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160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8E7F0-93A5-4A0B-97D9-64660D43C48C}" type="doc">
      <dgm:prSet loTypeId="urn:microsoft.com/office/officeart/2005/8/layout/pList1" loCatId="picture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433AE5-DF1D-404B-8CF6-70970145B4D5}">
      <dgm:prSet phldrT="[Text]" custT="1"/>
      <dgm:spPr/>
      <dgm:t>
        <a:bodyPr/>
        <a:lstStyle/>
        <a:p>
          <a:r>
            <a:rPr lang="en-US" sz="2000" b="1" dirty="0"/>
            <a:t>As the student, I should be able to enter my first and last name in the app so that the professor is able to recognize who I am.</a:t>
          </a:r>
        </a:p>
      </dgm:t>
    </dgm:pt>
    <dgm:pt modelId="{70478CF1-F456-48BF-B8A6-C1052AD6ED31}" type="parTrans" cxnId="{3ECEE805-E336-4D4E-B835-C76023A49BC3}">
      <dgm:prSet/>
      <dgm:spPr/>
      <dgm:t>
        <a:bodyPr/>
        <a:lstStyle/>
        <a:p>
          <a:endParaRPr lang="en-US"/>
        </a:p>
      </dgm:t>
    </dgm:pt>
    <dgm:pt modelId="{36715F32-F16F-4EC9-B803-F40C503433DC}" type="sibTrans" cxnId="{3ECEE805-E336-4D4E-B835-C76023A49BC3}">
      <dgm:prSet/>
      <dgm:spPr/>
      <dgm:t>
        <a:bodyPr/>
        <a:lstStyle/>
        <a:p>
          <a:endParaRPr lang="en-US"/>
        </a:p>
      </dgm:t>
    </dgm:pt>
    <dgm:pt modelId="{A78EA2F2-58ED-4F4D-8D11-A51CD2232612}">
      <dgm:prSet phldrT="[Text]"/>
      <dgm:spPr/>
      <dgm:t>
        <a:bodyPr/>
        <a:lstStyle/>
        <a:p>
          <a:r>
            <a:rPr lang="en-US" b="1" dirty="0"/>
            <a:t>As the student, I should be able to pick a class so that I can submit attendance for the right class.</a:t>
          </a:r>
        </a:p>
      </dgm:t>
    </dgm:pt>
    <dgm:pt modelId="{55A0ADDD-4352-4FA2-A081-2369262FE268}" type="parTrans" cxnId="{8962AB40-BBE2-413E-A528-3698F8F0DD1A}">
      <dgm:prSet/>
      <dgm:spPr/>
      <dgm:t>
        <a:bodyPr/>
        <a:lstStyle/>
        <a:p>
          <a:endParaRPr lang="en-US"/>
        </a:p>
      </dgm:t>
    </dgm:pt>
    <dgm:pt modelId="{6B11BD58-77E4-4A95-A259-D1C91CFD5569}" type="sibTrans" cxnId="{8962AB40-BBE2-413E-A528-3698F8F0DD1A}">
      <dgm:prSet/>
      <dgm:spPr/>
      <dgm:t>
        <a:bodyPr/>
        <a:lstStyle/>
        <a:p>
          <a:endParaRPr lang="en-US"/>
        </a:p>
      </dgm:t>
    </dgm:pt>
    <dgm:pt modelId="{EA7C4F0B-E8F9-4557-B244-43AF79CBEC69}">
      <dgm:prSet phldrT="[Text]"/>
      <dgm:spPr/>
      <dgm:t>
        <a:bodyPr/>
        <a:lstStyle/>
        <a:p>
          <a:r>
            <a:rPr lang="en-US" b="1" dirty="0"/>
            <a:t>As a student, I should be able to pick the time and location of my class so that I can submit attendance for the right class.</a:t>
          </a:r>
        </a:p>
      </dgm:t>
    </dgm:pt>
    <dgm:pt modelId="{C1DBB418-6148-4635-A105-1E6963873A33}" type="parTrans" cxnId="{454DB030-A923-4DCD-BE41-DD04B34B0C83}">
      <dgm:prSet/>
      <dgm:spPr/>
      <dgm:t>
        <a:bodyPr/>
        <a:lstStyle/>
        <a:p>
          <a:endParaRPr lang="en-US"/>
        </a:p>
      </dgm:t>
    </dgm:pt>
    <dgm:pt modelId="{3A13302C-8F36-4B1A-ABDE-97D6777F43DB}" type="sibTrans" cxnId="{454DB030-A923-4DCD-BE41-DD04B34B0C83}">
      <dgm:prSet/>
      <dgm:spPr/>
      <dgm:t>
        <a:bodyPr/>
        <a:lstStyle/>
        <a:p>
          <a:endParaRPr lang="en-US"/>
        </a:p>
      </dgm:t>
    </dgm:pt>
    <dgm:pt modelId="{0AF40E36-4317-44DD-962B-8B96352B5075}">
      <dgm:prSet phldrT="[Text]"/>
      <dgm:spPr/>
      <dgm:t>
        <a:bodyPr/>
        <a:lstStyle/>
        <a:p>
          <a:r>
            <a:rPr lang="en-US" b="1" dirty="0"/>
            <a:t>As a student, I should be able to press the confirm button so I can submit my attendance. </a:t>
          </a:r>
        </a:p>
      </dgm:t>
    </dgm:pt>
    <dgm:pt modelId="{482E9A9A-EA2B-493E-BFE1-0E16F1F83A95}" type="parTrans" cxnId="{17319C33-20AC-4B60-B1C1-FCE511B7A921}">
      <dgm:prSet/>
      <dgm:spPr/>
      <dgm:t>
        <a:bodyPr/>
        <a:lstStyle/>
        <a:p>
          <a:endParaRPr lang="en-US"/>
        </a:p>
      </dgm:t>
    </dgm:pt>
    <dgm:pt modelId="{5EA42AF5-0005-4509-8415-9FEDB84A6633}" type="sibTrans" cxnId="{17319C33-20AC-4B60-B1C1-FCE511B7A921}">
      <dgm:prSet/>
      <dgm:spPr/>
      <dgm:t>
        <a:bodyPr/>
        <a:lstStyle/>
        <a:p>
          <a:endParaRPr lang="en-US"/>
        </a:p>
      </dgm:t>
    </dgm:pt>
    <dgm:pt modelId="{C7F357A9-E567-43AA-85FC-381FDC1A004F}">
      <dgm:prSet/>
      <dgm:spPr/>
      <dgm:t>
        <a:bodyPr/>
        <a:lstStyle/>
        <a:p>
          <a:endParaRPr lang="en-US"/>
        </a:p>
      </dgm:t>
    </dgm:pt>
    <dgm:pt modelId="{4DABE0D6-8704-4F17-812B-9538098329AC}" type="parTrans" cxnId="{5F04011E-0269-45EC-8862-13322CE10D72}">
      <dgm:prSet/>
      <dgm:spPr/>
      <dgm:t>
        <a:bodyPr/>
        <a:lstStyle/>
        <a:p>
          <a:endParaRPr lang="en-US"/>
        </a:p>
      </dgm:t>
    </dgm:pt>
    <dgm:pt modelId="{007FA5B3-6CDB-4627-ABE2-DF972C4839BF}" type="sibTrans" cxnId="{5F04011E-0269-45EC-8862-13322CE10D72}">
      <dgm:prSet/>
      <dgm:spPr/>
      <dgm:t>
        <a:bodyPr/>
        <a:lstStyle/>
        <a:p>
          <a:endParaRPr lang="en-US"/>
        </a:p>
      </dgm:t>
    </dgm:pt>
    <dgm:pt modelId="{348817B2-1E6B-4C8E-B2AB-D19E0A1EB4EB}">
      <dgm:prSet/>
      <dgm:spPr/>
      <dgm:t>
        <a:bodyPr/>
        <a:lstStyle/>
        <a:p>
          <a:endParaRPr lang="en-US"/>
        </a:p>
      </dgm:t>
    </dgm:pt>
    <dgm:pt modelId="{122D7CDB-148A-432C-B284-58E7DED9688D}" type="parTrans" cxnId="{07E24982-D882-4CA0-A58F-FCD20809EEA5}">
      <dgm:prSet/>
      <dgm:spPr/>
      <dgm:t>
        <a:bodyPr/>
        <a:lstStyle/>
        <a:p>
          <a:endParaRPr lang="en-US"/>
        </a:p>
      </dgm:t>
    </dgm:pt>
    <dgm:pt modelId="{026A95A4-C6AE-4E7E-A8B0-F6B8AE764BA4}" type="sibTrans" cxnId="{07E24982-D882-4CA0-A58F-FCD20809EEA5}">
      <dgm:prSet/>
      <dgm:spPr/>
      <dgm:t>
        <a:bodyPr/>
        <a:lstStyle/>
        <a:p>
          <a:endParaRPr lang="en-US"/>
        </a:p>
      </dgm:t>
    </dgm:pt>
    <dgm:pt modelId="{A81CA8EA-7064-4B43-ACD1-74FC63DEBE0C}" type="pres">
      <dgm:prSet presAssocID="{F3A8E7F0-93A5-4A0B-97D9-64660D43C48C}" presName="Name0" presStyleCnt="0">
        <dgm:presLayoutVars>
          <dgm:dir/>
          <dgm:resizeHandles val="exact"/>
        </dgm:presLayoutVars>
      </dgm:prSet>
      <dgm:spPr/>
    </dgm:pt>
    <dgm:pt modelId="{BFBA316A-EA53-4351-9436-8B4CAD3BFE2B}" type="pres">
      <dgm:prSet presAssocID="{1A433AE5-DF1D-404B-8CF6-70970145B4D5}" presName="compNode" presStyleCnt="0"/>
      <dgm:spPr/>
    </dgm:pt>
    <dgm:pt modelId="{C5002B41-4FCF-4D59-BC45-D42FD8DA763E}" type="pres">
      <dgm:prSet presAssocID="{1A433AE5-DF1D-404B-8CF6-70970145B4D5}" presName="pictRect" presStyleLbl="node1" presStyleIdx="0" presStyleCnt="6" custLinFactNeighborX="-26849" custLinFactNeighborY="60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solidFill>
            <a:schemeClr val="tx1"/>
          </a:solidFill>
        </a:ln>
      </dgm:spPr>
    </dgm:pt>
    <dgm:pt modelId="{79AEB330-2F95-41E2-B09B-25B8F80E02A9}" type="pres">
      <dgm:prSet presAssocID="{1A433AE5-DF1D-404B-8CF6-70970145B4D5}" presName="textRect" presStyleLbl="revTx" presStyleIdx="0" presStyleCnt="6" custScaleX="125203" custLinFactNeighborX="-23381" custLinFactNeighborY="4545">
        <dgm:presLayoutVars>
          <dgm:bulletEnabled val="1"/>
        </dgm:presLayoutVars>
      </dgm:prSet>
      <dgm:spPr/>
    </dgm:pt>
    <dgm:pt modelId="{6E7E9F43-4E74-4F58-81D7-4EFC387BB42B}" type="pres">
      <dgm:prSet presAssocID="{36715F32-F16F-4EC9-B803-F40C503433DC}" presName="sibTrans" presStyleLbl="sibTrans2D1" presStyleIdx="0" presStyleCnt="0"/>
      <dgm:spPr/>
    </dgm:pt>
    <dgm:pt modelId="{D1D4E108-F3B0-4213-9004-6478F307966E}" type="pres">
      <dgm:prSet presAssocID="{A78EA2F2-58ED-4F4D-8D11-A51CD2232612}" presName="compNode" presStyleCnt="0"/>
      <dgm:spPr/>
    </dgm:pt>
    <dgm:pt modelId="{8FD6A4E0-6C27-4C89-BD95-D8EF47B89D87}" type="pres">
      <dgm:prSet presAssocID="{A78EA2F2-58ED-4F4D-8D11-A51CD2232612}" presName="pictRect" presStyleLbl="node1" presStyleIdx="1" presStyleCnt="6" custLinFactNeighborX="-13806" custLinFactNeighborY="725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578" t="27294" r="-12578" b="27294"/>
          </a:stretch>
        </a:blipFill>
        <a:ln>
          <a:solidFill>
            <a:schemeClr val="tx1"/>
          </a:solidFill>
        </a:ln>
      </dgm:spPr>
    </dgm:pt>
    <dgm:pt modelId="{8A357A81-710F-4860-80DB-43AE502E95A5}" type="pres">
      <dgm:prSet presAssocID="{A78EA2F2-58ED-4F4D-8D11-A51CD2232612}" presName="textRect" presStyleLbl="revTx" presStyleIdx="1" presStyleCnt="6" custLinFactNeighborX="-14403" custLinFactNeighborY="4545">
        <dgm:presLayoutVars>
          <dgm:bulletEnabled val="1"/>
        </dgm:presLayoutVars>
      </dgm:prSet>
      <dgm:spPr/>
    </dgm:pt>
    <dgm:pt modelId="{F248E0F1-61F3-447E-B5CD-1B8BCAB5E554}" type="pres">
      <dgm:prSet presAssocID="{6B11BD58-77E4-4A95-A259-D1C91CFD5569}" presName="sibTrans" presStyleLbl="sibTrans2D1" presStyleIdx="0" presStyleCnt="0"/>
      <dgm:spPr/>
    </dgm:pt>
    <dgm:pt modelId="{D7027322-4AD0-47AD-B184-43F5913592AA}" type="pres">
      <dgm:prSet presAssocID="{EA7C4F0B-E8F9-4557-B244-43AF79CBEC69}" presName="compNode" presStyleCnt="0"/>
      <dgm:spPr/>
    </dgm:pt>
    <dgm:pt modelId="{723C2F34-A592-44AE-9ADD-F09A7F3BDDCE}" type="pres">
      <dgm:prSet presAssocID="{EA7C4F0B-E8F9-4557-B244-43AF79CBEC69}" presName="pictRect" presStyleLbl="node1" presStyleIdx="2" presStyleCnt="6" custLinFactNeighborX="6138" custLinFactNeighborY="6933"/>
      <dgm:spPr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solidFill>
            <a:schemeClr val="tx1"/>
          </a:solidFill>
        </a:ln>
      </dgm:spPr>
    </dgm:pt>
    <dgm:pt modelId="{5407A03F-74F9-4112-9712-F413FF56C19F}" type="pres">
      <dgm:prSet presAssocID="{EA7C4F0B-E8F9-4557-B244-43AF79CBEC69}" presName="textRect" presStyleLbl="revTx" presStyleIdx="2" presStyleCnt="6" custLinFactNeighborX="11062" custLinFactNeighborY="4545">
        <dgm:presLayoutVars>
          <dgm:bulletEnabled val="1"/>
        </dgm:presLayoutVars>
      </dgm:prSet>
      <dgm:spPr/>
    </dgm:pt>
    <dgm:pt modelId="{459711CE-B08E-469A-B9CC-451586FF1A61}" type="pres">
      <dgm:prSet presAssocID="{3A13302C-8F36-4B1A-ABDE-97D6777F43DB}" presName="sibTrans" presStyleLbl="sibTrans2D1" presStyleIdx="0" presStyleCnt="0"/>
      <dgm:spPr/>
    </dgm:pt>
    <dgm:pt modelId="{F06B5C98-B5C5-4162-81BB-AC2A1C894BF5}" type="pres">
      <dgm:prSet presAssocID="{0AF40E36-4317-44DD-962B-8B96352B5075}" presName="compNode" presStyleCnt="0"/>
      <dgm:spPr/>
    </dgm:pt>
    <dgm:pt modelId="{0E32DBA2-5CAF-4277-8E53-51841639B5C2}" type="pres">
      <dgm:prSet presAssocID="{0AF40E36-4317-44DD-962B-8B96352B5075}" presName="pictRect" presStyleLbl="node1" presStyleIdx="3" presStyleCnt="6" custLinFactNeighborX="-25647" custLinFactNeighborY="-213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solidFill>
            <a:schemeClr val="tx1"/>
          </a:solidFill>
        </a:ln>
      </dgm:spPr>
    </dgm:pt>
    <dgm:pt modelId="{FA565C22-896A-4E82-B4A8-EFF9D113D90A}" type="pres">
      <dgm:prSet presAssocID="{0AF40E36-4317-44DD-962B-8B96352B5075}" presName="textRect" presStyleLbl="revTx" presStyleIdx="3" presStyleCnt="6" custLinFactNeighborX="-23609" custLinFactNeighborY="-862">
        <dgm:presLayoutVars>
          <dgm:bulletEnabled val="1"/>
        </dgm:presLayoutVars>
      </dgm:prSet>
      <dgm:spPr/>
    </dgm:pt>
    <dgm:pt modelId="{E6697D70-7C92-4DB6-900E-C0C3CA7C2610}" type="pres">
      <dgm:prSet presAssocID="{5EA42AF5-0005-4509-8415-9FEDB84A6633}" presName="sibTrans" presStyleLbl="sibTrans2D1" presStyleIdx="0" presStyleCnt="0"/>
      <dgm:spPr/>
    </dgm:pt>
    <dgm:pt modelId="{437391B6-0FB6-4D7D-90DA-9CA05E8B94AC}" type="pres">
      <dgm:prSet presAssocID="{C7F357A9-E567-43AA-85FC-381FDC1A004F}" presName="compNode" presStyleCnt="0"/>
      <dgm:spPr/>
    </dgm:pt>
    <dgm:pt modelId="{ED17B4C5-0D94-4D1A-9F24-DAC2CAC50EB9}" type="pres">
      <dgm:prSet presAssocID="{C7F357A9-E567-43AA-85FC-381FDC1A004F}" presName="pictRect" presStyleLbl="node1" presStyleIdx="4" presStyleCnt="6" custLinFactNeighborX="-1600" custLinFactNeighborY="-2131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66" r="3066"/>
          </a:stretch>
        </a:blipFill>
        <a:ln>
          <a:solidFill>
            <a:schemeClr val="tx1"/>
          </a:solidFill>
        </a:ln>
      </dgm:spPr>
    </dgm:pt>
    <dgm:pt modelId="{6FC44304-A024-4AFD-9074-80B39898CB38}" type="pres">
      <dgm:prSet presAssocID="{C7F357A9-E567-43AA-85FC-381FDC1A004F}" presName="textRect" presStyleLbl="revTx" presStyleIdx="4" presStyleCnt="6">
        <dgm:presLayoutVars>
          <dgm:bulletEnabled val="1"/>
        </dgm:presLayoutVars>
      </dgm:prSet>
      <dgm:spPr/>
    </dgm:pt>
    <dgm:pt modelId="{4281C0E1-C833-4A8B-AF52-E75D6247C7AB}" type="pres">
      <dgm:prSet presAssocID="{007FA5B3-6CDB-4627-ABE2-DF972C4839BF}" presName="sibTrans" presStyleLbl="sibTrans2D1" presStyleIdx="0" presStyleCnt="0"/>
      <dgm:spPr/>
    </dgm:pt>
    <dgm:pt modelId="{F9F37800-AE0D-4AB3-892D-28F1135DF639}" type="pres">
      <dgm:prSet presAssocID="{348817B2-1E6B-4C8E-B2AB-D19E0A1EB4EB}" presName="compNode" presStyleCnt="0"/>
      <dgm:spPr/>
    </dgm:pt>
    <dgm:pt modelId="{EA003EE0-56A0-4B57-8D8B-F974837A4398}" type="pres">
      <dgm:prSet presAssocID="{348817B2-1E6B-4C8E-B2AB-D19E0A1EB4EB}" presName="pictRect" presStyleLbl="node1" presStyleIdx="5" presStyleCnt="6" custLinFactNeighborX="20324" custLinFactNeighborY="-5743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533" t="11399" r="26533" b="11399"/>
          </a:stretch>
        </a:blipFill>
        <a:ln>
          <a:solidFill>
            <a:schemeClr val="tx1"/>
          </a:solidFill>
        </a:ln>
      </dgm:spPr>
    </dgm:pt>
    <dgm:pt modelId="{4E08A382-6509-4F1A-9EEE-DDB76017F8D9}" type="pres">
      <dgm:prSet presAssocID="{348817B2-1E6B-4C8E-B2AB-D19E0A1EB4EB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ECEE805-E336-4D4E-B835-C76023A49BC3}" srcId="{F3A8E7F0-93A5-4A0B-97D9-64660D43C48C}" destId="{1A433AE5-DF1D-404B-8CF6-70970145B4D5}" srcOrd="0" destOrd="0" parTransId="{70478CF1-F456-48BF-B8A6-C1052AD6ED31}" sibTransId="{36715F32-F16F-4EC9-B803-F40C503433DC}"/>
    <dgm:cxn modelId="{51DB4919-2124-4830-8E24-9AF40197707E}" type="presOf" srcId="{6B11BD58-77E4-4A95-A259-D1C91CFD5569}" destId="{F248E0F1-61F3-447E-B5CD-1B8BCAB5E554}" srcOrd="0" destOrd="0" presId="urn:microsoft.com/office/officeart/2005/8/layout/pList1"/>
    <dgm:cxn modelId="{5F04011E-0269-45EC-8862-13322CE10D72}" srcId="{F3A8E7F0-93A5-4A0B-97D9-64660D43C48C}" destId="{C7F357A9-E567-43AA-85FC-381FDC1A004F}" srcOrd="4" destOrd="0" parTransId="{4DABE0D6-8704-4F17-812B-9538098329AC}" sibTransId="{007FA5B3-6CDB-4627-ABE2-DF972C4839BF}"/>
    <dgm:cxn modelId="{BFD8B01F-EF57-4F8C-9E62-9642F5881D66}" type="presOf" srcId="{C7F357A9-E567-43AA-85FC-381FDC1A004F}" destId="{6FC44304-A024-4AFD-9074-80B39898CB38}" srcOrd="0" destOrd="0" presId="urn:microsoft.com/office/officeart/2005/8/layout/pList1"/>
    <dgm:cxn modelId="{C606222E-316C-4C68-B523-3B7F58C285CA}" type="presOf" srcId="{3A13302C-8F36-4B1A-ABDE-97D6777F43DB}" destId="{459711CE-B08E-469A-B9CC-451586FF1A61}" srcOrd="0" destOrd="0" presId="urn:microsoft.com/office/officeart/2005/8/layout/pList1"/>
    <dgm:cxn modelId="{454DB030-A923-4DCD-BE41-DD04B34B0C83}" srcId="{F3A8E7F0-93A5-4A0B-97D9-64660D43C48C}" destId="{EA7C4F0B-E8F9-4557-B244-43AF79CBEC69}" srcOrd="2" destOrd="0" parTransId="{C1DBB418-6148-4635-A105-1E6963873A33}" sibTransId="{3A13302C-8F36-4B1A-ABDE-97D6777F43DB}"/>
    <dgm:cxn modelId="{17319C33-20AC-4B60-B1C1-FCE511B7A921}" srcId="{F3A8E7F0-93A5-4A0B-97D9-64660D43C48C}" destId="{0AF40E36-4317-44DD-962B-8B96352B5075}" srcOrd="3" destOrd="0" parTransId="{482E9A9A-EA2B-493E-BFE1-0E16F1F83A95}" sibTransId="{5EA42AF5-0005-4509-8415-9FEDB84A6633}"/>
    <dgm:cxn modelId="{E80B3235-C1D9-45F5-A349-7E3776DC9F56}" type="presOf" srcId="{F3A8E7F0-93A5-4A0B-97D9-64660D43C48C}" destId="{A81CA8EA-7064-4B43-ACD1-74FC63DEBE0C}" srcOrd="0" destOrd="0" presId="urn:microsoft.com/office/officeart/2005/8/layout/pList1"/>
    <dgm:cxn modelId="{8962AB40-BBE2-413E-A528-3698F8F0DD1A}" srcId="{F3A8E7F0-93A5-4A0B-97D9-64660D43C48C}" destId="{A78EA2F2-58ED-4F4D-8D11-A51CD2232612}" srcOrd="1" destOrd="0" parTransId="{55A0ADDD-4352-4FA2-A081-2369262FE268}" sibTransId="{6B11BD58-77E4-4A95-A259-D1C91CFD5569}"/>
    <dgm:cxn modelId="{588AFF60-757E-4050-B24E-63C356B9F3D0}" type="presOf" srcId="{0AF40E36-4317-44DD-962B-8B96352B5075}" destId="{FA565C22-896A-4E82-B4A8-EFF9D113D90A}" srcOrd="0" destOrd="0" presId="urn:microsoft.com/office/officeart/2005/8/layout/pList1"/>
    <dgm:cxn modelId="{4EE06164-B5C3-44E1-B938-79CC2B965745}" type="presOf" srcId="{A78EA2F2-58ED-4F4D-8D11-A51CD2232612}" destId="{8A357A81-710F-4860-80DB-43AE502E95A5}" srcOrd="0" destOrd="0" presId="urn:microsoft.com/office/officeart/2005/8/layout/pList1"/>
    <dgm:cxn modelId="{408D5654-3FB7-4F52-AA71-396D1185157B}" type="presOf" srcId="{1A433AE5-DF1D-404B-8CF6-70970145B4D5}" destId="{79AEB330-2F95-41E2-B09B-25B8F80E02A9}" srcOrd="0" destOrd="0" presId="urn:microsoft.com/office/officeart/2005/8/layout/pList1"/>
    <dgm:cxn modelId="{07E24982-D882-4CA0-A58F-FCD20809EEA5}" srcId="{F3A8E7F0-93A5-4A0B-97D9-64660D43C48C}" destId="{348817B2-1E6B-4C8E-B2AB-D19E0A1EB4EB}" srcOrd="5" destOrd="0" parTransId="{122D7CDB-148A-432C-B284-58E7DED9688D}" sibTransId="{026A95A4-C6AE-4E7E-A8B0-F6B8AE764BA4}"/>
    <dgm:cxn modelId="{18702C98-D3FF-4F2D-A164-93A23FE59491}" type="presOf" srcId="{36715F32-F16F-4EC9-B803-F40C503433DC}" destId="{6E7E9F43-4E74-4F58-81D7-4EFC387BB42B}" srcOrd="0" destOrd="0" presId="urn:microsoft.com/office/officeart/2005/8/layout/pList1"/>
    <dgm:cxn modelId="{921678B0-E76E-4629-9174-65ABB77F28CA}" type="presOf" srcId="{5EA42AF5-0005-4509-8415-9FEDB84A6633}" destId="{E6697D70-7C92-4DB6-900E-C0C3CA7C2610}" srcOrd="0" destOrd="0" presId="urn:microsoft.com/office/officeart/2005/8/layout/pList1"/>
    <dgm:cxn modelId="{3E674EB2-AFE9-4967-842A-0C219F071F37}" type="presOf" srcId="{348817B2-1E6B-4C8E-B2AB-D19E0A1EB4EB}" destId="{4E08A382-6509-4F1A-9EEE-DDB76017F8D9}" srcOrd="0" destOrd="0" presId="urn:microsoft.com/office/officeart/2005/8/layout/pList1"/>
    <dgm:cxn modelId="{EE0B36DB-4C36-471B-97C8-EF9200CEE7AF}" type="presOf" srcId="{EA7C4F0B-E8F9-4557-B244-43AF79CBEC69}" destId="{5407A03F-74F9-4112-9712-F413FF56C19F}" srcOrd="0" destOrd="0" presId="urn:microsoft.com/office/officeart/2005/8/layout/pList1"/>
    <dgm:cxn modelId="{06F429F7-1520-43BA-9FF0-FD8C472DA062}" type="presOf" srcId="{007FA5B3-6CDB-4627-ABE2-DF972C4839BF}" destId="{4281C0E1-C833-4A8B-AF52-E75D6247C7AB}" srcOrd="0" destOrd="0" presId="urn:microsoft.com/office/officeart/2005/8/layout/pList1"/>
    <dgm:cxn modelId="{3428FA91-117B-44D7-90E2-6AA85D3C7891}" type="presParOf" srcId="{A81CA8EA-7064-4B43-ACD1-74FC63DEBE0C}" destId="{BFBA316A-EA53-4351-9436-8B4CAD3BFE2B}" srcOrd="0" destOrd="0" presId="urn:microsoft.com/office/officeart/2005/8/layout/pList1"/>
    <dgm:cxn modelId="{7613F221-9D54-43E3-829D-753565619A7B}" type="presParOf" srcId="{BFBA316A-EA53-4351-9436-8B4CAD3BFE2B}" destId="{C5002B41-4FCF-4D59-BC45-D42FD8DA763E}" srcOrd="0" destOrd="0" presId="urn:microsoft.com/office/officeart/2005/8/layout/pList1"/>
    <dgm:cxn modelId="{CEA622E8-89D1-47E1-9A9B-00D2E186D656}" type="presParOf" srcId="{BFBA316A-EA53-4351-9436-8B4CAD3BFE2B}" destId="{79AEB330-2F95-41E2-B09B-25B8F80E02A9}" srcOrd="1" destOrd="0" presId="urn:microsoft.com/office/officeart/2005/8/layout/pList1"/>
    <dgm:cxn modelId="{ABF70D6D-EA2B-4392-AE2F-4A35E3E65C02}" type="presParOf" srcId="{A81CA8EA-7064-4B43-ACD1-74FC63DEBE0C}" destId="{6E7E9F43-4E74-4F58-81D7-4EFC387BB42B}" srcOrd="1" destOrd="0" presId="urn:microsoft.com/office/officeart/2005/8/layout/pList1"/>
    <dgm:cxn modelId="{AB1BB902-6236-40D2-945E-0CA9705DFF07}" type="presParOf" srcId="{A81CA8EA-7064-4B43-ACD1-74FC63DEBE0C}" destId="{D1D4E108-F3B0-4213-9004-6478F307966E}" srcOrd="2" destOrd="0" presId="urn:microsoft.com/office/officeart/2005/8/layout/pList1"/>
    <dgm:cxn modelId="{4700B0DF-EC5F-4625-90DF-5312790368D4}" type="presParOf" srcId="{D1D4E108-F3B0-4213-9004-6478F307966E}" destId="{8FD6A4E0-6C27-4C89-BD95-D8EF47B89D87}" srcOrd="0" destOrd="0" presId="urn:microsoft.com/office/officeart/2005/8/layout/pList1"/>
    <dgm:cxn modelId="{E85570AE-9D30-4B8B-8D87-9650B378C7A7}" type="presParOf" srcId="{D1D4E108-F3B0-4213-9004-6478F307966E}" destId="{8A357A81-710F-4860-80DB-43AE502E95A5}" srcOrd="1" destOrd="0" presId="urn:microsoft.com/office/officeart/2005/8/layout/pList1"/>
    <dgm:cxn modelId="{75836A8F-2386-462D-AC9F-3D67D00E979E}" type="presParOf" srcId="{A81CA8EA-7064-4B43-ACD1-74FC63DEBE0C}" destId="{F248E0F1-61F3-447E-B5CD-1B8BCAB5E554}" srcOrd="3" destOrd="0" presId="urn:microsoft.com/office/officeart/2005/8/layout/pList1"/>
    <dgm:cxn modelId="{A9698E4D-9E7E-4A7B-832F-B6CBEEB05E6D}" type="presParOf" srcId="{A81CA8EA-7064-4B43-ACD1-74FC63DEBE0C}" destId="{D7027322-4AD0-47AD-B184-43F5913592AA}" srcOrd="4" destOrd="0" presId="urn:microsoft.com/office/officeart/2005/8/layout/pList1"/>
    <dgm:cxn modelId="{C3E9656F-0317-4BB4-B458-B52DC3F43DF8}" type="presParOf" srcId="{D7027322-4AD0-47AD-B184-43F5913592AA}" destId="{723C2F34-A592-44AE-9ADD-F09A7F3BDDCE}" srcOrd="0" destOrd="0" presId="urn:microsoft.com/office/officeart/2005/8/layout/pList1"/>
    <dgm:cxn modelId="{3A79BC75-E159-4B92-9FC2-B1D098EA1A2D}" type="presParOf" srcId="{D7027322-4AD0-47AD-B184-43F5913592AA}" destId="{5407A03F-74F9-4112-9712-F413FF56C19F}" srcOrd="1" destOrd="0" presId="urn:microsoft.com/office/officeart/2005/8/layout/pList1"/>
    <dgm:cxn modelId="{A53FEB32-BC5B-4EAF-BCCC-F9303BE16E9E}" type="presParOf" srcId="{A81CA8EA-7064-4B43-ACD1-74FC63DEBE0C}" destId="{459711CE-B08E-469A-B9CC-451586FF1A61}" srcOrd="5" destOrd="0" presId="urn:microsoft.com/office/officeart/2005/8/layout/pList1"/>
    <dgm:cxn modelId="{65BD51D0-30FE-4DA1-9D08-827FA51B0A05}" type="presParOf" srcId="{A81CA8EA-7064-4B43-ACD1-74FC63DEBE0C}" destId="{F06B5C98-B5C5-4162-81BB-AC2A1C894BF5}" srcOrd="6" destOrd="0" presId="urn:microsoft.com/office/officeart/2005/8/layout/pList1"/>
    <dgm:cxn modelId="{3EB5B5A0-DA21-4C45-B597-6A9D68DC2916}" type="presParOf" srcId="{F06B5C98-B5C5-4162-81BB-AC2A1C894BF5}" destId="{0E32DBA2-5CAF-4277-8E53-51841639B5C2}" srcOrd="0" destOrd="0" presId="urn:microsoft.com/office/officeart/2005/8/layout/pList1"/>
    <dgm:cxn modelId="{98641801-EC00-4511-985A-F4A742300E61}" type="presParOf" srcId="{F06B5C98-B5C5-4162-81BB-AC2A1C894BF5}" destId="{FA565C22-896A-4E82-B4A8-EFF9D113D90A}" srcOrd="1" destOrd="0" presId="urn:microsoft.com/office/officeart/2005/8/layout/pList1"/>
    <dgm:cxn modelId="{7A52F600-8BCD-40E2-89C5-0B4D07A1B2C5}" type="presParOf" srcId="{A81CA8EA-7064-4B43-ACD1-74FC63DEBE0C}" destId="{E6697D70-7C92-4DB6-900E-C0C3CA7C2610}" srcOrd="7" destOrd="0" presId="urn:microsoft.com/office/officeart/2005/8/layout/pList1"/>
    <dgm:cxn modelId="{C2A5DA42-195F-46BF-A295-2F6ABCE70C64}" type="presParOf" srcId="{A81CA8EA-7064-4B43-ACD1-74FC63DEBE0C}" destId="{437391B6-0FB6-4D7D-90DA-9CA05E8B94AC}" srcOrd="8" destOrd="0" presId="urn:microsoft.com/office/officeart/2005/8/layout/pList1"/>
    <dgm:cxn modelId="{D647F4C5-7A47-46E7-A5F7-43959B1E0797}" type="presParOf" srcId="{437391B6-0FB6-4D7D-90DA-9CA05E8B94AC}" destId="{ED17B4C5-0D94-4D1A-9F24-DAC2CAC50EB9}" srcOrd="0" destOrd="0" presId="urn:microsoft.com/office/officeart/2005/8/layout/pList1"/>
    <dgm:cxn modelId="{7F38F709-DD44-47B4-A3DC-8C4F123049F9}" type="presParOf" srcId="{437391B6-0FB6-4D7D-90DA-9CA05E8B94AC}" destId="{6FC44304-A024-4AFD-9074-80B39898CB38}" srcOrd="1" destOrd="0" presId="urn:microsoft.com/office/officeart/2005/8/layout/pList1"/>
    <dgm:cxn modelId="{8764E17B-FD25-4623-AAAC-4D12BFBE0CB6}" type="presParOf" srcId="{A81CA8EA-7064-4B43-ACD1-74FC63DEBE0C}" destId="{4281C0E1-C833-4A8B-AF52-E75D6247C7AB}" srcOrd="9" destOrd="0" presId="urn:microsoft.com/office/officeart/2005/8/layout/pList1"/>
    <dgm:cxn modelId="{BBC151B8-A4E5-4212-BB66-7B45203BDA4B}" type="presParOf" srcId="{A81CA8EA-7064-4B43-ACD1-74FC63DEBE0C}" destId="{F9F37800-AE0D-4AB3-892D-28F1135DF639}" srcOrd="10" destOrd="0" presId="urn:microsoft.com/office/officeart/2005/8/layout/pList1"/>
    <dgm:cxn modelId="{1BE8F7F2-185D-457C-9376-80066BDF2907}" type="presParOf" srcId="{F9F37800-AE0D-4AB3-892D-28F1135DF639}" destId="{EA003EE0-56A0-4B57-8D8B-F974837A4398}" srcOrd="0" destOrd="0" presId="urn:microsoft.com/office/officeart/2005/8/layout/pList1"/>
    <dgm:cxn modelId="{588C4347-AD8C-447F-B987-7B0A826DF72E}" type="presParOf" srcId="{F9F37800-AE0D-4AB3-892D-28F1135DF639}" destId="{4E08A382-6509-4F1A-9EEE-DDB76017F8D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51F36-4645-4B78-9656-4BB4C2D80FE1}" type="doc">
      <dgm:prSet loTypeId="urn:microsoft.com/office/officeart/2005/8/layout/pList1" loCatId="picture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08FD0A4-3347-43F5-830D-26D2F25141DE}">
      <dgm:prSet phldrT="[Text]" custT="1"/>
      <dgm:spPr/>
      <dgm:t>
        <a:bodyPr/>
        <a:lstStyle/>
        <a:p>
          <a:r>
            <a:rPr lang="en-US" sz="2400" b="1" i="0" u="none" dirty="0"/>
            <a:t>As the professor, I want to be able to go to the app and select the class so that I can see the attendance for a specific class.</a:t>
          </a:r>
          <a:endParaRPr lang="en-US" sz="2400" b="1" dirty="0"/>
        </a:p>
      </dgm:t>
    </dgm:pt>
    <dgm:pt modelId="{D516EFE5-F8AB-435B-9300-A0BA69075457}" type="parTrans" cxnId="{BB8696B4-EB93-483E-9BBC-7291190B9174}">
      <dgm:prSet/>
      <dgm:spPr/>
      <dgm:t>
        <a:bodyPr/>
        <a:lstStyle/>
        <a:p>
          <a:endParaRPr lang="en-US"/>
        </a:p>
      </dgm:t>
    </dgm:pt>
    <dgm:pt modelId="{BF85FC19-7E6B-447A-8C3C-7E70E1C5B033}" type="sibTrans" cxnId="{BB8696B4-EB93-483E-9BBC-7291190B9174}">
      <dgm:prSet/>
      <dgm:spPr/>
      <dgm:t>
        <a:bodyPr/>
        <a:lstStyle/>
        <a:p>
          <a:endParaRPr lang="en-US"/>
        </a:p>
      </dgm:t>
    </dgm:pt>
    <dgm:pt modelId="{BF4CD586-83DE-47B1-B48D-12A130AF39BE}">
      <dgm:prSet phldrT="[Text]" custT="1"/>
      <dgm:spPr/>
      <dgm:t>
        <a:bodyPr/>
        <a:lstStyle/>
        <a:p>
          <a:r>
            <a:rPr lang="en-US" sz="2400" b="1" i="0" u="none" dirty="0"/>
            <a:t>As the professor I want to be able to see all the students in the selected class so that I know who is in the class.</a:t>
          </a:r>
          <a:endParaRPr lang="en-US" sz="2400" dirty="0"/>
        </a:p>
      </dgm:t>
    </dgm:pt>
    <dgm:pt modelId="{4EBAAFEC-5326-4442-AC7B-B539B8080CC5}" type="parTrans" cxnId="{F257BF6E-F85F-47E9-B955-B24353F7EF4D}">
      <dgm:prSet/>
      <dgm:spPr/>
      <dgm:t>
        <a:bodyPr/>
        <a:lstStyle/>
        <a:p>
          <a:endParaRPr lang="en-US"/>
        </a:p>
      </dgm:t>
    </dgm:pt>
    <dgm:pt modelId="{2A520B78-F916-4EDE-B192-9EDEA2615E4B}" type="sibTrans" cxnId="{F257BF6E-F85F-47E9-B955-B24353F7EF4D}">
      <dgm:prSet/>
      <dgm:spPr/>
      <dgm:t>
        <a:bodyPr/>
        <a:lstStyle/>
        <a:p>
          <a:endParaRPr lang="en-US"/>
        </a:p>
      </dgm:t>
    </dgm:pt>
    <dgm:pt modelId="{18A754D4-53B0-4E7A-9061-4A2AB7A8A508}">
      <dgm:prSet phldrT="[Text]" custT="1"/>
      <dgm:spPr/>
      <dgm:t>
        <a:bodyPr/>
        <a:lstStyle/>
        <a:p>
          <a:r>
            <a:rPr lang="en-US" sz="2400" b="1" i="0" u="none" dirty="0"/>
            <a:t>As the professor, I want to be able to see which students submitted their attendance successfully, so I know what students are present in class.</a:t>
          </a:r>
          <a:endParaRPr lang="en-US" sz="2400" b="1" dirty="0"/>
        </a:p>
      </dgm:t>
    </dgm:pt>
    <dgm:pt modelId="{62BD30F0-FCDD-476C-B0E3-83ECE07A41B6}" type="parTrans" cxnId="{A90B9D52-D205-4702-8D0B-1E62A5281F3E}">
      <dgm:prSet/>
      <dgm:spPr/>
      <dgm:t>
        <a:bodyPr/>
        <a:lstStyle/>
        <a:p>
          <a:endParaRPr lang="en-US"/>
        </a:p>
      </dgm:t>
    </dgm:pt>
    <dgm:pt modelId="{103419F1-6697-4606-9F96-D5B7865186E0}" type="sibTrans" cxnId="{A90B9D52-D205-4702-8D0B-1E62A5281F3E}">
      <dgm:prSet/>
      <dgm:spPr/>
      <dgm:t>
        <a:bodyPr/>
        <a:lstStyle/>
        <a:p>
          <a:endParaRPr lang="en-US"/>
        </a:p>
      </dgm:t>
    </dgm:pt>
    <dgm:pt modelId="{424DF4DF-2C70-4D81-854C-6D306F716CDA}" type="pres">
      <dgm:prSet presAssocID="{E5251F36-4645-4B78-9656-4BB4C2D80FE1}" presName="Name0" presStyleCnt="0">
        <dgm:presLayoutVars>
          <dgm:dir/>
          <dgm:resizeHandles val="exact"/>
        </dgm:presLayoutVars>
      </dgm:prSet>
      <dgm:spPr/>
    </dgm:pt>
    <dgm:pt modelId="{B9DE058D-30D3-41D4-B67A-03548DE904B8}" type="pres">
      <dgm:prSet presAssocID="{708FD0A4-3347-43F5-830D-26D2F25141DE}" presName="compNode" presStyleCnt="0"/>
      <dgm:spPr/>
    </dgm:pt>
    <dgm:pt modelId="{CFD630BC-D88A-4497-84AC-CFFC104DB11D}" type="pres">
      <dgm:prSet presAssocID="{708FD0A4-3347-43F5-830D-26D2F25141DE}" presName="pictRect" presStyleLbl="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461" t="11403" r="3461" b="11403"/>
          </a:stretch>
        </a:blipFill>
      </dgm:spPr>
    </dgm:pt>
    <dgm:pt modelId="{EF5A2D0E-21D6-4CC2-A399-42C81CEEC5A9}" type="pres">
      <dgm:prSet presAssocID="{708FD0A4-3347-43F5-830D-26D2F25141DE}" presName="textRect" presStyleLbl="revTx" presStyleIdx="0" presStyleCnt="3">
        <dgm:presLayoutVars>
          <dgm:bulletEnabled val="1"/>
        </dgm:presLayoutVars>
      </dgm:prSet>
      <dgm:spPr/>
    </dgm:pt>
    <dgm:pt modelId="{E7E75246-497D-4B0A-87C6-0704805AE87D}" type="pres">
      <dgm:prSet presAssocID="{BF85FC19-7E6B-447A-8C3C-7E70E1C5B033}" presName="sibTrans" presStyleLbl="sibTrans2D1" presStyleIdx="0" presStyleCnt="0"/>
      <dgm:spPr/>
    </dgm:pt>
    <dgm:pt modelId="{B7CA0F39-AD36-4B66-99D8-24630745F4CD}" type="pres">
      <dgm:prSet presAssocID="{BF4CD586-83DE-47B1-B48D-12A130AF39BE}" presName="compNode" presStyleCnt="0"/>
      <dgm:spPr/>
    </dgm:pt>
    <dgm:pt modelId="{E516A7FF-26AB-458F-B193-1C4C7D9B1EDD}" type="pres">
      <dgm:prSet presAssocID="{BF4CD586-83DE-47B1-B48D-12A130AF39BE}" presName="pictRect" presStyleLbl="nod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109" t="1753" r="10109" b="1753"/>
          </a:stretch>
        </a:blipFill>
      </dgm:spPr>
    </dgm:pt>
    <dgm:pt modelId="{44EB86CC-77E6-4712-B7FC-F2ADFABF7661}" type="pres">
      <dgm:prSet presAssocID="{BF4CD586-83DE-47B1-B48D-12A130AF39BE}" presName="textRect" presStyleLbl="revTx" presStyleIdx="1" presStyleCnt="3">
        <dgm:presLayoutVars>
          <dgm:bulletEnabled val="1"/>
        </dgm:presLayoutVars>
      </dgm:prSet>
      <dgm:spPr/>
    </dgm:pt>
    <dgm:pt modelId="{B3FBE8EC-4BBB-45E2-9B73-C87E106298C3}" type="pres">
      <dgm:prSet presAssocID="{2A520B78-F916-4EDE-B192-9EDEA2615E4B}" presName="sibTrans" presStyleLbl="sibTrans2D1" presStyleIdx="0" presStyleCnt="0"/>
      <dgm:spPr/>
    </dgm:pt>
    <dgm:pt modelId="{ACC17C17-4914-4E09-9D47-57B6C2DF06CD}" type="pres">
      <dgm:prSet presAssocID="{18A754D4-53B0-4E7A-9061-4A2AB7A8A508}" presName="compNode" presStyleCnt="0"/>
      <dgm:spPr/>
    </dgm:pt>
    <dgm:pt modelId="{0DD44ED4-A00B-4661-B675-BACBF1B6DFCE}" type="pres">
      <dgm:prSet presAssocID="{18A754D4-53B0-4E7A-9061-4A2AB7A8A508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6C33891E-3877-4691-B832-8FE1608829A3}" type="pres">
      <dgm:prSet presAssocID="{18A754D4-53B0-4E7A-9061-4A2AB7A8A508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60FDC548-7A00-4F9F-8D2C-7C4AFE1CF3C9}" type="presOf" srcId="{2A520B78-F916-4EDE-B192-9EDEA2615E4B}" destId="{B3FBE8EC-4BBB-45E2-9B73-C87E106298C3}" srcOrd="0" destOrd="0" presId="urn:microsoft.com/office/officeart/2005/8/layout/pList1"/>
    <dgm:cxn modelId="{F257BF6E-F85F-47E9-B955-B24353F7EF4D}" srcId="{E5251F36-4645-4B78-9656-4BB4C2D80FE1}" destId="{BF4CD586-83DE-47B1-B48D-12A130AF39BE}" srcOrd="1" destOrd="0" parTransId="{4EBAAFEC-5326-4442-AC7B-B539B8080CC5}" sibTransId="{2A520B78-F916-4EDE-B192-9EDEA2615E4B}"/>
    <dgm:cxn modelId="{A90B9D52-D205-4702-8D0B-1E62A5281F3E}" srcId="{E5251F36-4645-4B78-9656-4BB4C2D80FE1}" destId="{18A754D4-53B0-4E7A-9061-4A2AB7A8A508}" srcOrd="2" destOrd="0" parTransId="{62BD30F0-FCDD-476C-B0E3-83ECE07A41B6}" sibTransId="{103419F1-6697-4606-9F96-D5B7865186E0}"/>
    <dgm:cxn modelId="{901CD073-61C4-43E1-9F2B-FB816C610DD3}" type="presOf" srcId="{E5251F36-4645-4B78-9656-4BB4C2D80FE1}" destId="{424DF4DF-2C70-4D81-854C-6D306F716CDA}" srcOrd="0" destOrd="0" presId="urn:microsoft.com/office/officeart/2005/8/layout/pList1"/>
    <dgm:cxn modelId="{2D132597-6028-4D15-A483-AA714051BB6C}" type="presOf" srcId="{BF85FC19-7E6B-447A-8C3C-7E70E1C5B033}" destId="{E7E75246-497D-4B0A-87C6-0704805AE87D}" srcOrd="0" destOrd="0" presId="urn:microsoft.com/office/officeart/2005/8/layout/pList1"/>
    <dgm:cxn modelId="{9DF9CBA0-1C90-429C-914A-F0D25925F116}" type="presOf" srcId="{708FD0A4-3347-43F5-830D-26D2F25141DE}" destId="{EF5A2D0E-21D6-4CC2-A399-42C81CEEC5A9}" srcOrd="0" destOrd="0" presId="urn:microsoft.com/office/officeart/2005/8/layout/pList1"/>
    <dgm:cxn modelId="{822C39AB-2C89-4AB4-ADFB-4D1C5525ACCB}" type="presOf" srcId="{18A754D4-53B0-4E7A-9061-4A2AB7A8A508}" destId="{6C33891E-3877-4691-B832-8FE1608829A3}" srcOrd="0" destOrd="0" presId="urn:microsoft.com/office/officeart/2005/8/layout/pList1"/>
    <dgm:cxn modelId="{BB8696B4-EB93-483E-9BBC-7291190B9174}" srcId="{E5251F36-4645-4B78-9656-4BB4C2D80FE1}" destId="{708FD0A4-3347-43F5-830D-26D2F25141DE}" srcOrd="0" destOrd="0" parTransId="{D516EFE5-F8AB-435B-9300-A0BA69075457}" sibTransId="{BF85FC19-7E6B-447A-8C3C-7E70E1C5B033}"/>
    <dgm:cxn modelId="{D301BEE7-81C6-4AB8-AD70-8D0A1F98E8EE}" type="presOf" srcId="{BF4CD586-83DE-47B1-B48D-12A130AF39BE}" destId="{44EB86CC-77E6-4712-B7FC-F2ADFABF7661}" srcOrd="0" destOrd="0" presId="urn:microsoft.com/office/officeart/2005/8/layout/pList1"/>
    <dgm:cxn modelId="{E8C90F34-647B-486A-80EF-62EE2DB0DEFB}" type="presParOf" srcId="{424DF4DF-2C70-4D81-854C-6D306F716CDA}" destId="{B9DE058D-30D3-41D4-B67A-03548DE904B8}" srcOrd="0" destOrd="0" presId="urn:microsoft.com/office/officeart/2005/8/layout/pList1"/>
    <dgm:cxn modelId="{56657908-93AD-4196-B67B-88A89AD4DF7F}" type="presParOf" srcId="{B9DE058D-30D3-41D4-B67A-03548DE904B8}" destId="{CFD630BC-D88A-4497-84AC-CFFC104DB11D}" srcOrd="0" destOrd="0" presId="urn:microsoft.com/office/officeart/2005/8/layout/pList1"/>
    <dgm:cxn modelId="{244C2CF7-6D37-4811-8621-78D85A37E5C3}" type="presParOf" srcId="{B9DE058D-30D3-41D4-B67A-03548DE904B8}" destId="{EF5A2D0E-21D6-4CC2-A399-42C81CEEC5A9}" srcOrd="1" destOrd="0" presId="urn:microsoft.com/office/officeart/2005/8/layout/pList1"/>
    <dgm:cxn modelId="{4EE1A8B4-EB58-49AD-A10B-EC9F64FCC0A1}" type="presParOf" srcId="{424DF4DF-2C70-4D81-854C-6D306F716CDA}" destId="{E7E75246-497D-4B0A-87C6-0704805AE87D}" srcOrd="1" destOrd="0" presId="urn:microsoft.com/office/officeart/2005/8/layout/pList1"/>
    <dgm:cxn modelId="{2E223957-C457-4DA2-9ADD-FC1E87F89590}" type="presParOf" srcId="{424DF4DF-2C70-4D81-854C-6D306F716CDA}" destId="{B7CA0F39-AD36-4B66-99D8-24630745F4CD}" srcOrd="2" destOrd="0" presId="urn:microsoft.com/office/officeart/2005/8/layout/pList1"/>
    <dgm:cxn modelId="{D730F8CE-E2C0-4C4C-9983-C8E6D4D63174}" type="presParOf" srcId="{B7CA0F39-AD36-4B66-99D8-24630745F4CD}" destId="{E516A7FF-26AB-458F-B193-1C4C7D9B1EDD}" srcOrd="0" destOrd="0" presId="urn:microsoft.com/office/officeart/2005/8/layout/pList1"/>
    <dgm:cxn modelId="{C8C84DA9-4BFF-4EE1-AA04-47D47C61D3EB}" type="presParOf" srcId="{B7CA0F39-AD36-4B66-99D8-24630745F4CD}" destId="{44EB86CC-77E6-4712-B7FC-F2ADFABF7661}" srcOrd="1" destOrd="0" presId="urn:microsoft.com/office/officeart/2005/8/layout/pList1"/>
    <dgm:cxn modelId="{36F0E4C8-6177-4745-A36C-78DC9AA3D531}" type="presParOf" srcId="{424DF4DF-2C70-4D81-854C-6D306F716CDA}" destId="{B3FBE8EC-4BBB-45E2-9B73-C87E106298C3}" srcOrd="3" destOrd="0" presId="urn:microsoft.com/office/officeart/2005/8/layout/pList1"/>
    <dgm:cxn modelId="{7D8E67B6-3975-4D02-8757-84A63F769596}" type="presParOf" srcId="{424DF4DF-2C70-4D81-854C-6D306F716CDA}" destId="{ACC17C17-4914-4E09-9D47-57B6C2DF06CD}" srcOrd="4" destOrd="0" presId="urn:microsoft.com/office/officeart/2005/8/layout/pList1"/>
    <dgm:cxn modelId="{189CCEEA-E0A4-49C7-AC71-64087B425D3E}" type="presParOf" srcId="{ACC17C17-4914-4E09-9D47-57B6C2DF06CD}" destId="{0DD44ED4-A00B-4661-B675-BACBF1B6DFCE}" srcOrd="0" destOrd="0" presId="urn:microsoft.com/office/officeart/2005/8/layout/pList1"/>
    <dgm:cxn modelId="{FD0038EE-31F6-465C-93D3-D309AA37FEEB}" type="presParOf" srcId="{ACC17C17-4914-4E09-9D47-57B6C2DF06CD}" destId="{6C33891E-3877-4691-B832-8FE1608829A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02B41-4FCF-4D59-BC45-D42FD8DA763E}">
      <dsp:nvSpPr>
        <dsp:cNvPr id="0" name=""/>
        <dsp:cNvSpPr/>
      </dsp:nvSpPr>
      <dsp:spPr>
        <a:xfrm>
          <a:off x="467713" y="124147"/>
          <a:ext cx="2922426" cy="201355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AEB330-2F95-41E2-B09B-25B8F80E02A9}">
      <dsp:nvSpPr>
        <dsp:cNvPr id="0" name=""/>
        <dsp:cNvSpPr/>
      </dsp:nvSpPr>
      <dsp:spPr>
        <a:xfrm>
          <a:off x="200793" y="2065056"/>
          <a:ext cx="3658965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 the student, I should be able to enter my first and last name in the app so that the professor is able to recognize who I am.</a:t>
          </a:r>
        </a:p>
      </dsp:txBody>
      <dsp:txXfrm>
        <a:off x="200793" y="2065056"/>
        <a:ext cx="3658965" cy="1084220"/>
      </dsp:txXfrm>
    </dsp:sp>
    <dsp:sp modelId="{8FD6A4E0-6C27-4C89-BD95-D8EF47B89D87}">
      <dsp:nvSpPr>
        <dsp:cNvPr id="0" name=""/>
        <dsp:cNvSpPr/>
      </dsp:nvSpPr>
      <dsp:spPr>
        <a:xfrm>
          <a:off x="4431946" y="148390"/>
          <a:ext cx="2922426" cy="2013551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578" t="27294" r="-12578" b="27294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57A81-710F-4860-80DB-43AE502E95A5}">
      <dsp:nvSpPr>
        <dsp:cNvPr id="0" name=""/>
        <dsp:cNvSpPr/>
      </dsp:nvSpPr>
      <dsp:spPr>
        <a:xfrm>
          <a:off x="4414499" y="2065056"/>
          <a:ext cx="2922426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As the student, I should be able to pick a class so that I can submit attendance for the right class.</a:t>
          </a:r>
        </a:p>
      </dsp:txBody>
      <dsp:txXfrm>
        <a:off x="4414499" y="2065056"/>
        <a:ext cx="2922426" cy="1084220"/>
      </dsp:txXfrm>
    </dsp:sp>
    <dsp:sp modelId="{723C2F34-A592-44AE-9ADD-F09A7F3BDDCE}">
      <dsp:nvSpPr>
        <dsp:cNvPr id="0" name=""/>
        <dsp:cNvSpPr/>
      </dsp:nvSpPr>
      <dsp:spPr>
        <a:xfrm>
          <a:off x="8229586" y="141826"/>
          <a:ext cx="2922426" cy="2013551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7A03F-74F9-4112-9712-F413FF56C19F}">
      <dsp:nvSpPr>
        <dsp:cNvPr id="0" name=""/>
        <dsp:cNvSpPr/>
      </dsp:nvSpPr>
      <dsp:spPr>
        <a:xfrm>
          <a:off x="8373486" y="2065056"/>
          <a:ext cx="2922426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As a student, I should be able to pick the time and location of my class so that I can submit attendance for the right class.</a:t>
          </a:r>
        </a:p>
      </dsp:txBody>
      <dsp:txXfrm>
        <a:off x="8373486" y="2065056"/>
        <a:ext cx="2922426" cy="1084220"/>
      </dsp:txXfrm>
    </dsp:sp>
    <dsp:sp modelId="{0E32DBA2-5CAF-4277-8E53-51841639B5C2}">
      <dsp:nvSpPr>
        <dsp:cNvPr id="0" name=""/>
        <dsp:cNvSpPr/>
      </dsp:nvSpPr>
      <dsp:spPr>
        <a:xfrm>
          <a:off x="502840" y="3349332"/>
          <a:ext cx="2922426" cy="2013551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565C22-896A-4E82-B4A8-EFF9D113D90A}">
      <dsp:nvSpPr>
        <dsp:cNvPr id="0" name=""/>
        <dsp:cNvSpPr/>
      </dsp:nvSpPr>
      <dsp:spPr>
        <a:xfrm>
          <a:off x="562399" y="5396446"/>
          <a:ext cx="2922426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As a student, I should be able to press the confirm button so I can submit my attendance. </a:t>
          </a:r>
        </a:p>
      </dsp:txBody>
      <dsp:txXfrm>
        <a:off x="562399" y="5396446"/>
        <a:ext cx="2922426" cy="1084220"/>
      </dsp:txXfrm>
    </dsp:sp>
    <dsp:sp modelId="{ED17B4C5-0D94-4D1A-9F24-DAC2CAC50EB9}">
      <dsp:nvSpPr>
        <dsp:cNvPr id="0" name=""/>
        <dsp:cNvSpPr/>
      </dsp:nvSpPr>
      <dsp:spPr>
        <a:xfrm>
          <a:off x="4420388" y="3349332"/>
          <a:ext cx="2922426" cy="2013551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66" r="3066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44304-A024-4AFD-9074-80B39898CB38}">
      <dsp:nvSpPr>
        <dsp:cNvPr id="0" name=""/>
        <dsp:cNvSpPr/>
      </dsp:nvSpPr>
      <dsp:spPr>
        <a:xfrm>
          <a:off x="4467146" y="5405792"/>
          <a:ext cx="2922426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467146" y="5405792"/>
        <a:ext cx="2922426" cy="1084220"/>
      </dsp:txXfrm>
    </dsp:sp>
    <dsp:sp modelId="{EA003EE0-56A0-4B57-8D8B-F974837A4398}">
      <dsp:nvSpPr>
        <dsp:cNvPr id="0" name=""/>
        <dsp:cNvSpPr/>
      </dsp:nvSpPr>
      <dsp:spPr>
        <a:xfrm>
          <a:off x="8275892" y="3276603"/>
          <a:ext cx="2922426" cy="2013551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533" t="11399" r="26533" b="11399"/>
          </a:stretch>
        </a:blip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8A382-6509-4F1A-9EEE-DDB76017F8D9}">
      <dsp:nvSpPr>
        <dsp:cNvPr id="0" name=""/>
        <dsp:cNvSpPr/>
      </dsp:nvSpPr>
      <dsp:spPr>
        <a:xfrm>
          <a:off x="7681938" y="5405792"/>
          <a:ext cx="2922426" cy="108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81938" y="5405792"/>
        <a:ext cx="2922426" cy="108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630BC-D88A-4497-84AC-CFFC104DB11D}">
      <dsp:nvSpPr>
        <dsp:cNvPr id="0" name=""/>
        <dsp:cNvSpPr/>
      </dsp:nvSpPr>
      <dsp:spPr>
        <a:xfrm>
          <a:off x="2167" y="1204424"/>
          <a:ext cx="3438406" cy="2369062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461" t="11403" r="3461" b="11403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A2D0E-21D6-4CC2-A399-42C81CEEC5A9}">
      <dsp:nvSpPr>
        <dsp:cNvPr id="0" name=""/>
        <dsp:cNvSpPr/>
      </dsp:nvSpPr>
      <dsp:spPr>
        <a:xfrm>
          <a:off x="2167" y="3573486"/>
          <a:ext cx="3438406" cy="12756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/>
            <a:t>As the professor, I want to be able to go to the app and select the class so that I can see the attendance for a specific class.</a:t>
          </a:r>
          <a:endParaRPr lang="en-US" sz="2400" b="1" kern="1200" dirty="0"/>
        </a:p>
      </dsp:txBody>
      <dsp:txXfrm>
        <a:off x="2167" y="3573486"/>
        <a:ext cx="3438406" cy="1275648"/>
      </dsp:txXfrm>
    </dsp:sp>
    <dsp:sp modelId="{E516A7FF-26AB-458F-B193-1C4C7D9B1EDD}">
      <dsp:nvSpPr>
        <dsp:cNvPr id="0" name=""/>
        <dsp:cNvSpPr/>
      </dsp:nvSpPr>
      <dsp:spPr>
        <a:xfrm>
          <a:off x="3784558" y="1204424"/>
          <a:ext cx="3438406" cy="2369062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109" t="1753" r="10109" b="1753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EB86CC-77E6-4712-B7FC-F2ADFABF7661}">
      <dsp:nvSpPr>
        <dsp:cNvPr id="0" name=""/>
        <dsp:cNvSpPr/>
      </dsp:nvSpPr>
      <dsp:spPr>
        <a:xfrm>
          <a:off x="3784558" y="3573486"/>
          <a:ext cx="3438406" cy="12756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/>
            <a:t>As the professor I want to be able to see all the students in the selected class so that I know who is in the class.</a:t>
          </a:r>
          <a:endParaRPr lang="en-US" sz="2400" kern="1200" dirty="0"/>
        </a:p>
      </dsp:txBody>
      <dsp:txXfrm>
        <a:off x="3784558" y="3573486"/>
        <a:ext cx="3438406" cy="1275648"/>
      </dsp:txXfrm>
    </dsp:sp>
    <dsp:sp modelId="{0DD44ED4-A00B-4661-B675-BACBF1B6DFCE}">
      <dsp:nvSpPr>
        <dsp:cNvPr id="0" name=""/>
        <dsp:cNvSpPr/>
      </dsp:nvSpPr>
      <dsp:spPr>
        <a:xfrm>
          <a:off x="7566950" y="1204424"/>
          <a:ext cx="3438406" cy="236906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33891E-3877-4691-B832-8FE1608829A3}">
      <dsp:nvSpPr>
        <dsp:cNvPr id="0" name=""/>
        <dsp:cNvSpPr/>
      </dsp:nvSpPr>
      <dsp:spPr>
        <a:xfrm>
          <a:off x="7566950" y="3573486"/>
          <a:ext cx="3438406" cy="127564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/>
            <a:t>As the professor, I want to be able to see which students submitted their attendance successfully, so I know what students are present in class.</a:t>
          </a:r>
          <a:endParaRPr lang="en-US" sz="2400" b="1" kern="1200" dirty="0"/>
        </a:p>
      </dsp:txBody>
      <dsp:txXfrm>
        <a:off x="7566950" y="3573486"/>
        <a:ext cx="3438406" cy="127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9:36:14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9:34:31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8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668DA-58B9-1494-DF4E-8B850057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884807"/>
            <a:ext cx="5429250" cy="1398270"/>
          </a:xfrm>
        </p:spPr>
        <p:txBody>
          <a:bodyPr anchor="b">
            <a:normAutofit/>
          </a:bodyPr>
          <a:lstStyle/>
          <a:p>
            <a:r>
              <a:rPr lang="en-US" sz="8000" dirty="0"/>
              <a:t>Attend-in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F99BA"/>
          </a:solidFill>
          <a:ln w="38100" cap="rnd">
            <a:solidFill>
              <a:srgbClr val="7F99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13A8BBED-1BB5-176F-F20F-6E3019272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9" r="1129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40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FBFC5-BBC4-5BB6-F11D-03A0D014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Purpose of Software System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7F99BA"/>
          </a:solidFill>
          <a:ln w="38100" cap="rnd">
            <a:solidFill>
              <a:srgbClr val="7F99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0F257-528A-379D-8585-A8817B6F1A7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Chosen Topic: Attend-in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The Attend-in apps’ main purpose is to make the process of recording attendance easier for both the students and the professors.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The Attend-in app allows students to submit their attendance through an app on their phone by tracking the students’ location.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The app allows professors to record the attendance through the app instead of taking attendance manually.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B610B-351A-3B98-3A61-0A5D01AF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77" y="640080"/>
            <a:ext cx="29423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BDB47-8C0E-5667-3BB4-6420DDE2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 Platform</a:t>
            </a:r>
            <a:endParaRPr lang="en-US"/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7F99BA"/>
          </a:solidFill>
          <a:ln w="38100" cap="rnd">
            <a:solidFill>
              <a:srgbClr val="7F99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CB7C-BACE-DBEC-FEF8-6B5FBFB5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The technical platform our team chose for the Attend-in app is Android Studio.</a:t>
            </a:r>
            <a:endParaRPr lang="en-US" b="1"/>
          </a:p>
          <a:p>
            <a:pPr>
              <a:lnSpc>
                <a:spcPct val="100000"/>
              </a:lnSpc>
            </a:pPr>
            <a:r>
              <a:rPr lang="en-US" b="1" dirty="0"/>
              <a:t>Android studio is a good choice because it contains most of the features and tools required to build our app.</a:t>
            </a:r>
            <a:endParaRPr lang="en-US" b="1"/>
          </a:p>
          <a:p>
            <a:pPr>
              <a:lnSpc>
                <a:spcPct val="100000"/>
              </a:lnSpc>
            </a:pPr>
            <a:r>
              <a:rPr lang="en-US" b="1" dirty="0"/>
              <a:t>It also provides easy access to databases which will be helpful in storing the geolocation data.</a:t>
            </a:r>
            <a:endParaRPr lang="en-US" b="1"/>
          </a:p>
          <a:p>
            <a:pPr>
              <a:lnSpc>
                <a:spcPct val="100000"/>
              </a:lnSpc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Using the Visual Studio Android Emulator with Android Studio — Clearly Agile">
            <a:extLst>
              <a:ext uri="{FF2B5EF4-FFF2-40B4-BE49-F238E27FC236}">
                <a16:creationId xmlns:a16="http://schemas.microsoft.com/office/drawing/2014/main" id="{A9DB1AAB-09E6-9465-6031-9E4333CE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67242"/>
            <a:ext cx="5458968" cy="35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3767-E01B-C487-1D93-A6C2ACE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 1</a:t>
            </a:r>
          </a:p>
        </p:txBody>
      </p:sp>
    </p:spTree>
    <p:extLst>
      <p:ext uri="{BB962C8B-B14F-4D97-AF65-F5344CB8AC3E}">
        <p14:creationId xmlns:p14="http://schemas.microsoft.com/office/powerpoint/2010/main" val="415138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7C9A54-7625-E454-A254-12523452A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393162"/>
              </p:ext>
            </p:extLst>
          </p:nvPr>
        </p:nvGraphicFramePr>
        <p:xfrm>
          <a:off x="0" y="152402"/>
          <a:ext cx="11856720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57F14E-13B0-08E0-9C27-B9F1F409B7F9}"/>
              </a:ext>
            </a:extLst>
          </p:cNvPr>
          <p:cNvSpPr txBox="1"/>
          <p:nvPr/>
        </p:nvSpPr>
        <p:spPr>
          <a:xfrm>
            <a:off x="4508983" y="5551100"/>
            <a:ext cx="30073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As a student, I should receive a confirmation message after submitting attendance so that I know that I have been marked as present.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AC11D-6261-5F61-C819-144963EFE912}"/>
              </a:ext>
            </a:extLst>
          </p:cNvPr>
          <p:cNvSpPr txBox="1"/>
          <p:nvPr/>
        </p:nvSpPr>
        <p:spPr>
          <a:xfrm>
            <a:off x="8006080" y="5551100"/>
            <a:ext cx="38506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As a student, I should receive an error message, and should be able to retry submitting my attendance so that I know I entered wrong information and need to try again.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FB6C7-4918-8FCB-AC60-65B0D7DC7B24}"/>
              </a:ext>
            </a:extLst>
          </p:cNvPr>
          <p:cNvSpPr txBox="1"/>
          <p:nvPr/>
        </p:nvSpPr>
        <p:spPr>
          <a:xfrm>
            <a:off x="5608127" y="3394087"/>
            <a:ext cx="640465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34E07-B33A-542E-5E7C-4ACB04DE30A3}"/>
              </a:ext>
            </a:extLst>
          </p:cNvPr>
          <p:cNvSpPr txBox="1"/>
          <p:nvPr/>
        </p:nvSpPr>
        <p:spPr>
          <a:xfrm>
            <a:off x="9514455" y="3305832"/>
            <a:ext cx="64046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46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C02D-D8CF-9567-157A-BD6C9D13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 2</a:t>
            </a:r>
          </a:p>
        </p:txBody>
      </p:sp>
    </p:spTree>
    <p:extLst>
      <p:ext uri="{BB962C8B-B14F-4D97-AF65-F5344CB8AC3E}">
        <p14:creationId xmlns:p14="http://schemas.microsoft.com/office/powerpoint/2010/main" val="230101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F39A62-5BB4-16E3-3CC9-717DC7682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721536"/>
              </p:ext>
            </p:extLst>
          </p:nvPr>
        </p:nvGraphicFramePr>
        <p:xfrm>
          <a:off x="671332" y="544010"/>
          <a:ext cx="11007524" cy="605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47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E7503A44-7C0B-4048-B909-305B4CB0F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0577-7310-5FB2-C56F-202B7D36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7" y="469587"/>
            <a:ext cx="10833465" cy="1266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u="sng" dirty="0"/>
              <a:t>Screen Examples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5505AD-69A2-B4E2-5465-81646FE7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79" y="2302849"/>
            <a:ext cx="2155134" cy="408556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E3B528-C06D-B541-8D9B-CE8D055F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2" y="2302849"/>
            <a:ext cx="1932774" cy="4201683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2F574F4-918A-CBD6-29F2-340800AC7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32" y="2305686"/>
            <a:ext cx="1983954" cy="41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AAF-412E-ED5B-5F80-7EEBBF1B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7800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383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Attend-in</vt:lpstr>
      <vt:lpstr>Purpose of Software System</vt:lpstr>
      <vt:lpstr>Technical Platform</vt:lpstr>
      <vt:lpstr>Story Board 1</vt:lpstr>
      <vt:lpstr>PowerPoint Presentation</vt:lpstr>
      <vt:lpstr>Story Board 2</vt:lpstr>
      <vt:lpstr>PowerPoint Presentation</vt:lpstr>
      <vt:lpstr>Screen Examples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Tanisha Batta</dc:creator>
  <cp:lastModifiedBy>Tanisha Batta</cp:lastModifiedBy>
  <cp:revision>3</cp:revision>
  <dcterms:created xsi:type="dcterms:W3CDTF">2022-10-31T15:33:43Z</dcterms:created>
  <dcterms:modified xsi:type="dcterms:W3CDTF">2022-10-31T20:08:11Z</dcterms:modified>
</cp:coreProperties>
</file>