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cb09ccf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9cb09ccf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c91e8d3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c91e8d3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cb09ccfe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cb09ccfe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9cb09ccfe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9cb09ccf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c91e8d3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9c91e8d3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9c91e8d34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9c91e8d34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9cbda7719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9cbda771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9cb09ccf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9cb09ccf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9c91e8d34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9c91e8d34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Saver </a:t>
            </a:r>
            <a:br>
              <a:rPr lang="en"/>
            </a:br>
            <a:r>
              <a:rPr lang="en"/>
              <a:t>(Final Presentation)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374225"/>
            <a:ext cx="34707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(Team 7)</a:t>
            </a:r>
            <a:br>
              <a:rPr lang="en" sz="1500"/>
            </a:br>
            <a:r>
              <a:rPr lang="en" sz="1500"/>
              <a:t>Frank Dadzie</a:t>
            </a:r>
            <a:br>
              <a:rPr lang="en" sz="1500"/>
            </a:br>
            <a:r>
              <a:rPr lang="en" sz="1500"/>
              <a:t>Sean Robinson</a:t>
            </a:r>
            <a:br>
              <a:rPr lang="en" sz="1500"/>
            </a:br>
            <a:r>
              <a:rPr lang="en" sz="1500"/>
              <a:t>Javier Ortiz</a:t>
            </a:r>
            <a:br>
              <a:rPr lang="en" sz="1500"/>
            </a:br>
            <a:r>
              <a:rPr lang="en" sz="1500"/>
              <a:t>Junghyun Kim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906925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Buyer Demonstration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289025"/>
            <a:ext cx="7038900" cy="31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Each year, 108 billion pounds of food is wasted in the United States. That equates to more than $408 billion in food thrown away each year.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Shockingly, nearly 40% of all food in America is wasted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Food Saver is a project meant to reduce the overall waste produced from vendors being unable to sell products before their expiration date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Vendors put up their discounted produce on Food Saver for local customers to view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Buyers select a local shop of their choosing and get information such as the location and the items being sold at a discount</a:t>
            </a:r>
            <a:br>
              <a:rPr lang="en" sz="1500"/>
            </a:b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099475" y="986225"/>
            <a:ext cx="7236900" cy="3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45" u="sng"/>
              <a:t>Vendor</a:t>
            </a:r>
            <a:br>
              <a:rPr lang="en" sz="1845" u="sng"/>
            </a:br>
            <a:br>
              <a:rPr lang="en" sz="1845"/>
            </a:br>
            <a:r>
              <a:rPr lang="en" sz="1845"/>
              <a:t>- Create listing</a:t>
            </a:r>
            <a:r>
              <a:rPr lang="en" sz="1845"/>
              <a:t>s with image, price, description, and expiration date</a:t>
            </a:r>
            <a:br>
              <a:rPr lang="en" sz="1845"/>
            </a:br>
            <a:r>
              <a:rPr lang="en" sz="1845"/>
              <a:t>- Remove listings past expiration</a:t>
            </a:r>
            <a:br>
              <a:rPr lang="en" sz="1845"/>
            </a:br>
            <a:r>
              <a:rPr lang="en" sz="1845"/>
              <a:t>- Mark listings sold</a:t>
            </a:r>
            <a:br>
              <a:rPr lang="en" sz="1845"/>
            </a:br>
            <a:r>
              <a:rPr lang="en" sz="1845"/>
              <a:t>- Update store address and name</a:t>
            </a:r>
            <a:br>
              <a:rPr lang="en" sz="1675"/>
            </a:br>
            <a:br>
              <a:rPr lang="en" sz="1675"/>
            </a:br>
            <a:r>
              <a:rPr lang="en" sz="1929" u="sng"/>
              <a:t>Buyer</a:t>
            </a:r>
            <a:br>
              <a:rPr lang="en" sz="1929" u="sng"/>
            </a:br>
            <a:br>
              <a:rPr lang="en" sz="1929" u="sng"/>
            </a:br>
            <a:r>
              <a:rPr lang="en" sz="1929"/>
              <a:t>- Use GPS and maps to locate local vendors</a:t>
            </a:r>
            <a:br>
              <a:rPr lang="en" sz="1929"/>
            </a:br>
            <a:r>
              <a:rPr lang="en" sz="1929"/>
              <a:t>- Browse catalog of local produce</a:t>
            </a:r>
            <a:br>
              <a:rPr lang="en" sz="1929"/>
            </a:br>
            <a:r>
              <a:rPr lang="en" sz="1929"/>
              <a:t>- Use in app vendor information for contact and directions</a:t>
            </a:r>
            <a:endParaRPr sz="19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929" u="sng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05"/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748475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Mockups (Vendor Side)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449500" y="72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Mockups (Home Page)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888" y="645900"/>
            <a:ext cx="5816225" cy="421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22619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Mockups (Vendor)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575" y="568425"/>
            <a:ext cx="5817501" cy="433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21051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 (Vendor Actions) 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075" y="600700"/>
            <a:ext cx="5778000" cy="444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22116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 (Vendor Listings)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525" y="627750"/>
            <a:ext cx="5625000" cy="430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683300" y="115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Mockups (Vendor Add Item)</a:t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 rotWithShape="1">
          <a:blip r:embed="rId3">
            <a:alphaModFix/>
          </a:blip>
          <a:srcRect b="0" l="-1310" r="1310" t="0"/>
          <a:stretch/>
        </p:blipFill>
        <p:spPr>
          <a:xfrm>
            <a:off x="1510900" y="723475"/>
            <a:ext cx="5711425" cy="41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