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274f8a6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274f8a6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274f8a6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274f8a6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to be hand drawn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274f8a6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274f8a6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274f8a6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274f8a6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a274f8a6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a274f8a6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en">
                <a:solidFill>
                  <a:schemeClr val="dk1"/>
                </a:solidFill>
              </a:rPr>
              <a:t>Server: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n">
                <a:solidFill>
                  <a:schemeClr val="dk1"/>
                </a:solidFill>
              </a:rPr>
              <a:t>Showcase policy routes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n">
                <a:solidFill>
                  <a:schemeClr val="dk1"/>
                </a:solidFill>
              </a:rPr>
              <a:t>Policy Controllers: addPolicy and votePolicy (Point out notifications)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arenR"/>
            </a:pPr>
            <a:r>
              <a:rPr lang="en">
                <a:solidFill>
                  <a:schemeClr val="dk1"/>
                </a:solidFill>
              </a:rPr>
              <a:t>Token controller and notification function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Client: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Policy Utilities: votePolicy, postPolicy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Main.dart: FCM token sent to server on startup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System: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Sign in one device (John)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Vote on Policy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John vote on policy,</a:t>
            </a:r>
            <a:r>
              <a:rPr b="1" lang="en"/>
              <a:t> leave app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Sign in other device (Jane), vote on same policy, </a:t>
            </a:r>
            <a:r>
              <a:rPr b="1" lang="en"/>
              <a:t>leave app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Final vote on policy trigger notification (Show on device, John)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Final vote update status of policy to COMPLETE (Show in DB)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Show completed policy results (John)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Create new policy (John) </a:t>
            </a:r>
            <a:r>
              <a:rPr b="1" lang="en"/>
              <a:t>leave app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New policy trigger notification (Show on device, Jane)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a274f8a6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a274f8a6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Voter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PJ Ofremu, James Leonard, Chris Chheang, Jason Chong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1374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voting system an organization can use as approval process to adopt new policies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Users are able to write new policies to vote on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Notify users when new policies are available to vote on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Notify users to remind them of current policies being voted on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Store historical voting data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Created for cross platform mobile environment (IOS and Android)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188025" y="1374325"/>
            <a:ext cx="381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25" y="0"/>
            <a:ext cx="35986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policy voter app will allow users to access their account and view policies currently available for voting.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will be able to post a vote to any policies currently available for them for voting.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will be able to propose new policies for voting.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policy voter app will notify all users when a new policy is available for voting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will be able to view voting results of previous policies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query for current policies is made only current policies not voted by user yet is sent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details for a new policy, title and description must be provided for a valid request to be made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new policy is entered into the Firestore DB a notification is sent to all mobile clients through Firebase Cloud Messaging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collective votes on a policy is equal to the number of total users the status for the policy will be changed to COMPLETE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policy status is set to COMPLETE a notifications is sent to all mobile clients through Firebase Cloud Messaging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649900" y="1914150"/>
            <a:ext cx="3844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Working System </a:t>
            </a: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Summary/Experience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70875" y="1393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features and functionalities were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Development was something new, so much learning was done for Flutter and Dart during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challenges such as making sure users don’t see policies already voted 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