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280" r:id="rId3"/>
    <p:sldId id="281" r:id="rId4"/>
    <p:sldId id="284" r:id="rId5"/>
    <p:sldId id="282" r:id="rId6"/>
    <p:sldId id="283"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09" autoAdjust="0"/>
  </p:normalViewPr>
  <p:slideViewPr>
    <p:cSldViewPr snapToGrid="0" snapToObjects="1">
      <p:cViewPr>
        <p:scale>
          <a:sx n="76" d="100"/>
          <a:sy n="76" d="100"/>
        </p:scale>
        <p:origin x="946" y="485"/>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solidFill>
                  <a:schemeClr val="tx1"/>
                </a:solidFill>
              </a:rPr>
              <a:t>Password scrambler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31763" y="1070908"/>
            <a:ext cx="6766560" cy="768096"/>
          </a:xfrm>
        </p:spPr>
        <p:txBody>
          <a:bodyPr/>
          <a:lstStyle/>
          <a:p>
            <a:r>
              <a:rPr lang="en-US" dirty="0">
                <a:solidFill>
                  <a:schemeClr val="tx1"/>
                </a:solidFill>
              </a:rPr>
              <a:t>Purpose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31763" y="2175831"/>
            <a:ext cx="6766560" cy="2700528"/>
          </a:xfrm>
        </p:spPr>
        <p:txBody>
          <a:bodyPr/>
          <a:lstStyle/>
          <a:p>
            <a:r>
              <a:rPr lang="en-US" sz="2000" dirty="0">
                <a:solidFill>
                  <a:schemeClr val="tx1"/>
                </a:solidFill>
              </a:rPr>
              <a:t>To give users a new method of login through means of picture orientation and visual memorization. Instead of the normal string password.</a:t>
            </a:r>
          </a:p>
          <a:p>
            <a:endParaRPr lang="en-US" sz="2000" dirty="0">
              <a:solidFill>
                <a:schemeClr val="tx1"/>
              </a:solidFill>
            </a:endParaRPr>
          </a:p>
          <a:p>
            <a:r>
              <a:rPr lang="en-US" sz="2000" dirty="0">
                <a:solidFill>
                  <a:schemeClr val="tx1"/>
                </a:solidFill>
              </a:rPr>
              <a:t>Our scrambler with images will make it harder for anyone to brute force or gain access to our site. In short trying to make our site more secure for our users.</a:t>
            </a:r>
          </a:p>
          <a:p>
            <a:endParaRPr lang="en-US" sz="2000" dirty="0">
              <a:solidFill>
                <a:schemeClr val="tx1"/>
              </a:solidFill>
            </a:endParaRPr>
          </a:p>
          <a:p>
            <a:r>
              <a:rPr lang="en-US" sz="2000" dirty="0">
                <a:solidFill>
                  <a:schemeClr val="tx1"/>
                </a:solidFill>
              </a:rPr>
              <a:t>Login more accessible for users. </a:t>
            </a:r>
          </a:p>
          <a:p>
            <a:r>
              <a:rPr lang="en-US" sz="2000" dirty="0">
                <a:solidFill>
                  <a:schemeClr val="tx1"/>
                </a:solidFill>
              </a:rPr>
              <a:t>Free to use.</a:t>
            </a:r>
          </a:p>
          <a:p>
            <a:r>
              <a:rPr lang="en-US" sz="2000" dirty="0">
                <a:solidFill>
                  <a:schemeClr val="tx1"/>
                </a:solidFill>
              </a:rPr>
              <a:t>9x9 images will be used.</a:t>
            </a:r>
          </a:p>
          <a:p>
            <a:endParaRPr lang="en-US" sz="2000" dirty="0">
              <a:solidFill>
                <a:schemeClr val="tx1"/>
              </a:solidFill>
            </a:endParaRP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649258"/>
            <a:ext cx="6766560" cy="768096"/>
          </a:xfrm>
        </p:spPr>
        <p:txBody>
          <a:bodyPr/>
          <a:lstStyle/>
          <a:p>
            <a:r>
              <a:rPr lang="en-US" dirty="0">
                <a:solidFill>
                  <a:schemeClr val="tx1"/>
                </a:solidFill>
              </a:rPr>
              <a:t>Technical platforms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REACT JS</a:t>
            </a:r>
          </a:p>
          <a:p>
            <a:pPr marL="342900" indent="-342900">
              <a:buFont typeface="Arial" panose="020B0604020202020204" pitchFamily="34" charset="0"/>
              <a:buChar char="•"/>
            </a:pPr>
            <a:r>
              <a:rPr lang="en-US" sz="2000" dirty="0">
                <a:solidFill>
                  <a:schemeClr val="tx1"/>
                </a:solidFill>
              </a:rPr>
              <a:t>SQL (for database)</a:t>
            </a:r>
          </a:p>
          <a:p>
            <a:pPr marL="342900" indent="-342900">
              <a:buFont typeface="Arial" panose="020B0604020202020204" pitchFamily="34" charset="0"/>
              <a:buChar char="•"/>
            </a:pPr>
            <a:r>
              <a:rPr lang="en-US" sz="2000" dirty="0">
                <a:solidFill>
                  <a:schemeClr val="tx1"/>
                </a:solidFill>
              </a:rPr>
              <a:t>Spring Boot</a:t>
            </a:r>
          </a:p>
          <a:p>
            <a:pPr marL="342900" indent="-342900">
              <a:buFont typeface="Arial" panose="020B0604020202020204" pitchFamily="34" charset="0"/>
              <a:buChar char="•"/>
            </a:pPr>
            <a:r>
              <a:rPr lang="en-US" sz="2000" dirty="0">
                <a:solidFill>
                  <a:schemeClr val="tx1"/>
                </a:solidFill>
              </a:rPr>
              <a:t>Shutter stock API</a:t>
            </a:r>
          </a:p>
          <a:p>
            <a:pPr marL="342900" indent="-342900">
              <a:buFont typeface="Arial" panose="020B0604020202020204" pitchFamily="34" charset="0"/>
              <a:buChar char="•"/>
            </a:pPr>
            <a:r>
              <a:rPr lang="en-US" sz="2000" dirty="0" err="1">
                <a:solidFill>
                  <a:schemeClr val="tx1"/>
                </a:solidFill>
              </a:rPr>
              <a:t>Pexels</a:t>
            </a:r>
            <a:r>
              <a:rPr lang="en-US" sz="2000" dirty="0">
                <a:solidFill>
                  <a:schemeClr val="tx1"/>
                </a:solidFill>
              </a:rPr>
              <a:t> Backup API</a:t>
            </a:r>
          </a:p>
          <a:p>
            <a:pPr marL="342900" indent="-342900">
              <a:buFont typeface="Arial" panose="020B0604020202020204" pitchFamily="34" charset="0"/>
              <a:buChar char="•"/>
            </a:pPr>
            <a:r>
              <a:rPr lang="en-US" sz="2000" dirty="0">
                <a:solidFill>
                  <a:schemeClr val="tx1"/>
                </a:solidFill>
              </a:rPr>
              <a:t>Heroku for deployment</a:t>
            </a:r>
          </a:p>
        </p:txBody>
      </p:sp>
      <p:pic>
        <p:nvPicPr>
          <p:cNvPr id="4" name="Picture 3">
            <a:extLst>
              <a:ext uri="{FF2B5EF4-FFF2-40B4-BE49-F238E27FC236}">
                <a16:creationId xmlns:a16="http://schemas.microsoft.com/office/drawing/2014/main" id="{36C4F33B-2E2A-A685-BE49-2BBC1D76F477}"/>
              </a:ext>
            </a:extLst>
          </p:cNvPr>
          <p:cNvPicPr>
            <a:picLocks noChangeAspect="1"/>
          </p:cNvPicPr>
          <p:nvPr/>
        </p:nvPicPr>
        <p:blipFill>
          <a:blip r:embed="rId2"/>
          <a:stretch>
            <a:fillRect/>
          </a:stretch>
        </p:blipFill>
        <p:spPr>
          <a:xfrm>
            <a:off x="9136243" y="338709"/>
            <a:ext cx="2619375" cy="1743075"/>
          </a:xfrm>
          <a:prstGeom prst="rect">
            <a:avLst/>
          </a:prstGeom>
        </p:spPr>
      </p:pic>
      <p:pic>
        <p:nvPicPr>
          <p:cNvPr id="1026" name="Picture 2" descr="You too, embrace cross-platform development with React Native">
            <a:extLst>
              <a:ext uri="{FF2B5EF4-FFF2-40B4-BE49-F238E27FC236}">
                <a16:creationId xmlns:a16="http://schemas.microsoft.com/office/drawing/2014/main" id="{863D637C-8DCA-5345-3ED8-D93EEF254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711" y="2417354"/>
            <a:ext cx="2799908" cy="18397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4FB6E53-347B-DA69-7C3E-215579048C0D}"/>
              </a:ext>
            </a:extLst>
          </p:cNvPr>
          <p:cNvPicPr>
            <a:picLocks noChangeAspect="1"/>
          </p:cNvPicPr>
          <p:nvPr/>
        </p:nvPicPr>
        <p:blipFill>
          <a:blip r:embed="rId4"/>
          <a:stretch>
            <a:fillRect/>
          </a:stretch>
        </p:blipFill>
        <p:spPr>
          <a:xfrm>
            <a:off x="8205242" y="4380321"/>
            <a:ext cx="3550376" cy="1656842"/>
          </a:xfrm>
          <a:prstGeom prst="rect">
            <a:avLst/>
          </a:prstGeom>
        </p:spPr>
      </p:pic>
    </p:spTree>
    <p:extLst>
      <p:ext uri="{BB962C8B-B14F-4D97-AF65-F5344CB8AC3E}">
        <p14:creationId xmlns:p14="http://schemas.microsoft.com/office/powerpoint/2010/main" val="393388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649258"/>
            <a:ext cx="6766560" cy="768096"/>
          </a:xfrm>
        </p:spPr>
        <p:txBody>
          <a:bodyPr/>
          <a:lstStyle/>
          <a:p>
            <a:r>
              <a:rPr lang="en-US" dirty="0">
                <a:solidFill>
                  <a:schemeClr val="tx1"/>
                </a:solidFill>
              </a:rPr>
              <a:t>Technical Info.</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13151"/>
            <a:ext cx="6766560" cy="3244309"/>
          </a:xfrm>
        </p:spPr>
        <p:txBody>
          <a:bodyPr/>
          <a:lstStyle/>
          <a:p>
            <a:pPr marL="342900" indent="-342900">
              <a:buFont typeface="Arial" panose="020B0604020202020204" pitchFamily="34" charset="0"/>
              <a:buChar char="•"/>
            </a:pPr>
            <a:r>
              <a:rPr lang="en-US" sz="2000" dirty="0">
                <a:solidFill>
                  <a:schemeClr val="tx1"/>
                </a:solidFill>
              </a:rPr>
              <a:t>User is asked to create account if they don’t already have one.</a:t>
            </a:r>
          </a:p>
          <a:p>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If they have one, they type in their username and arrange image to what they previously selected to grant access.</a:t>
            </a:r>
          </a:p>
          <a:p>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If they don’t have an account, they fill in the required information then choose a photo and arrange into the order they select for their chosen password.</a:t>
            </a:r>
          </a:p>
        </p:txBody>
      </p:sp>
    </p:spTree>
    <p:extLst>
      <p:ext uri="{BB962C8B-B14F-4D97-AF65-F5344CB8AC3E}">
        <p14:creationId xmlns:p14="http://schemas.microsoft.com/office/powerpoint/2010/main" val="91206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50208" y="397635"/>
            <a:ext cx="6766560" cy="768096"/>
          </a:xfrm>
        </p:spPr>
        <p:txBody>
          <a:bodyPr/>
          <a:lstStyle/>
          <a:p>
            <a:r>
              <a:rPr lang="en-US" dirty="0">
                <a:solidFill>
                  <a:schemeClr val="tx1"/>
                </a:solidFill>
              </a:rPr>
              <a:t>STORY BOARDS</a:t>
            </a:r>
          </a:p>
        </p:txBody>
      </p:sp>
      <p:pic>
        <p:nvPicPr>
          <p:cNvPr id="4" name="Content Placeholder 3">
            <a:extLst>
              <a:ext uri="{FF2B5EF4-FFF2-40B4-BE49-F238E27FC236}">
                <a16:creationId xmlns:a16="http://schemas.microsoft.com/office/drawing/2014/main" id="{AFB56AC9-2428-2C52-81BD-D6C268640CAF}"/>
              </a:ext>
            </a:extLst>
          </p:cNvPr>
          <p:cNvPicPr>
            <a:picLocks noGrp="1" noChangeAspect="1"/>
          </p:cNvPicPr>
          <p:nvPr>
            <p:ph idx="1"/>
          </p:nvPr>
        </p:nvPicPr>
        <p:blipFill rotWithShape="1">
          <a:blip r:embed="rId2"/>
          <a:srcRect b="22939"/>
          <a:stretch/>
        </p:blipFill>
        <p:spPr>
          <a:xfrm>
            <a:off x="3950208" y="1237830"/>
            <a:ext cx="5308772" cy="4655607"/>
          </a:xfrm>
          <a:prstGeom prst="rect">
            <a:avLst/>
          </a:prstGeom>
        </p:spPr>
      </p:pic>
      <p:sp>
        <p:nvSpPr>
          <p:cNvPr id="5" name="TextBox 4">
            <a:extLst>
              <a:ext uri="{FF2B5EF4-FFF2-40B4-BE49-F238E27FC236}">
                <a16:creationId xmlns:a16="http://schemas.microsoft.com/office/drawing/2014/main" id="{8756ABF1-CB92-76D7-24E5-C1CDB76F232A}"/>
              </a:ext>
            </a:extLst>
          </p:cNvPr>
          <p:cNvSpPr txBox="1"/>
          <p:nvPr/>
        </p:nvSpPr>
        <p:spPr>
          <a:xfrm>
            <a:off x="6949440" y="4834582"/>
            <a:ext cx="1489166" cy="646331"/>
          </a:xfrm>
          <a:prstGeom prst="rect">
            <a:avLst/>
          </a:prstGeom>
          <a:noFill/>
        </p:spPr>
        <p:txBody>
          <a:bodyPr wrap="square" rtlCol="0">
            <a:spAutoFit/>
          </a:bodyPr>
          <a:lstStyle/>
          <a:p>
            <a:r>
              <a:rPr lang="en-US" dirty="0"/>
              <a:t>Register new user</a:t>
            </a:r>
          </a:p>
        </p:txBody>
      </p:sp>
      <p:cxnSp>
        <p:nvCxnSpPr>
          <p:cNvPr id="9" name="Straight Arrow Connector 8">
            <a:extLst>
              <a:ext uri="{FF2B5EF4-FFF2-40B4-BE49-F238E27FC236}">
                <a16:creationId xmlns:a16="http://schemas.microsoft.com/office/drawing/2014/main" id="{0B9EB77F-C146-C87D-588B-2A88960F1C56}"/>
              </a:ext>
            </a:extLst>
          </p:cNvPr>
          <p:cNvCxnSpPr/>
          <p:nvPr/>
        </p:nvCxnSpPr>
        <p:spPr>
          <a:xfrm flipH="1">
            <a:off x="6505302" y="5157747"/>
            <a:ext cx="457200" cy="91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9FCD5A0-CE3F-3A95-21B6-131EEBA8638D}"/>
              </a:ext>
            </a:extLst>
          </p:cNvPr>
          <p:cNvSpPr txBox="1"/>
          <p:nvPr/>
        </p:nvSpPr>
        <p:spPr>
          <a:xfrm>
            <a:off x="10005555" y="1776549"/>
            <a:ext cx="1294411" cy="646331"/>
          </a:xfrm>
          <a:prstGeom prst="rect">
            <a:avLst/>
          </a:prstGeom>
          <a:noFill/>
        </p:spPr>
        <p:txBody>
          <a:bodyPr wrap="square" rtlCol="0">
            <a:spAutoFit/>
          </a:bodyPr>
          <a:lstStyle/>
          <a:p>
            <a:r>
              <a:rPr lang="en-US" sz="3600" dirty="0"/>
              <a:t>1</a:t>
            </a:r>
          </a:p>
        </p:txBody>
      </p:sp>
    </p:spTree>
    <p:extLst>
      <p:ext uri="{BB962C8B-B14F-4D97-AF65-F5344CB8AC3E}">
        <p14:creationId xmlns:p14="http://schemas.microsoft.com/office/powerpoint/2010/main" val="294297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50208" y="397635"/>
            <a:ext cx="6766560" cy="768096"/>
          </a:xfrm>
        </p:spPr>
        <p:txBody>
          <a:bodyPr/>
          <a:lstStyle/>
          <a:p>
            <a:r>
              <a:rPr lang="en-US" dirty="0">
                <a:solidFill>
                  <a:schemeClr val="tx1"/>
                </a:solidFill>
              </a:rPr>
              <a:t>STORY BOARDS</a:t>
            </a:r>
          </a:p>
        </p:txBody>
      </p:sp>
      <p:sp>
        <p:nvSpPr>
          <p:cNvPr id="5" name="TextBox 4">
            <a:extLst>
              <a:ext uri="{FF2B5EF4-FFF2-40B4-BE49-F238E27FC236}">
                <a16:creationId xmlns:a16="http://schemas.microsoft.com/office/drawing/2014/main" id="{8756ABF1-CB92-76D7-24E5-C1CDB76F232A}"/>
              </a:ext>
            </a:extLst>
          </p:cNvPr>
          <p:cNvSpPr txBox="1"/>
          <p:nvPr/>
        </p:nvSpPr>
        <p:spPr>
          <a:xfrm>
            <a:off x="6949440" y="4834582"/>
            <a:ext cx="1489166" cy="646331"/>
          </a:xfrm>
          <a:prstGeom prst="rect">
            <a:avLst/>
          </a:prstGeom>
          <a:noFill/>
        </p:spPr>
        <p:txBody>
          <a:bodyPr wrap="square" rtlCol="0">
            <a:spAutoFit/>
          </a:bodyPr>
          <a:lstStyle/>
          <a:p>
            <a:r>
              <a:rPr lang="en-US" dirty="0"/>
              <a:t>Register new user</a:t>
            </a:r>
          </a:p>
        </p:txBody>
      </p:sp>
      <p:cxnSp>
        <p:nvCxnSpPr>
          <p:cNvPr id="9" name="Straight Arrow Connector 8">
            <a:extLst>
              <a:ext uri="{FF2B5EF4-FFF2-40B4-BE49-F238E27FC236}">
                <a16:creationId xmlns:a16="http://schemas.microsoft.com/office/drawing/2014/main" id="{0B9EB77F-C146-C87D-588B-2A88960F1C56}"/>
              </a:ext>
            </a:extLst>
          </p:cNvPr>
          <p:cNvCxnSpPr/>
          <p:nvPr/>
        </p:nvCxnSpPr>
        <p:spPr>
          <a:xfrm flipH="1">
            <a:off x="6505302" y="5157747"/>
            <a:ext cx="457200" cy="91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9FCD5A0-CE3F-3A95-21B6-131EEBA8638D}"/>
              </a:ext>
            </a:extLst>
          </p:cNvPr>
          <p:cNvSpPr txBox="1"/>
          <p:nvPr/>
        </p:nvSpPr>
        <p:spPr>
          <a:xfrm>
            <a:off x="10005555" y="1776549"/>
            <a:ext cx="1294411" cy="646331"/>
          </a:xfrm>
          <a:prstGeom prst="rect">
            <a:avLst/>
          </a:prstGeom>
          <a:noFill/>
        </p:spPr>
        <p:txBody>
          <a:bodyPr wrap="square" rtlCol="0">
            <a:spAutoFit/>
          </a:bodyPr>
          <a:lstStyle/>
          <a:p>
            <a:r>
              <a:rPr lang="en-US" sz="3600" dirty="0"/>
              <a:t>2</a:t>
            </a:r>
          </a:p>
        </p:txBody>
      </p:sp>
      <p:pic>
        <p:nvPicPr>
          <p:cNvPr id="7" name="Picture 6">
            <a:extLst>
              <a:ext uri="{FF2B5EF4-FFF2-40B4-BE49-F238E27FC236}">
                <a16:creationId xmlns:a16="http://schemas.microsoft.com/office/drawing/2014/main" id="{FEE566FD-12AD-5D1B-2FE1-B21A9BC5686D}"/>
              </a:ext>
            </a:extLst>
          </p:cNvPr>
          <p:cNvPicPr>
            <a:picLocks noChangeAspect="1"/>
          </p:cNvPicPr>
          <p:nvPr/>
        </p:nvPicPr>
        <p:blipFill rotWithShape="1">
          <a:blip r:embed="rId2"/>
          <a:srcRect r="28465" b="17334"/>
          <a:stretch/>
        </p:blipFill>
        <p:spPr>
          <a:xfrm>
            <a:off x="4815975" y="1188720"/>
            <a:ext cx="4266929" cy="5669280"/>
          </a:xfrm>
          <a:prstGeom prst="rect">
            <a:avLst/>
          </a:prstGeom>
        </p:spPr>
      </p:pic>
    </p:spTree>
    <p:extLst>
      <p:ext uri="{BB962C8B-B14F-4D97-AF65-F5344CB8AC3E}">
        <p14:creationId xmlns:p14="http://schemas.microsoft.com/office/powerpoint/2010/main" val="8313342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{FB68F323-9AB1-456D-8D8F-B72652ADE67A}tf78438558_win32</Template>
  <TotalTime>60</TotalTime>
  <Words>177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Sabon Next LT</vt:lpstr>
      <vt:lpstr>Office Theme</vt:lpstr>
      <vt:lpstr>Password scrambler </vt:lpstr>
      <vt:lpstr>Purpose</vt:lpstr>
      <vt:lpstr>Technical platforms</vt:lpstr>
      <vt:lpstr>Technical Info.</vt:lpstr>
      <vt:lpstr>STORY BOARDS</vt:lpstr>
      <vt:lpstr>STORY 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scrambler </dc:title>
  <dc:subject/>
  <dc:creator>Nicholas Joseph Albano</dc:creator>
  <cp:lastModifiedBy>Nicholas Joseph Albano</cp:lastModifiedBy>
  <cp:revision>9</cp:revision>
  <dcterms:created xsi:type="dcterms:W3CDTF">2022-10-31T20:53:57Z</dcterms:created>
  <dcterms:modified xsi:type="dcterms:W3CDTF">2022-10-31T21:54:35Z</dcterms:modified>
</cp:coreProperties>
</file>