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>
        <p:scale>
          <a:sx n="77" d="100"/>
          <a:sy n="77" d="100"/>
        </p:scale>
        <p:origin x="89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621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3029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8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3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1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52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1BD2-528D-45D4-8DB8-A3A3EB0E5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Scrambler</a:t>
            </a:r>
          </a:p>
        </p:txBody>
      </p:sp>
    </p:spTree>
    <p:extLst>
      <p:ext uri="{BB962C8B-B14F-4D97-AF65-F5344CB8AC3E}">
        <p14:creationId xmlns:p14="http://schemas.microsoft.com/office/powerpoint/2010/main" val="215099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7093D-F952-7D59-BB7D-93277520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649691"/>
            <a:ext cx="2698619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u="sng" cap="all"/>
              <a:t>UML Diagram</a:t>
            </a:r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824600D1-4115-28FC-EF64-B93452CD3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2" b="6619"/>
          <a:stretch/>
        </p:blipFill>
        <p:spPr>
          <a:xfrm rot="16200000">
            <a:off x="4900306" y="-421072"/>
            <a:ext cx="6858000" cy="77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7093D-F952-7D59-BB7D-93277520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649691"/>
            <a:ext cx="2698619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u="sng" cap="all"/>
              <a:t>UML Diagram</a:t>
            </a:r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824600D1-4115-28FC-EF64-B93452CD3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2" b="6619"/>
          <a:stretch/>
        </p:blipFill>
        <p:spPr>
          <a:xfrm rot="16200000">
            <a:off x="4900306" y="-421072"/>
            <a:ext cx="6858000" cy="770014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9BDC21B-F005-0FF5-624F-35BCC0FDD279}"/>
              </a:ext>
            </a:extLst>
          </p:cNvPr>
          <p:cNvSpPr/>
          <p:nvPr/>
        </p:nvSpPr>
        <p:spPr>
          <a:xfrm rot="10800000" flipV="1">
            <a:off x="5786577" y="1954678"/>
            <a:ext cx="1708150" cy="5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00" dirty="0">
                <a:solidFill>
                  <a:schemeClr val="tx1"/>
                </a:solidFill>
              </a:rPr>
              <a:t>New Username and Password input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F23784-0ED4-2F5F-431D-593109C47CBF}"/>
              </a:ext>
            </a:extLst>
          </p:cNvPr>
          <p:cNvSpPr/>
          <p:nvPr/>
        </p:nvSpPr>
        <p:spPr>
          <a:xfrm rot="10800000" flipV="1">
            <a:off x="7694193" y="2437631"/>
            <a:ext cx="1708150" cy="661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00" dirty="0">
                <a:solidFill>
                  <a:schemeClr val="tx1"/>
                </a:solidFill>
              </a:rPr>
              <a:t>Validating New Username and valid password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F62D83-0D0D-DE32-A65C-C62557B29E00}"/>
              </a:ext>
            </a:extLst>
          </p:cNvPr>
          <p:cNvSpPr/>
          <p:nvPr/>
        </p:nvSpPr>
        <p:spPr>
          <a:xfrm>
            <a:off x="4730475" y="3429000"/>
            <a:ext cx="857372" cy="45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Valid registration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54BE5C-B6E1-7D08-11E7-52AB0C30AFB6}"/>
              </a:ext>
            </a:extLst>
          </p:cNvPr>
          <p:cNvSpPr/>
          <p:nvPr/>
        </p:nvSpPr>
        <p:spPr>
          <a:xfrm>
            <a:off x="9585932" y="3359018"/>
            <a:ext cx="1589311" cy="472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00" dirty="0">
                <a:solidFill>
                  <a:schemeClr val="tx1"/>
                </a:solidFill>
              </a:rPr>
              <a:t>Valid/unique Username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1BA0DD-EF31-2D28-8F18-E629403ED7CF}"/>
              </a:ext>
            </a:extLst>
          </p:cNvPr>
          <p:cNvSpPr/>
          <p:nvPr/>
        </p:nvSpPr>
        <p:spPr>
          <a:xfrm rot="10800000" flipV="1">
            <a:off x="7701253" y="4231879"/>
            <a:ext cx="1437619" cy="364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Invalid input, username already exists </a:t>
            </a:r>
          </a:p>
        </p:txBody>
      </p:sp>
    </p:spTree>
    <p:extLst>
      <p:ext uri="{BB962C8B-B14F-4D97-AF65-F5344CB8AC3E}">
        <p14:creationId xmlns:p14="http://schemas.microsoft.com/office/powerpoint/2010/main" val="286976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52C-73DF-E92E-222A-77486151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u="sng" cap="all"/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A08635-F0D5-A715-165F-4951182D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3" t="11087" r="11177" b="16041"/>
          <a:stretch/>
        </p:blipFill>
        <p:spPr>
          <a:xfrm rot="16200000">
            <a:off x="2195224" y="-107542"/>
            <a:ext cx="4720051" cy="64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4E8D-1620-95A1-EC39-5CCE65E0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u="sng" cap="all"/>
              <a:t>Use Case Diagram </a:t>
            </a:r>
            <a:r>
              <a:rPr lang="en-US" sz="6000" cap="all"/>
              <a:t>(cont.)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26AEFD-BA5A-9431-B852-D1B493FBB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1" t="2911" r="23310" b="26262"/>
          <a:stretch/>
        </p:blipFill>
        <p:spPr>
          <a:xfrm rot="16200000">
            <a:off x="2524828" y="-284745"/>
            <a:ext cx="3982564" cy="64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7A00-F9B7-5E66-FAAD-DBCA6921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r>
              <a:rPr lang="en-US" dirty="0"/>
              <a:t>Test Case Scenarios</a:t>
            </a:r>
          </a:p>
        </p:txBody>
      </p:sp>
      <p:pic>
        <p:nvPicPr>
          <p:cNvPr id="14" name="Content Placeholder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3DA7FE-1EFA-C9B5-58ED-EE953435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708"/>
          <a:stretch/>
        </p:blipFill>
        <p:spPr>
          <a:xfrm>
            <a:off x="7630363" y="882772"/>
            <a:ext cx="3308794" cy="4351338"/>
          </a:xfrm>
        </p:spPr>
      </p:pic>
      <p:pic>
        <p:nvPicPr>
          <p:cNvPr id="18" name="Picture 17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A8336FD-4A30-B06A-0953-9AD9C5C9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81"/>
          <a:stretch/>
        </p:blipFill>
        <p:spPr>
          <a:xfrm>
            <a:off x="1933616" y="987790"/>
            <a:ext cx="3824739" cy="4246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2CF94-7110-9BA6-FBEB-7E5D4B6555A9}"/>
              </a:ext>
            </a:extLst>
          </p:cNvPr>
          <p:cNvSpPr txBox="1"/>
          <p:nvPr/>
        </p:nvSpPr>
        <p:spPr>
          <a:xfrm>
            <a:off x="3643021" y="5604668"/>
            <a:ext cx="515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Verify all login related elements and fields are presented on login page </a:t>
            </a:r>
          </a:p>
        </p:txBody>
      </p:sp>
    </p:spTree>
    <p:extLst>
      <p:ext uri="{BB962C8B-B14F-4D97-AF65-F5344CB8AC3E}">
        <p14:creationId xmlns:p14="http://schemas.microsoft.com/office/powerpoint/2010/main" val="245409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7A00-F9B7-5E66-FAAD-DBCA6921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r>
              <a:rPr lang="en-US" dirty="0"/>
              <a:t>Test Case Scenarios</a:t>
            </a:r>
          </a:p>
        </p:txBody>
      </p:sp>
      <p:pic>
        <p:nvPicPr>
          <p:cNvPr id="14" name="Content Placeholder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3DA7FE-1EFA-C9B5-58ED-EE953435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708"/>
          <a:stretch/>
        </p:blipFill>
        <p:spPr>
          <a:xfrm>
            <a:off x="1180078" y="918237"/>
            <a:ext cx="4047703" cy="53230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0BD259-1A55-DF28-7DA1-FCA7DB6BC3AF}"/>
              </a:ext>
            </a:extLst>
          </p:cNvPr>
          <p:cNvSpPr txBox="1"/>
          <p:nvPr/>
        </p:nvSpPr>
        <p:spPr>
          <a:xfrm rot="10800000" flipH="1" flipV="1">
            <a:off x="6096000" y="2598003"/>
            <a:ext cx="575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an error message if user has tried to login </a:t>
            </a:r>
          </a:p>
          <a:p>
            <a:r>
              <a:rPr lang="en-US" sz="2000" dirty="0"/>
              <a:t>more than 10 times to then rest their image password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85BCB-E308-270E-3770-36C13CB05D3D}"/>
              </a:ext>
            </a:extLst>
          </p:cNvPr>
          <p:cNvSpPr txBox="1"/>
          <p:nvPr/>
        </p:nvSpPr>
        <p:spPr>
          <a:xfrm>
            <a:off x="3029527" y="2598003"/>
            <a:ext cx="1874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Error: number of attempts is over 10</a:t>
            </a:r>
          </a:p>
          <a:p>
            <a:r>
              <a:rPr lang="en-US" sz="1400" dirty="0"/>
              <a:t>Please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4903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7A00-F9B7-5E66-FAAD-DBCA6921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r>
              <a:rPr lang="en-US" dirty="0"/>
              <a:t>Test Case Scenarios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2CF94-7110-9BA6-FBEB-7E5D4B6555A9}"/>
              </a:ext>
            </a:extLst>
          </p:cNvPr>
          <p:cNvSpPr txBox="1"/>
          <p:nvPr/>
        </p:nvSpPr>
        <p:spPr>
          <a:xfrm>
            <a:off x="3643021" y="5604668"/>
            <a:ext cx="515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Ensure that the sequence inputted matches the values stored in the database.</a:t>
            </a:r>
          </a:p>
        </p:txBody>
      </p:sp>
      <p:pic>
        <p:nvPicPr>
          <p:cNvPr id="6" name="Content Placeholder 5" descr="Graphical user interface, website, Teams&#10;&#10;Description automatically generated">
            <a:extLst>
              <a:ext uri="{FF2B5EF4-FFF2-40B4-BE49-F238E27FC236}">
                <a16:creationId xmlns:a16="http://schemas.microsoft.com/office/drawing/2014/main" id="{EF0D0653-9354-0E24-D2E5-F5683A920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682" y="826835"/>
            <a:ext cx="3633942" cy="4777833"/>
          </a:xfr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61FF7E-F808-C630-2850-7CF7DFD412D6}"/>
              </a:ext>
            </a:extLst>
          </p:cNvPr>
          <p:cNvCxnSpPr/>
          <p:nvPr/>
        </p:nvCxnSpPr>
        <p:spPr>
          <a:xfrm>
            <a:off x="5117431" y="2181726"/>
            <a:ext cx="1965158" cy="7366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3288B-A935-9663-676B-D2AB4AA6E427}"/>
              </a:ext>
            </a:extLst>
          </p:cNvPr>
          <p:cNvSpPr txBox="1"/>
          <p:nvPr/>
        </p:nvSpPr>
        <p:spPr>
          <a:xfrm>
            <a:off x="7253035" y="2775284"/>
            <a:ext cx="31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Base: Sequence Values to be stored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1652E-1683-F750-C782-0FE6FBBD3AF9}"/>
              </a:ext>
            </a:extLst>
          </p:cNvPr>
          <p:cNvCxnSpPr/>
          <p:nvPr/>
        </p:nvCxnSpPr>
        <p:spPr>
          <a:xfrm>
            <a:off x="3296653" y="3497179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FBBBE4-45FF-B07B-6F5A-4515069FA573}"/>
              </a:ext>
            </a:extLst>
          </p:cNvPr>
          <p:cNvSpPr txBox="1"/>
          <p:nvPr/>
        </p:nvSpPr>
        <p:spPr>
          <a:xfrm>
            <a:off x="3938337" y="3358679"/>
            <a:ext cx="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8271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156E-D1B2-2945-75F4-9FA59C72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cap="all"/>
              <a:t>Test case scenario(cont.)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363E9B7B-3941-88AA-49E9-3A50F4D6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4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The error message should display after entering invalid credentials. </a:t>
            </a:r>
          </a:p>
        </p:txBody>
      </p:sp>
      <p:pic>
        <p:nvPicPr>
          <p:cNvPr id="29" name="Content Placeholder 2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A4E6365-7AE5-E487-4E85-D612EE83A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6" r="1" b="8443"/>
          <a:stretch/>
        </p:blipFill>
        <p:spPr>
          <a:xfrm>
            <a:off x="1145621" y="658822"/>
            <a:ext cx="4291083" cy="502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5CFAE-9126-BC61-4A8D-52162C45A4A5}"/>
              </a:ext>
            </a:extLst>
          </p:cNvPr>
          <p:cNvSpPr txBox="1"/>
          <p:nvPr/>
        </p:nvSpPr>
        <p:spPr>
          <a:xfrm>
            <a:off x="3108136" y="2461758"/>
            <a:ext cx="214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ERROR: invalid credentials</a:t>
            </a:r>
          </a:p>
        </p:txBody>
      </p:sp>
    </p:spTree>
    <p:extLst>
      <p:ext uri="{BB962C8B-B14F-4D97-AF65-F5344CB8AC3E}">
        <p14:creationId xmlns:p14="http://schemas.microsoft.com/office/powerpoint/2010/main" val="7288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{87DF1769-464D-3E4B-8EE6-2169F7DA43DC}tf10001072</Template>
  <TotalTime>621</TotalTime>
  <Words>132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Password Scrambler</vt:lpstr>
      <vt:lpstr>UML Diagram</vt:lpstr>
      <vt:lpstr>UML Diagram</vt:lpstr>
      <vt:lpstr>Use Case Diagram</vt:lpstr>
      <vt:lpstr>Use Case Diagram (cont.)</vt:lpstr>
      <vt:lpstr>Test Case Scenarios</vt:lpstr>
      <vt:lpstr>Test Case Scenarios</vt:lpstr>
      <vt:lpstr>Test Case Scenarios</vt:lpstr>
      <vt:lpstr>Test case scenario(cont.)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Scrambler</dc:title>
  <dc:creator>My Pham</dc:creator>
  <cp:lastModifiedBy>Nicholas Joseph Albano</cp:lastModifiedBy>
  <cp:revision>7</cp:revision>
  <dcterms:created xsi:type="dcterms:W3CDTF">2022-11-16T04:45:18Z</dcterms:created>
  <dcterms:modified xsi:type="dcterms:W3CDTF">2022-11-16T22:43:38Z</dcterms:modified>
</cp:coreProperties>
</file>