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b9b34a7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b9b34a7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b9b34a7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b9b34a7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9b34a7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b9b34a7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b9b34a7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b9b34a7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b9b34a7c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b9b34a7c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Wi-Find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ever been away from home and needed an internet connection? Wi-Find allows the user to have instant Wi-Fi access, while allowing the host to make some extra money on the side.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Wi-Find is a platform in which allows the users to check their vicinity for Wi-Fi hosts and then connect to the hosts’ Wi-Fi for the period of time that they paid for.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Uses: Business E</a:t>
            </a:r>
            <a:r>
              <a:rPr lang="en"/>
              <a:t>mergencies, Family Emergencies, Gaming, consuming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Platforms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Language: Dart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Dart is an Open-Source, client-side programming language developed by google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Framework: Flutter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Flutter is an Open-Source UI SDK developed by Google. It allows the development of iOS/Android apps and uses Dart as the programming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Database: Google Firebase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Firebase is a set of hosting services for any type of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14" y="1152475"/>
            <a:ext cx="514211" cy="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925" y="2114325"/>
            <a:ext cx="457424" cy="4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363" y="3324875"/>
            <a:ext cx="335212" cy="4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2" y="1017725"/>
            <a:ext cx="1862200" cy="40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825" y="1027000"/>
            <a:ext cx="1862200" cy="40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949" y="1026997"/>
            <a:ext cx="1862200" cy="407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1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4865"/>
            <a:ext cx="9144003" cy="301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2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