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953f9432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953f9432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953f9432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953f9432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953f9432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953f9432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b147889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b147889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b147889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b147889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953f9432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953f9432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Attend-in (Group 8)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189327" y="29676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Group members: Duc Pham, Hien(Jason) Tran, Md Rifat Uddin, Jalen Davis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189327" y="36077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2"/>
                </a:solidFill>
              </a:rPr>
              <a:t>Instructor: William Gregory Johnson</a:t>
            </a:r>
            <a:endParaRPr sz="13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28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Attend-in?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100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277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5932">
                <a:solidFill>
                  <a:schemeClr val="dk2"/>
                </a:solidFill>
              </a:rPr>
              <a:t>A web application a</a:t>
            </a:r>
            <a:r>
              <a:rPr lang="en" sz="5932">
                <a:solidFill>
                  <a:schemeClr val="dk2"/>
                </a:solidFill>
              </a:rPr>
              <a:t>llows students to take attendance with their Laptops and phones</a:t>
            </a:r>
            <a:endParaRPr sz="5932">
              <a:solidFill>
                <a:schemeClr val="dk2"/>
              </a:solidFill>
            </a:endParaRPr>
          </a:p>
          <a:p>
            <a:pPr indent="-32277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5932">
                <a:solidFill>
                  <a:schemeClr val="dk2"/>
                </a:solidFill>
              </a:rPr>
              <a:t>BUT only if they are within proximity of their classroom</a:t>
            </a:r>
            <a:endParaRPr sz="5932">
              <a:solidFill>
                <a:schemeClr val="dk2"/>
              </a:solidFill>
            </a:endParaRPr>
          </a:p>
          <a:p>
            <a:pPr indent="-32277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5932">
                <a:solidFill>
                  <a:schemeClr val="dk2"/>
                </a:solidFill>
              </a:rPr>
              <a:t>Possible feature: Allow professors to download attendance information to their devices</a:t>
            </a:r>
            <a:endParaRPr sz="5932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PLATFORM?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53250" y="2054450"/>
            <a:ext cx="5273700" cy="22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Back-end:  Python in FastAPI web framework.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Front-end: JavaScript, HTML, CSS, React.Js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Database: MySQL(storage), Redis(caching).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Network: </a:t>
            </a:r>
            <a:r>
              <a:rPr lang="en">
                <a:solidFill>
                  <a:schemeClr val="dk2"/>
                </a:solidFill>
              </a:rPr>
              <a:t>WebSocket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Tools: Vscode, Navicat (database), Postman (testing API)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0" y="0"/>
            <a:ext cx="91440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Storyboard 1: User-view of our app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596850"/>
            <a:ext cx="5594575" cy="423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7152813" y="3157400"/>
            <a:ext cx="103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Seat map layout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0" l="7050" r="29597" t="55033"/>
          <a:stretch/>
        </p:blipFill>
        <p:spPr>
          <a:xfrm>
            <a:off x="6377650" y="1912700"/>
            <a:ext cx="2520025" cy="12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7148063" y="1558700"/>
            <a:ext cx="97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White board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0" y="-88700"/>
            <a:ext cx="91440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cards 1: User view 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6800"/>
            <a:ext cx="8477894" cy="44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50" y="0"/>
            <a:ext cx="91440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 2: </a:t>
            </a:r>
            <a:r>
              <a:rPr lang="en"/>
              <a:t>How our seat map works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850" y="571775"/>
            <a:ext cx="6972525" cy="44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50" y="0"/>
            <a:ext cx="91440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cards 2: How our Seat map works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5500"/>
            <a:ext cx="8839200" cy="4096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