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e74f05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e74f05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e74f05d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e74f05d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e74f05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e74f05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e74f05d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e74f05d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Attend-in (Team 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8350" y="2874050"/>
            <a:ext cx="7590300" cy="139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Group members: Duc Pham, </a:t>
            </a:r>
            <a:r>
              <a:rPr lang="en">
                <a:solidFill>
                  <a:schemeClr val="dk2"/>
                </a:solidFill>
              </a:rPr>
              <a:t>Jalen Davis</a:t>
            </a:r>
            <a:r>
              <a:rPr lang="en">
                <a:solidFill>
                  <a:schemeClr val="dk2"/>
                </a:solidFill>
              </a:rPr>
              <a:t>, Md Rifat Uddin, </a:t>
            </a:r>
            <a:r>
              <a:rPr lang="en">
                <a:solidFill>
                  <a:schemeClr val="dk2"/>
                </a:solidFill>
              </a:rPr>
              <a:t>Jason Tran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2"/>
                </a:solidFill>
              </a:rPr>
              <a:t>Instructor: Dr. William Gregory Johnson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0650" y="66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1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175" y="1200175"/>
            <a:ext cx="6232801" cy="38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34850" y="55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2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000" y="1088350"/>
            <a:ext cx="5343751" cy="375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73800" y="1394425"/>
            <a:ext cx="19491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seat selection process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350" y="791325"/>
            <a:ext cx="5032851" cy="419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Scenarios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925050"/>
            <a:ext cx="7688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The student can not access the seat map if they are not within the classroom area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</a:t>
            </a:r>
            <a:r>
              <a:rPr lang="en" sz="1400"/>
              <a:t>se hard-coded locations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Check if system: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attendance submission outside the classroom area (False positive)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Deny attendance submission inside the classroom area (False negative)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The student can see what seats other students have selected in their respective browser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Simulate  multiple students concurrently taking attendance by opening many tabs in one device with each tab representing a student’s connection.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Check if: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 students can select the same seat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Students’ Seatmap will be updated when one of the students selects a seat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