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f4734e4e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f4734e4e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f4734e4e1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f4734e4e1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4734e4e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4734e4e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f4734e4e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f4734e4e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bullet its a number of weeks in a semester  multiplied by 52, 000 students within 10 sessions   (52,000*10*14 = 8 million)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f4734e4e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f4734e4e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f4734e4e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f4734e4e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4734e4e1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4734e4e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 members:	Duc Pham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>
                <a:solidFill>
                  <a:schemeClr val="dk2"/>
                </a:solidFill>
              </a:rPr>
              <a:t>Md Rifat Uddin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	Jalen Davis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	Jason Tran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today’s presentation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109675"/>
            <a:ext cx="7688700" cy="26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Recap on purpose of our project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The functional and non-functional requirements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A demonstration of the </a:t>
            </a:r>
            <a:r>
              <a:rPr b="1" lang="en">
                <a:solidFill>
                  <a:schemeClr val="dk2"/>
                </a:solidFill>
              </a:rPr>
              <a:t>web</a:t>
            </a:r>
            <a:r>
              <a:rPr b="1" lang="en">
                <a:solidFill>
                  <a:schemeClr val="dk2"/>
                </a:solidFill>
              </a:rPr>
              <a:t> app’s functionalities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A walk-through of our source code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Project goals and achievements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Team experience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06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A web application allows students to take attendance with their Laptops 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BUT only if they are within proximity of their classroom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Support real-time interaction</a:t>
            </a:r>
            <a:endParaRPr sz="5932">
              <a:solidFill>
                <a:schemeClr val="dk2"/>
              </a:solidFill>
            </a:endParaRPr>
          </a:p>
          <a:p>
            <a:pPr indent="-32277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932">
                <a:solidFill>
                  <a:schemeClr val="dk2"/>
                </a:solidFill>
              </a:rPr>
              <a:t>Allow professors to download attendance information to their devices</a:t>
            </a:r>
            <a:endParaRPr sz="5932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97100" y="1270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What is Attend-in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What is Attend-in for?</a:t>
            </a:r>
            <a:endParaRPr sz="26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Streamline the attendance taking process by allowing students to digitally submit their attendance so less class time is wasted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Gives professors organized digital records of attendance for easy storage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Ensures students’ honesty by requesting students’ current device location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305425"/>
            <a:ext cx="76887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Functional Requirements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specify which specific class they are taking attendance for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allows users to see the status of each seat in real time (available, considering, blocked)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are required share their location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updates seats in response to user selection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Database must validate student information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Non Functional Requirements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must be able to store all attendance records of one semester (roughly 8 million records)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must be able to handle 52,000 concurrent users (total number of students in GSU)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is required to accurately locate student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must update seat status within 3 milliseconds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 must load within 3 seconds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r>
              <a:rPr lang="en"/>
              <a:t> - Database Design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50" y="492650"/>
            <a:ext cx="6847273" cy="46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97325" y="155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1 - Welcome Page Demo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2-  Code + Explain for step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3- Seat Selection Page with multiple users Demo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4- Explain for step 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5- Student validate Demo on Postman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r>
              <a:rPr lang="en"/>
              <a:t> - Functionalities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01350" y="54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1450575"/>
            <a:ext cx="76887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Future Implementation: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Add redis caching (currently mutual exclusion is being used)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Ability to generate and download </a:t>
            </a:r>
            <a:r>
              <a:rPr lang="en">
                <a:solidFill>
                  <a:schemeClr val="dk2"/>
                </a:solidFill>
              </a:rPr>
              <a:t>attendance</a:t>
            </a:r>
            <a:r>
              <a:rPr lang="en">
                <a:solidFill>
                  <a:schemeClr val="dk2"/>
                </a:solidFill>
              </a:rPr>
              <a:t> sheet (for professors)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Add room designs of GSU classrooms into database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What we achieved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Implemented a working real-time seat-map 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Learned how to properly utilize mySQL server in an application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React.js and Python FastAPI 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Development tools: Postman, RedisInsight, Navicat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Team Experience 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Overall we enjoyed most aspects of our project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Our team </a:t>
            </a:r>
            <a:r>
              <a:rPr lang="en">
                <a:solidFill>
                  <a:schemeClr val="dk2"/>
                </a:solidFill>
              </a:rPr>
              <a:t>efficiently</a:t>
            </a:r>
            <a:r>
              <a:rPr lang="en">
                <a:solidFill>
                  <a:schemeClr val="dk2"/>
                </a:solidFill>
              </a:rPr>
              <a:t> communicated and </a:t>
            </a:r>
            <a:r>
              <a:rPr lang="en">
                <a:solidFill>
                  <a:schemeClr val="dk2"/>
                </a:solidFill>
              </a:rPr>
              <a:t>collaborated</a:t>
            </a:r>
            <a:r>
              <a:rPr lang="en">
                <a:solidFill>
                  <a:schemeClr val="dk2"/>
                </a:solidFill>
              </a:rPr>
              <a:t> every step of the project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