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e56f4a54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e56f4a54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e56f4a54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e56f4a54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e56f4a54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e56f4a54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e56f4a54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e56f4a54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e56f4a54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e56f4a54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e56f4a54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e56f4a54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2 - Course </a:t>
            </a:r>
            <a:r>
              <a:rPr lang="en"/>
              <a:t>Feedback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Vraj </a:t>
            </a:r>
            <a:r>
              <a:rPr lang="en"/>
              <a:t>Daniel</a:t>
            </a:r>
            <a:r>
              <a:rPr lang="en"/>
              <a:t> Nate Feni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13" y="17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251750"/>
            <a:ext cx="7096428" cy="57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25" y="144780"/>
            <a:ext cx="6307651" cy="485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5" y="1606550"/>
            <a:ext cx="1806550" cy="282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1060" r="-1059" t="0"/>
          <a:stretch/>
        </p:blipFill>
        <p:spPr>
          <a:xfrm>
            <a:off x="2123626" y="324900"/>
            <a:ext cx="6708675" cy="48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1818826" cy="344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The student is very upset with their grade for the course. The student decides to leave vulgar words to express their anger.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The text written for the open response.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Test:  Inputs using profane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An output that says “Response contains vulgar language. Disqualified.”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2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Student wants to submit several instances of feedback for the exact same instance of a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Duplicate feedback submissions.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Test: How will the system process duplicate submissions.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 The system should inform the anonymous user that they already submitted feedback for the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425400" y="615250"/>
            <a:ext cx="22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676950" y="1276750"/>
            <a:ext cx="17901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Feedback?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