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Helvetica Neue"/>
      <p:regular r:id="rId15"/>
      <p:bold r:id="rId16"/>
      <p:italic r:id="rId17"/>
      <p:boldItalic r:id="rId18"/>
    </p:embeddedFont>
    <p:embeddedFont>
      <p:font typeface="Lexend Dec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Deca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regular.fntdata"/><Relationship Id="rId14" Type="http://schemas.openxmlformats.org/officeDocument/2006/relationships/slide" Target="slides/slide10.xml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slide" Target="slides/slide1.xml"/><Relationship Id="rId19" Type="http://schemas.openxmlformats.org/officeDocument/2006/relationships/font" Target="fonts/LexendDeca-regular.fntdata"/><Relationship Id="rId6" Type="http://schemas.openxmlformats.org/officeDocument/2006/relationships/slide" Target="slides/slide2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a22a4da39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a22a4da3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7a22a4da39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7a22a4da3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7a22a4da39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7a22a4da3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e244e8367_1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e244e836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e244e8367_1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4e244e836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Feedback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580450" y="3482750"/>
            <a:ext cx="46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Vraj Shah Daniel Baldwin, Nate </a:t>
            </a:r>
            <a:r>
              <a:rPr lang="en" sz="1200">
                <a:solidFill>
                  <a:srgbClr val="DCDDD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Holbus</a:t>
            </a: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, Feni Pethani 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2"/>
          <p:cNvSpPr txBox="1"/>
          <p:nvPr>
            <p:ph idx="4294967295" type="ctrTitle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135" name="Google Shape;135;p22"/>
          <p:cNvSpPr txBox="1"/>
          <p:nvPr>
            <p:ph idx="4294967295" type="subTitle"/>
          </p:nvPr>
        </p:nvSpPr>
        <p:spPr>
          <a:xfrm>
            <a:off x="1161750" y="1500397"/>
            <a:ext cx="3617400" cy="14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Any questions?</a:t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Software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543550" y="495150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Purpose of Software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Create a of mobile version GSU Course Feedback site (MVP)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Improve it (possibly)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Technologies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Figma/Flutter - Mock up/ user story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Java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Android</a:t>
            </a:r>
            <a:r>
              <a:rPr lang="en"/>
              <a:t> Studio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SQLite (example databases)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Github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VScode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Storyboards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idx="4294967295" type="body"/>
          </p:nvPr>
        </p:nvSpPr>
        <p:spPr>
          <a:xfrm>
            <a:off x="652425" y="782250"/>
            <a:ext cx="2537700" cy="357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Mobile</a:t>
            </a: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 View 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Demo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2" name="Google Shape;122;p21"/>
          <p:cNvGrpSpPr/>
          <p:nvPr/>
        </p:nvGrpSpPr>
        <p:grpSpPr>
          <a:xfrm>
            <a:off x="5638712" y="529223"/>
            <a:ext cx="883699" cy="4114933"/>
            <a:chOff x="3008050" y="423600"/>
            <a:chExt cx="1053025" cy="4903400"/>
          </a:xfrm>
        </p:grpSpPr>
        <p:sp>
          <p:nvSpPr>
            <p:cNvPr id="123" name="Google Shape;123;p21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8552" y="458850"/>
            <a:ext cx="2023675" cy="407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227" y="458850"/>
            <a:ext cx="2023675" cy="407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3800" y="458850"/>
            <a:ext cx="2187800" cy="39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