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6"/>
  </p:notesMasterIdLst>
  <p:sldIdLst>
    <p:sldId id="401" r:id="rId5"/>
    <p:sldId id="412" r:id="rId6"/>
    <p:sldId id="416" r:id="rId7"/>
    <p:sldId id="417" r:id="rId8"/>
    <p:sldId id="413" r:id="rId9"/>
    <p:sldId id="418" r:id="rId10"/>
    <p:sldId id="419" r:id="rId11"/>
    <p:sldId id="420" r:id="rId12"/>
    <p:sldId id="411" r:id="rId13"/>
    <p:sldId id="421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6208" autoAdjust="0"/>
  </p:normalViewPr>
  <p:slideViewPr>
    <p:cSldViewPr snapToGrid="0">
      <p:cViewPr varScale="1">
        <p:scale>
          <a:sx n="77" d="100"/>
          <a:sy n="77" d="100"/>
        </p:scale>
        <p:origin x="270" y="9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8844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547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430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13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795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4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  <p:sldLayoutId id="2147483793" r:id="rId17"/>
    <p:sldLayoutId id="2147483791" r:id="rId18"/>
    <p:sldLayoutId id="2147483792" r:id="rId19"/>
    <p:sldLayoutId id="2147483806" r:id="rId20"/>
    <p:sldLayoutId id="2147483808" r:id="rId21"/>
    <p:sldLayoutId id="2147483821" r:id="rId22"/>
    <p:sldLayoutId id="2147483823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355D438-8731-9EAC-3CBD-8758817F23E1}"/>
              </a:ext>
            </a:extLst>
          </p:cNvPr>
          <p:cNvSpPr txBox="1">
            <a:spLocks/>
          </p:cNvSpPr>
          <p:nvPr/>
        </p:nvSpPr>
        <p:spPr>
          <a:xfrm>
            <a:off x="1052085" y="3314702"/>
            <a:ext cx="494974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GitHub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04945C6-A62F-5EEE-D327-D38CC7E06D09}"/>
              </a:ext>
            </a:extLst>
          </p:cNvPr>
          <p:cNvSpPr txBox="1">
            <a:spLocks/>
          </p:cNvSpPr>
          <p:nvPr/>
        </p:nvSpPr>
        <p:spPr>
          <a:xfrm>
            <a:off x="1167710" y="4800600"/>
            <a:ext cx="2213900" cy="106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By Team 10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CSc-4350 TR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C900-AFE5-DF72-8B3D-4C4CC60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162"/>
            <a:ext cx="8299223" cy="1037977"/>
          </a:xfrm>
        </p:spPr>
        <p:txBody>
          <a:bodyPr/>
          <a:lstStyle/>
          <a:p>
            <a:r>
              <a:rPr kumimoji="0" lang="en-US" sz="4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Scenario 2: API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0DE2-0769-5E6B-92E0-7550C814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AEC2A-71CF-E4A6-04F4-64CD0675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GitHub Go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6013-C40B-B66B-C966-F95CA401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E0272-7611-C601-9725-E163658C1ED8}"/>
              </a:ext>
            </a:extLst>
          </p:cNvPr>
          <p:cNvSpPr txBox="1"/>
          <p:nvPr/>
        </p:nvSpPr>
        <p:spPr>
          <a:xfrm>
            <a:off x="838200" y="1481139"/>
            <a:ext cx="1015833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b="1" dirty="0">
                <a:solidFill>
                  <a:srgbClr val="000000"/>
                </a:solidFill>
              </a:rPr>
              <a:t>Scene</a:t>
            </a:r>
          </a:p>
          <a:p>
            <a:pPr>
              <a:buSzPct val="120000"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User filled in all the inputs; however, at least one input doesn’t exist in GitHub API 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SzPct val="120000"/>
            </a:pPr>
            <a:r>
              <a:rPr lang="en-US" b="1" dirty="0">
                <a:solidFill>
                  <a:srgbClr val="000000"/>
                </a:solidFill>
              </a:rPr>
              <a:t>Test</a:t>
            </a:r>
          </a:p>
          <a:p>
            <a:pPr>
              <a:buSzPct val="120000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Validate user inputs with GitHub API before start requesting the data from the GitHub API</a:t>
            </a:r>
          </a:p>
          <a:p>
            <a:pPr>
              <a:buSzPct val="120000"/>
            </a:pPr>
            <a:endParaRPr lang="en-US" dirty="0"/>
          </a:p>
          <a:p>
            <a:pPr>
              <a:buSzPct val="120000"/>
            </a:pPr>
            <a:r>
              <a:rPr lang="en-US" b="1" dirty="0"/>
              <a:t>Output</a:t>
            </a:r>
          </a:p>
          <a:p>
            <a:pPr>
              <a:buSzPct val="120000"/>
            </a:pPr>
            <a:endParaRPr lang="en-US" sz="1100" dirty="0"/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GitHub Go will prompt the error(s) below the input field(s) based on which field(s) doesn’t exist in GitHub API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7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08" y="2967003"/>
            <a:ext cx="4443984" cy="923993"/>
          </a:xfrm>
        </p:spPr>
        <p:txBody>
          <a:bodyPr anchor="ctr"/>
          <a:lstStyle/>
          <a:p>
            <a:pPr algn="ctr"/>
            <a:r>
              <a:rPr lang="en-US" b="1" i="0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50E4-D851-AF34-694C-B8405697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2354580"/>
            <a:ext cx="5541264" cy="2148840"/>
          </a:xfrm>
        </p:spPr>
        <p:txBody>
          <a:bodyPr anchor="ctr">
            <a:normAutofit fontScale="90000"/>
          </a:bodyPr>
          <a:lstStyle/>
          <a:p>
            <a:r>
              <a:rPr lang="en-US" sz="6000" dirty="0"/>
              <a:t>UML Sequence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B155A-16EF-C8FE-BCEA-71F77574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F523-A527-859D-99FB-936605A0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 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44416-5433-B319-E317-4694F082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BFA2-2C90-FF63-8D5E-9CFD4A4B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11/17/2022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D3B93-98A2-B88C-4A13-8D54589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GitHub 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C7A4-EC58-1620-BB9E-9FC5B51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EC1A3-0D1F-671C-32E9-F74667BA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88429" y="145018"/>
            <a:ext cx="6606299" cy="62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BFA2-2C90-FF63-8D5E-9CFD4A4B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11/17/2022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D3B93-98A2-B88C-4A13-8D54589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GitHub 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C7A4-EC58-1620-BB9E-9FC5B51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F05E3DC-58D0-6F28-635D-191A39B5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2" y="162124"/>
            <a:ext cx="6935176" cy="63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50E4-D851-AF34-694C-B8405697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2354580"/>
            <a:ext cx="5541264" cy="214884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Use Case Diagrams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B155A-16EF-C8FE-BCEA-71F77574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F523-A527-859D-99FB-936605A0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 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44416-5433-B319-E317-4694F082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BFA2-2C90-FF63-8D5E-9CFD4A4B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11/17/2022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D3B93-98A2-B88C-4A13-8D54589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GitHub 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C7A4-EC58-1620-BB9E-9FC5B51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C5005-6A64-C69E-1D68-2B957AE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50497" y="94702"/>
            <a:ext cx="7989472" cy="6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BFA2-2C90-FF63-8D5E-9CFD4A4B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11/17/2022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D3B93-98A2-B88C-4A13-8D54589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GitHub 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C7A4-EC58-1620-BB9E-9FC5B51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C5005-6A64-C69E-1D68-2B957AE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8009" y="75156"/>
            <a:ext cx="7989472" cy="6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50E4-D851-AF34-694C-B8405697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2354580"/>
            <a:ext cx="5541264" cy="214884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Test Case Scenarios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B155A-16EF-C8FE-BCEA-71F77574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F523-A527-859D-99FB-936605A0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 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44416-5433-B319-E317-4694F082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C900-AFE5-DF72-8B3D-4C4CC60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162"/>
            <a:ext cx="8299223" cy="1037977"/>
          </a:xfrm>
        </p:spPr>
        <p:txBody>
          <a:bodyPr/>
          <a:lstStyle/>
          <a:p>
            <a:r>
              <a:rPr kumimoji="0" lang="en-US" sz="4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Scenario 1: Front-End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0DE2-0769-5E6B-92E0-7550C814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AEC2A-71CF-E4A6-04F4-64CD0675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GitHub Go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6013-C40B-B66B-C966-F95CA401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E0272-7611-C601-9725-E163658C1ED8}"/>
              </a:ext>
            </a:extLst>
          </p:cNvPr>
          <p:cNvSpPr txBox="1"/>
          <p:nvPr/>
        </p:nvSpPr>
        <p:spPr>
          <a:xfrm>
            <a:off x="838200" y="1481139"/>
            <a:ext cx="1033501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b="1" dirty="0">
                <a:solidFill>
                  <a:srgbClr val="000000"/>
                </a:solidFill>
              </a:rPr>
              <a:t>Scene</a:t>
            </a:r>
          </a:p>
          <a:p>
            <a:pPr>
              <a:buSzPct val="120000"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User leaves some input blank in the input fields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SzPct val="120000"/>
            </a:pPr>
            <a:r>
              <a:rPr lang="en-US" b="1" dirty="0">
                <a:solidFill>
                  <a:srgbClr val="000000"/>
                </a:solidFill>
              </a:rPr>
              <a:t>Test</a:t>
            </a:r>
          </a:p>
          <a:p>
            <a:pPr>
              <a:buSzPct val="120000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Verify that the user needs to fill in all the fields – username, repository name, owner name, and file path</a:t>
            </a:r>
            <a:endParaRPr lang="en-US" b="1" dirty="0">
              <a:solidFill>
                <a:srgbClr val="000000"/>
              </a:solidFill>
            </a:endParaRPr>
          </a:p>
          <a:p>
            <a:pPr>
              <a:buSzPct val="120000"/>
            </a:pPr>
            <a:endParaRPr lang="en-US" dirty="0"/>
          </a:p>
          <a:p>
            <a:pPr>
              <a:buSzPct val="120000"/>
            </a:pPr>
            <a:r>
              <a:rPr lang="en-US" b="1" dirty="0"/>
              <a:t>Output</a:t>
            </a:r>
          </a:p>
          <a:p>
            <a:pPr>
              <a:buSzPct val="120000"/>
            </a:pPr>
            <a:endParaRPr lang="en-US" sz="1100" b="1" dirty="0"/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GitHub Go will prompt a warning/message to the user to enter valid information in all the input fields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580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est black them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184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Century Schoolbook</vt:lpstr>
      <vt:lpstr>Elephant</vt:lpstr>
      <vt:lpstr>Brush</vt:lpstr>
      <vt:lpstr>PowerPoint Presentation</vt:lpstr>
      <vt:lpstr>UML Sequence Diagram</vt:lpstr>
      <vt:lpstr>PowerPoint Presentation</vt:lpstr>
      <vt:lpstr>PowerPoint Presentation</vt:lpstr>
      <vt:lpstr>Use Case Diagrams</vt:lpstr>
      <vt:lpstr>PowerPoint Presentation</vt:lpstr>
      <vt:lpstr>PowerPoint Presentation</vt:lpstr>
      <vt:lpstr>Test Case Scenarios</vt:lpstr>
      <vt:lpstr>Scenario 1: Front-End</vt:lpstr>
      <vt:lpstr>Scenario 2: API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Patel</dc:creator>
  <cp:lastModifiedBy>Meet Patel</cp:lastModifiedBy>
  <cp:revision>23</cp:revision>
  <dcterms:created xsi:type="dcterms:W3CDTF">2022-10-30T17:15:09Z</dcterms:created>
  <dcterms:modified xsi:type="dcterms:W3CDTF">2022-11-17T17:15:30Z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