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68" r:id="rId4"/>
    <p:sldId id="267" r:id="rId5"/>
    <p:sldId id="265" r:id="rId6"/>
    <p:sldId id="270" r:id="rId7"/>
    <p:sldId id="271" r:id="rId8"/>
    <p:sldId id="273" r:id="rId9"/>
    <p:sldId id="274" r:id="rId10"/>
    <p:sldId id="275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57B9B-202E-EA4F-938D-129335C3308D}" v="1281" dt="2022-11-29T19:02:02.003"/>
    <p1510:client id="{8CC0350F-326A-04FB-2531-3C87BFA1D445}" v="7" dt="2022-11-28T22:49:34.820"/>
    <p1510:client id="{AE1AF1E8-1941-2F94-2F93-D9A0313A1743}" v="1" dt="2022-11-29T17:46:29.425"/>
    <p1510:client id="{B9C52169-D1EF-11F8-230E-24223B120C83}" v="488" dt="2022-11-29T02:42:50.266"/>
    <p1510:client id="{DDA2E8E8-CF5F-DD7D-1F32-0B46902944A7}" v="498" dt="2022-11-28T21:07:27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guitar, bass, building material&#10;&#10;Description automatically generated">
            <a:extLst>
              <a:ext uri="{FF2B5EF4-FFF2-40B4-BE49-F238E27FC236}">
                <a16:creationId xmlns:a16="http://schemas.microsoft.com/office/drawing/2014/main" id="{338FCBD3-BADA-23D3-5260-32F39CCF6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7" b="783"/>
          <a:stretch/>
        </p:blipFill>
        <p:spPr>
          <a:xfrm>
            <a:off x="0" y="288074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DBEC-BEF4-1A59-1DCA-8DB79A01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 err="1"/>
              <a:t>StringsSense</a:t>
            </a:r>
            <a:r>
              <a:rPr lang="en-US" sz="6000"/>
              <a:t> (Guitar Tuner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9666-6FE1-DC78-0F6E-BD75D878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Team Rust:</a:t>
            </a:r>
            <a:b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</a:b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Carlton Brown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Jackson Dukes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Tony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Imbesi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Abri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Witchett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AB8F7-57FE-D852-F2B9-B840A7EB0861}"/>
              </a:ext>
            </a:extLst>
          </p:cNvPr>
          <p:cNvSpPr txBox="1"/>
          <p:nvPr/>
        </p:nvSpPr>
        <p:spPr>
          <a:xfrm>
            <a:off x="0" y="6766963"/>
            <a:ext cx="478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Image via : https://</a:t>
            </a:r>
            <a:r>
              <a:rPr lang="en-US" sz="1200" err="1">
                <a:solidFill>
                  <a:schemeClr val="bg1"/>
                </a:solidFill>
              </a:rPr>
              <a:t>wallpapercave.com</a:t>
            </a:r>
            <a:r>
              <a:rPr lang="en-US" sz="1200">
                <a:solidFill>
                  <a:schemeClr val="bg1"/>
                </a:solidFill>
              </a:rPr>
              <a:t>/acoustic-guitar-wallpaper</a:t>
            </a:r>
          </a:p>
        </p:txBody>
      </p:sp>
    </p:spTree>
    <p:extLst>
      <p:ext uri="{BB962C8B-B14F-4D97-AF65-F5344CB8AC3E}">
        <p14:creationId xmlns:p14="http://schemas.microsoft.com/office/powerpoint/2010/main" val="11699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4413-4B39-389B-359A-6EFCA106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5A11-477D-3852-D1CF-34EC6BAD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System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A picture containing text, screenshot, electronics, vector graphics&#10;&#10;Description automatically generated">
            <a:extLst>
              <a:ext uri="{FF2B5EF4-FFF2-40B4-BE49-F238E27FC236}">
                <a16:creationId xmlns:a16="http://schemas.microsoft.com/office/drawing/2014/main" id="{05AA4101-668B-7E65-74F3-5A055590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1" y="379562"/>
            <a:ext cx="3532336" cy="615638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75744-DF6A-16E1-A716-557A958C4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21" y="3820587"/>
            <a:ext cx="3759200" cy="1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F89BB-4E69-F58E-21AF-68DF13E1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Accomplishments + team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3C0C-CE0C-A9D4-BB0D-EA53339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ckwell"/>
              </a:rPr>
              <a:t>Goal: to build a guitar tuning app that allows users to easily tune their instrument  to Standard Tuning (EADGBE) with an acceptable range of accuracy.</a:t>
            </a:r>
            <a:endParaRPr lang="en-US">
              <a:effectLst/>
              <a:latin typeface="Rockwell"/>
            </a:endParaRPr>
          </a:p>
          <a:p>
            <a:r>
              <a:rPr lang="en-US"/>
              <a:t>We successfully developed a mock-up android application .</a:t>
            </a:r>
          </a:p>
          <a:p>
            <a:r>
              <a:rPr lang="en-US"/>
              <a:t>Implemented clearer visual and audio feedback for accessibility </a:t>
            </a:r>
          </a:p>
          <a:p>
            <a:r>
              <a:rPr lang="en-US"/>
              <a:t>We satisfied our requirements within mockup excluding microphone usage.</a:t>
            </a:r>
          </a:p>
          <a:p>
            <a:r>
              <a:rPr lang="en-US"/>
              <a:t>We built a working database containing musical notes and ranges of frequencies: acceptable, slightly out of tune, and out of tune.</a:t>
            </a:r>
          </a:p>
          <a:p>
            <a:r>
              <a:rPr lang="en-US"/>
              <a:t>We were able to gain a better understanding of the app development process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Basics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semitone, also called a half step or a half tone, is the smallest musical interval commonly used in Western tonal music. It is defined as the interval between two adjacent notes in a 12-tone scale. 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semitone is our unit of measure between notes. One 100th of a semitone is called a “cent”.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When played individually, the average human ear can’t detect a difference of less than 5 cents.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51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acceptable (in tune) range</a:t>
            </a:r>
            <a:r>
              <a:rPr lang="en-US" sz="2000">
                <a:ea typeface="+mn-lt"/>
                <a:cs typeface="+mn-lt"/>
              </a:rPr>
              <a:t> is within </a:t>
            </a:r>
            <a:r>
              <a:rPr lang="en-US" sz="2000" b="1">
                <a:ea typeface="+mn-lt"/>
                <a:cs typeface="+mn-lt"/>
              </a:rPr>
              <a:t>3 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endParaRPr lang="en-US" sz="2000"/>
          </a:p>
          <a:p>
            <a:r>
              <a:rPr lang="en-US" sz="2000"/>
              <a:t>If flat: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-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br>
              <a:rPr lang="en-US" sz="2000">
                <a:ea typeface="+mn-lt"/>
                <a:cs typeface="+mn-lt"/>
              </a:rPr>
            </a:br>
            <a:r>
              <a:rPr lang="en-US" sz="2000"/>
              <a:t>If sharp: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+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 Cont.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48075" y="1825037"/>
            <a:ext cx="10301111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slightly out of tune range </a:t>
            </a:r>
            <a:r>
              <a:rPr lang="en-US" sz="2000">
                <a:ea typeface="+mn-lt"/>
                <a:cs typeface="+mn-lt"/>
              </a:rPr>
              <a:t>is within </a:t>
            </a:r>
            <a:r>
              <a:rPr lang="en-US" sz="2000" b="1">
                <a:ea typeface="+mn-lt"/>
                <a:cs typeface="+mn-lt"/>
              </a:rPr>
              <a:t>10 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>
                <a:ea typeface="+mn-lt"/>
                <a:cs typeface="+mn-lt"/>
              </a:rPr>
              <a:t>If flat: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- (0.1 * |nearest perfect frequency – next nearest perfect frequency|)</a:t>
            </a:r>
            <a:endParaRPr lang="en-US" sz="1600">
              <a:latin typeface="Georgia"/>
            </a:endParaRPr>
          </a:p>
          <a:p>
            <a:br>
              <a:rPr lang="en-US"/>
            </a:br>
            <a:r>
              <a:rPr lang="en-US" sz="2000">
                <a:ea typeface="+mn-lt"/>
                <a:cs typeface="+mn-lt"/>
              </a:rPr>
              <a:t>If sharp: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+ (0.1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Any value greater than 10 cents above or below the nearest perfect frequency will be in the </a:t>
            </a:r>
            <a:r>
              <a:rPr lang="en-US" sz="2000" b="1">
                <a:ea typeface="+mn-lt"/>
                <a:cs typeface="+mn-lt"/>
              </a:rPr>
              <a:t>out of tune range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000" i="1">
              <a:ea typeface="+mn-lt"/>
              <a:cs typeface="+mn-lt"/>
            </a:endParaRPr>
          </a:p>
          <a:p>
            <a:endParaRPr lang="en-US" sz="1600" i="1">
              <a:latin typeface="Georgia Pro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F9BFA8-0F98-CB03-A115-DBAA74C1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82" y="534155"/>
            <a:ext cx="3580039" cy="21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Database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Logo, icon&#10;&#10;Description automatically generated">
            <a:extLst>
              <a:ext uri="{FF2B5EF4-FFF2-40B4-BE49-F238E27FC236}">
                <a16:creationId xmlns:a16="http://schemas.microsoft.com/office/drawing/2014/main" id="{CC46EB91-0CCD-7BC7-66BB-D9675E11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20" y="1058644"/>
            <a:ext cx="4368800" cy="45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AB7A-5AB3-972B-ACB5-AC83EF2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DD3B-55AC-C2C9-A08D-E8B79E7B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allow users to tune their guitar to EADGBE tuning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the note that is closest to their plucked string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how close they are to the correct tuning via a color-coded accuracy rating.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have a mute button to turn off microphone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</a:t>
            </a:r>
            <a:r>
              <a:rPr lang="en-US" sz="1800">
                <a:latin typeface="ArialMT"/>
              </a:rPr>
              <a:t>app</a:t>
            </a:r>
            <a:r>
              <a:rPr lang="en-US" sz="1800">
                <a:effectLst/>
                <a:latin typeface="ArialMT"/>
              </a:rPr>
              <a:t> should provide audio </a:t>
            </a:r>
            <a:r>
              <a:rPr lang="en-US" sz="1800">
                <a:latin typeface="ArialMT"/>
              </a:rPr>
              <a:t>feedback</a:t>
            </a:r>
            <a:r>
              <a:rPr lang="en-US" sz="1800">
                <a:effectLst/>
                <a:latin typeface="ArialMT"/>
              </a:rPr>
              <a:t> during tuning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08F7-2B5F-3731-7A41-A7A65ABB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156-0F80-7D26-B491-0DA5773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be able to read values from a frequency-to-pitch database to calculate accuracy.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provide accurate visual feedback of the note within 4 seconds of plucking a string.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use the built-in device microphone to read audio input and obtain the frequency value.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run as either an Android app or a webpage. </a:t>
            </a:r>
          </a:p>
          <a:p>
            <a:pPr>
              <a:buFont typeface="+mj-lt"/>
              <a:buAutoNum type="arabicPeriod"/>
            </a:pPr>
            <a:r>
              <a:rPr lang="en-US" sz="1800">
                <a:latin typeface="ArialMT"/>
              </a:rPr>
              <a:t>The app shall load within 4 seconds upon opening </a:t>
            </a:r>
            <a:endParaRPr lang="en-US" sz="1800">
              <a:effectLst/>
              <a:latin typeface="ArialMT"/>
            </a:endParaRPr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6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E28E-7B63-C48B-5373-9A35E644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44E-7768-8AEA-62DF-F2F8345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FD61-BD4C-1E4D-8A02-3E3303B9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D734-226F-3694-7E22-288E4EB2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677</Words>
  <Application>Microsoft Macintosh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ArialMT</vt:lpstr>
      <vt:lpstr>Calibri</vt:lpstr>
      <vt:lpstr>Georgia</vt:lpstr>
      <vt:lpstr>Georgia Pro</vt:lpstr>
      <vt:lpstr>Rockwell</vt:lpstr>
      <vt:lpstr>Rockwell Condensed</vt:lpstr>
      <vt:lpstr>Rockwell Extra Bold</vt:lpstr>
      <vt:lpstr>Wingdings</vt:lpstr>
      <vt:lpstr>Wood Type</vt:lpstr>
      <vt:lpstr>StringsSense (Guitar Tuner App)</vt:lpstr>
      <vt:lpstr>Tuning Basics</vt:lpstr>
      <vt:lpstr>frequency Ranges (HZ)</vt:lpstr>
      <vt:lpstr>frequency Ranges (HZ) Cont.</vt:lpstr>
      <vt:lpstr>Database Demo</vt:lpstr>
      <vt:lpstr>functional requirements</vt:lpstr>
      <vt:lpstr>non-Functional requirements</vt:lpstr>
      <vt:lpstr>PowerPoint Presentation</vt:lpstr>
      <vt:lpstr>PowerPoint Presentation</vt:lpstr>
      <vt:lpstr>PowerPoint Presentation</vt:lpstr>
      <vt:lpstr>System Demo</vt:lpstr>
      <vt:lpstr>Accomplishments + team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tuner App</dc:title>
  <dc:creator>Carlton Bernard Brown</dc:creator>
  <cp:lastModifiedBy>Jackson Dukes</cp:lastModifiedBy>
  <cp:revision>3</cp:revision>
  <dcterms:created xsi:type="dcterms:W3CDTF">2022-10-30T18:16:52Z</dcterms:created>
  <dcterms:modified xsi:type="dcterms:W3CDTF">2022-12-02T14:48:57Z</dcterms:modified>
</cp:coreProperties>
</file>