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7e49eb1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7e49eb1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7e49eb1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7e49eb1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b906911b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b906911b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b906911b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b906911b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906911b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906911b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Virus Validate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Team 5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51925" y="4371600"/>
            <a:ext cx="15651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rPr lang="en" sz="16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James Bui</a:t>
            </a:r>
            <a:r>
              <a:rPr lang="en" sz="16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5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rPr lang="en" sz="16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Sonya Shin</a:t>
            </a:r>
            <a:endParaRPr sz="165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rPr lang="en" sz="16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Michelle Her</a:t>
            </a:r>
            <a:endParaRPr sz="165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rPr lang="en" sz="16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Justin Djojomartono</a:t>
            </a:r>
            <a:endParaRPr sz="7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430075" y="1874325"/>
            <a:ext cx="4228200" cy="91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Purpose of the Software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5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software system is to validate guests/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visitors who do not have COVID or COVID related symptoms. With this validation made, said guests/visitors that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scheduled to attend an office meeting may attend one.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will include a validator and a scheduler.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Guests/visitors will be verified to make sure that they have an applicable meeting to attend to by inputting their information</a:t>
            </a:r>
            <a:endParaRPr sz="1700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validator will be implemented through the use of a COVID questionnaire, where the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will either deny or grant permission into the office meeting.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 shows each recipient the time/day slot for their office meeting.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4" name="Google Shape;64;p14"/>
          <p:cNvSpPr/>
          <p:nvPr/>
        </p:nvSpPr>
        <p:spPr>
          <a:xfrm>
            <a:off x="261525" y="400325"/>
            <a:ext cx="4457100" cy="662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Technical Platforms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Database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to hold the data of guests/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visitors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their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meeting information (date and time of meeting) and the validation or invalidation assigned to each guests/visitors based upon answers to the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Javascript, PHP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will act as the main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guests/visitors and the software. Here, guests will be verified and will be able to see the list of schedules of meetings. Additionally, the COVID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answered through the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Javascript, Node.js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the main function of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grabbing the COVID symptom/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 from the CDC website in order to be used for the website-implemented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Web Hosting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61525" y="400325"/>
            <a:ext cx="2865900" cy="662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13" y="152400"/>
            <a:ext cx="83543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38" y="152400"/>
            <a:ext cx="82233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52400"/>
            <a:ext cx="84983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