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614605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86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77e49eb14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77e49eb14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498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77e49eb14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77e49eb14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4334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7b906911b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7b906911b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64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7b906911b2_3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7b906911b2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743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7b906911b2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7b906911b2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936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latin typeface="Calibri"/>
                <a:ea typeface="Calibri"/>
                <a:cs typeface="Calibri"/>
                <a:sym typeface="Calibri"/>
              </a:rPr>
              <a:t>Virus Validate</a:t>
            </a:r>
            <a:endParaRPr>
              <a:latin typeface="Calibri"/>
              <a:ea typeface="Calibri"/>
              <a:cs typeface="Calibri"/>
              <a:sym typeface="Calibri"/>
            </a:endParaRPr>
          </a:p>
        </p:txBody>
      </p:sp>
      <p:sp>
        <p:nvSpPr>
          <p:cNvPr id="55" name="Google Shape;55;p13"/>
          <p:cNvSpPr txBox="1">
            <a:spLocks noGrp="1"/>
          </p:cNvSpPr>
          <p:nvPr>
            <p:ph type="subTitle" idx="1"/>
          </p:nvPr>
        </p:nvSpPr>
        <p:spPr>
          <a:xfrm>
            <a:off x="311700" y="2834125"/>
            <a:ext cx="8520600" cy="1087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600">
                <a:latin typeface="Calibri"/>
                <a:ea typeface="Calibri"/>
                <a:cs typeface="Calibri"/>
                <a:sym typeface="Calibri"/>
              </a:rPr>
              <a:t>Software Engineering </a:t>
            </a:r>
            <a:endParaRPr sz="2600">
              <a:latin typeface="Calibri"/>
              <a:ea typeface="Calibri"/>
              <a:cs typeface="Calibri"/>
              <a:sym typeface="Calibri"/>
            </a:endParaRPr>
          </a:p>
          <a:p>
            <a:pPr marL="0" lvl="0" indent="0" algn="ctr" rtl="0">
              <a:spcBef>
                <a:spcPts val="0"/>
              </a:spcBef>
              <a:spcAft>
                <a:spcPts val="0"/>
              </a:spcAft>
              <a:buNone/>
            </a:pPr>
            <a:r>
              <a:rPr lang="en" sz="2600">
                <a:latin typeface="Calibri"/>
                <a:ea typeface="Calibri"/>
                <a:cs typeface="Calibri"/>
                <a:sym typeface="Calibri"/>
              </a:rPr>
              <a:t>Team 5</a:t>
            </a:r>
            <a:endParaRPr sz="2600">
              <a:latin typeface="Calibri"/>
              <a:ea typeface="Calibri"/>
              <a:cs typeface="Calibri"/>
              <a:sym typeface="Calibri"/>
            </a:endParaRPr>
          </a:p>
        </p:txBody>
      </p:sp>
      <p:sp>
        <p:nvSpPr>
          <p:cNvPr id="56" name="Google Shape;56;p13"/>
          <p:cNvSpPr txBox="1"/>
          <p:nvPr/>
        </p:nvSpPr>
        <p:spPr>
          <a:xfrm>
            <a:off x="7651925" y="4371600"/>
            <a:ext cx="1565100" cy="771900"/>
          </a:xfrm>
          <a:prstGeom prst="rect">
            <a:avLst/>
          </a:prstGeom>
          <a:noFill/>
          <a:ln>
            <a:noFill/>
          </a:ln>
        </p:spPr>
        <p:txBody>
          <a:bodyPr spcFirstLastPara="1" wrap="square" lIns="91425" tIns="91425" rIns="91425" bIns="91425" anchor="t" anchorCtr="0">
            <a:normAutofit fontScale="77500" lnSpcReduction="10000"/>
          </a:bodyPr>
          <a:lstStyle/>
          <a:p>
            <a:pPr marL="0" lvl="0" indent="0" algn="l" rtl="0">
              <a:lnSpc>
                <a:spcPct val="80000"/>
              </a:lnSpc>
              <a:spcBef>
                <a:spcPts val="0"/>
              </a:spcBef>
              <a:spcAft>
                <a:spcPts val="0"/>
              </a:spcAft>
              <a:buSzPct val="41666"/>
              <a:buNone/>
            </a:pPr>
            <a:r>
              <a:rPr lang="en" sz="1650">
                <a:solidFill>
                  <a:schemeClr val="lt2"/>
                </a:solidFill>
                <a:latin typeface="Calibri"/>
                <a:ea typeface="Calibri"/>
                <a:cs typeface="Calibri"/>
                <a:sym typeface="Calibri"/>
              </a:rPr>
              <a:t>James Bui </a:t>
            </a:r>
            <a:endParaRPr sz="1650">
              <a:solidFill>
                <a:schemeClr val="lt2"/>
              </a:solidFill>
              <a:latin typeface="Calibri"/>
              <a:ea typeface="Calibri"/>
              <a:cs typeface="Calibri"/>
              <a:sym typeface="Calibri"/>
            </a:endParaRPr>
          </a:p>
          <a:p>
            <a:pPr marL="0" lvl="0" indent="0" algn="l" rtl="0">
              <a:lnSpc>
                <a:spcPct val="80000"/>
              </a:lnSpc>
              <a:spcBef>
                <a:spcPts val="0"/>
              </a:spcBef>
              <a:spcAft>
                <a:spcPts val="0"/>
              </a:spcAft>
              <a:buSzPct val="41666"/>
              <a:buNone/>
            </a:pPr>
            <a:r>
              <a:rPr lang="en" sz="1650">
                <a:solidFill>
                  <a:schemeClr val="lt2"/>
                </a:solidFill>
                <a:latin typeface="Calibri"/>
                <a:ea typeface="Calibri"/>
                <a:cs typeface="Calibri"/>
                <a:sym typeface="Calibri"/>
              </a:rPr>
              <a:t>Sonya Shin</a:t>
            </a:r>
            <a:endParaRPr sz="1650">
              <a:solidFill>
                <a:schemeClr val="lt2"/>
              </a:solidFill>
              <a:latin typeface="Calibri"/>
              <a:ea typeface="Calibri"/>
              <a:cs typeface="Calibri"/>
              <a:sym typeface="Calibri"/>
            </a:endParaRPr>
          </a:p>
          <a:p>
            <a:pPr marL="0" lvl="0" indent="0" algn="l" rtl="0">
              <a:lnSpc>
                <a:spcPct val="80000"/>
              </a:lnSpc>
              <a:spcBef>
                <a:spcPts val="0"/>
              </a:spcBef>
              <a:spcAft>
                <a:spcPts val="0"/>
              </a:spcAft>
              <a:buSzPct val="41666"/>
              <a:buNone/>
            </a:pPr>
            <a:r>
              <a:rPr lang="en" sz="1650">
                <a:solidFill>
                  <a:schemeClr val="lt2"/>
                </a:solidFill>
                <a:latin typeface="Calibri"/>
                <a:ea typeface="Calibri"/>
                <a:cs typeface="Calibri"/>
                <a:sym typeface="Calibri"/>
              </a:rPr>
              <a:t>Michelle Her</a:t>
            </a:r>
            <a:endParaRPr sz="1650">
              <a:solidFill>
                <a:schemeClr val="lt2"/>
              </a:solidFill>
              <a:latin typeface="Calibri"/>
              <a:ea typeface="Calibri"/>
              <a:cs typeface="Calibri"/>
              <a:sym typeface="Calibri"/>
            </a:endParaRPr>
          </a:p>
          <a:p>
            <a:pPr marL="0" lvl="0" indent="0" algn="l" rtl="0">
              <a:lnSpc>
                <a:spcPct val="80000"/>
              </a:lnSpc>
              <a:spcBef>
                <a:spcPts val="0"/>
              </a:spcBef>
              <a:spcAft>
                <a:spcPts val="0"/>
              </a:spcAft>
              <a:buSzPct val="41666"/>
              <a:buNone/>
            </a:pPr>
            <a:r>
              <a:rPr lang="en" sz="1650">
                <a:solidFill>
                  <a:schemeClr val="lt2"/>
                </a:solidFill>
                <a:latin typeface="Calibri"/>
                <a:ea typeface="Calibri"/>
                <a:cs typeface="Calibri"/>
                <a:sym typeface="Calibri"/>
              </a:rPr>
              <a:t>Justin Djojomartono</a:t>
            </a:r>
            <a:endParaRPr sz="775">
              <a:latin typeface="Calibri"/>
              <a:ea typeface="Calibri"/>
              <a:cs typeface="Calibri"/>
              <a:sym typeface="Calibri"/>
            </a:endParaRPr>
          </a:p>
        </p:txBody>
      </p:sp>
      <p:sp>
        <p:nvSpPr>
          <p:cNvPr id="57" name="Google Shape;57;p13"/>
          <p:cNvSpPr/>
          <p:nvPr/>
        </p:nvSpPr>
        <p:spPr>
          <a:xfrm>
            <a:off x="2430075" y="1874325"/>
            <a:ext cx="4228200" cy="915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libri"/>
                <a:ea typeface="Calibri"/>
                <a:cs typeface="Calibri"/>
                <a:sym typeface="Calibri"/>
              </a:rPr>
              <a:t>Purpose of the Software System</a:t>
            </a:r>
            <a:endParaRPr>
              <a:latin typeface="Calibri"/>
              <a:ea typeface="Calibri"/>
              <a:cs typeface="Calibri"/>
              <a:sym typeface="Calibri"/>
            </a:endParaRPr>
          </a:p>
        </p:txBody>
      </p:sp>
      <p:sp>
        <p:nvSpPr>
          <p:cNvPr id="63" name="Google Shape;63;p14"/>
          <p:cNvSpPr txBox="1">
            <a:spLocks noGrp="1"/>
          </p:cNvSpPr>
          <p:nvPr>
            <p:ph type="body" idx="1"/>
          </p:nvPr>
        </p:nvSpPr>
        <p:spPr>
          <a:xfrm>
            <a:off x="311700" y="1250550"/>
            <a:ext cx="8520600" cy="3416400"/>
          </a:xfrm>
          <a:prstGeom prst="rect">
            <a:avLst/>
          </a:prstGeom>
        </p:spPr>
        <p:txBody>
          <a:bodyPr spcFirstLastPara="1" wrap="square" lIns="91425" tIns="91425" rIns="91425" bIns="91425" anchor="t" anchorCtr="0">
            <a:normAutofit lnSpcReduction="20000"/>
          </a:bodyPr>
          <a:lstStyle/>
          <a:p>
            <a:pPr marL="457200" lvl="0" indent="-361950" algn="l" rtl="0">
              <a:spcBef>
                <a:spcPts val="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The purpose of this software system is to validate guests/visitors who do not have COVID or COVID related symptoms. With this validation made, said guests/visitors that are scheduled to attend an office meeting may attend one.</a:t>
            </a:r>
            <a:endParaRPr sz="2100">
              <a:solidFill>
                <a:schemeClr val="dk1"/>
              </a:solidFill>
              <a:latin typeface="Calibri"/>
              <a:ea typeface="Calibri"/>
              <a:cs typeface="Calibri"/>
              <a:sym typeface="Calibri"/>
            </a:endParaRPr>
          </a:p>
          <a:p>
            <a:pPr marL="457200" lvl="0" indent="-361950" algn="l" rtl="0">
              <a:spcBef>
                <a:spcPts val="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The system will include a validator and a scheduler.</a:t>
            </a:r>
            <a:endParaRPr sz="2100">
              <a:solidFill>
                <a:schemeClr val="dk1"/>
              </a:solidFill>
              <a:latin typeface="Calibri"/>
              <a:ea typeface="Calibri"/>
              <a:cs typeface="Calibri"/>
              <a:sym typeface="Calibri"/>
            </a:endParaRPr>
          </a:p>
          <a:p>
            <a:pPr marL="914400" lvl="1" indent="-336550" algn="l" rtl="0">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Guests/visitors will be verified to make sure that they have an applicable meeting to attend to by inputting their information</a:t>
            </a:r>
            <a:endParaRPr sz="1700">
              <a:solidFill>
                <a:schemeClr val="dk1"/>
              </a:solidFill>
              <a:highlight>
                <a:schemeClr val="accent1"/>
              </a:highlight>
              <a:latin typeface="Calibri"/>
              <a:ea typeface="Calibri"/>
              <a:cs typeface="Calibri"/>
              <a:sym typeface="Calibri"/>
            </a:endParaRPr>
          </a:p>
          <a:p>
            <a:pPr marL="914400" lvl="1" indent="-336550" algn="l" rtl="0">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The validator will be implemented through the use of a COVID questionnaire, where the results will either deny or grant permission into the office meeting.</a:t>
            </a:r>
            <a:endParaRPr sz="1700">
              <a:solidFill>
                <a:schemeClr val="dk1"/>
              </a:solidFill>
              <a:latin typeface="Calibri"/>
              <a:ea typeface="Calibri"/>
              <a:cs typeface="Calibri"/>
              <a:sym typeface="Calibri"/>
            </a:endParaRPr>
          </a:p>
          <a:p>
            <a:pPr marL="914400" lvl="1" indent="-336550" algn="l" rtl="0">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Scheduler shows each recipient the time/day slot for their office meeting.</a:t>
            </a:r>
            <a:endParaRPr sz="1700">
              <a:solidFill>
                <a:schemeClr val="dk1"/>
              </a:solidFill>
              <a:latin typeface="Calibri"/>
              <a:ea typeface="Calibri"/>
              <a:cs typeface="Calibri"/>
              <a:sym typeface="Calibri"/>
            </a:endParaRPr>
          </a:p>
          <a:p>
            <a:pPr marL="457200" lvl="0" indent="0" algn="l" rtl="0">
              <a:spcBef>
                <a:spcPts val="1200"/>
              </a:spcBef>
              <a:spcAft>
                <a:spcPts val="1200"/>
              </a:spcAft>
              <a:buNone/>
            </a:pPr>
            <a:endParaRPr sz="1900"/>
          </a:p>
        </p:txBody>
      </p:sp>
      <p:sp>
        <p:nvSpPr>
          <p:cNvPr id="64" name="Google Shape;64;p14"/>
          <p:cNvSpPr/>
          <p:nvPr/>
        </p:nvSpPr>
        <p:spPr>
          <a:xfrm>
            <a:off x="261525" y="400325"/>
            <a:ext cx="4457100" cy="662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libri"/>
                <a:ea typeface="Calibri"/>
                <a:cs typeface="Calibri"/>
                <a:sym typeface="Calibri"/>
              </a:rPr>
              <a:t>Technical Platforms </a:t>
            </a:r>
            <a:endParaRPr>
              <a:latin typeface="Calibri"/>
              <a:ea typeface="Calibri"/>
              <a:cs typeface="Calibri"/>
              <a:sym typeface="Calibri"/>
            </a:endParaRPr>
          </a:p>
        </p:txBody>
      </p:sp>
      <p:sp>
        <p:nvSpPr>
          <p:cNvPr id="70" name="Google Shape;70;p15"/>
          <p:cNvSpPr txBox="1">
            <a:spLocks noGrp="1"/>
          </p:cNvSpPr>
          <p:nvPr>
            <p:ph type="body" idx="1"/>
          </p:nvPr>
        </p:nvSpPr>
        <p:spPr>
          <a:xfrm>
            <a:off x="311700" y="1152475"/>
            <a:ext cx="8520600" cy="3598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Calibri"/>
              <a:buChar char="●"/>
            </a:pPr>
            <a:r>
              <a:rPr lang="en" b="1">
                <a:solidFill>
                  <a:schemeClr val="dk1"/>
                </a:solidFill>
                <a:latin typeface="Calibri"/>
                <a:ea typeface="Calibri"/>
                <a:cs typeface="Calibri"/>
                <a:sym typeface="Calibri"/>
              </a:rPr>
              <a:t>Firebase</a:t>
            </a:r>
            <a:r>
              <a:rPr lang="en">
                <a:solidFill>
                  <a:schemeClr val="dk1"/>
                </a:solidFill>
                <a:latin typeface="Calibri"/>
                <a:ea typeface="Calibri"/>
                <a:cs typeface="Calibri"/>
                <a:sym typeface="Calibri"/>
              </a:rPr>
              <a:t> - Database</a:t>
            </a:r>
            <a:endParaRPr>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Database to hold the data of guests/visitors and their corresponding meeting information (date and time of meeting) and the validation or invalidation assigned to each guests/visitors based upon answers to the questionnaire.</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b="1">
                <a:solidFill>
                  <a:schemeClr val="dk1"/>
                </a:solidFill>
                <a:latin typeface="Calibri"/>
                <a:ea typeface="Calibri"/>
                <a:cs typeface="Calibri"/>
                <a:sym typeface="Calibri"/>
              </a:rPr>
              <a:t>Javascript, PHP</a:t>
            </a:r>
            <a:r>
              <a:rPr lang="en">
                <a:solidFill>
                  <a:schemeClr val="dk1"/>
                </a:solidFill>
                <a:latin typeface="Calibri"/>
                <a:ea typeface="Calibri"/>
                <a:cs typeface="Calibri"/>
                <a:sym typeface="Calibri"/>
              </a:rPr>
              <a:t> - Language </a:t>
            </a:r>
            <a:endParaRPr>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Website will act as the main interaction between guests/visitors and the software. Here, guests will be verified and will be able to see the list of schedules of meetings. Additionally, the COVID questionnaire will be answered through the website.</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b="1">
                <a:solidFill>
                  <a:schemeClr val="dk1"/>
                </a:solidFill>
                <a:latin typeface="Calibri"/>
                <a:ea typeface="Calibri"/>
                <a:cs typeface="Calibri"/>
                <a:sym typeface="Calibri"/>
              </a:rPr>
              <a:t>Web Scraping</a:t>
            </a:r>
            <a:r>
              <a:rPr lang="en">
                <a:solidFill>
                  <a:schemeClr val="dk1"/>
                </a:solidFill>
                <a:latin typeface="Calibri"/>
                <a:ea typeface="Calibri"/>
                <a:cs typeface="Calibri"/>
                <a:sym typeface="Calibri"/>
              </a:rPr>
              <a:t> - Javascript, Node.js</a:t>
            </a:r>
            <a:endParaRPr>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Performs the main function of grabbing the COVID symptom/identification questions from the CDC website in order to be used for the website-implemented questionnaire.</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b="1">
                <a:solidFill>
                  <a:schemeClr val="dk1"/>
                </a:solidFill>
                <a:latin typeface="Calibri"/>
                <a:ea typeface="Calibri"/>
                <a:cs typeface="Calibri"/>
                <a:sym typeface="Calibri"/>
              </a:rPr>
              <a:t>WordPress</a:t>
            </a:r>
            <a:r>
              <a:rPr lang="en">
                <a:solidFill>
                  <a:schemeClr val="dk1"/>
                </a:solidFill>
                <a:latin typeface="Calibri"/>
                <a:ea typeface="Calibri"/>
                <a:cs typeface="Calibri"/>
                <a:sym typeface="Calibri"/>
              </a:rPr>
              <a:t> - Web Hosting</a:t>
            </a:r>
            <a:endParaRPr>
              <a:solidFill>
                <a:schemeClr val="dk1"/>
              </a:solidFill>
              <a:latin typeface="Calibri"/>
              <a:ea typeface="Calibri"/>
              <a:cs typeface="Calibri"/>
              <a:sym typeface="Calibri"/>
            </a:endParaRPr>
          </a:p>
        </p:txBody>
      </p:sp>
      <p:sp>
        <p:nvSpPr>
          <p:cNvPr id="71" name="Google Shape;71;p15"/>
          <p:cNvSpPr/>
          <p:nvPr/>
        </p:nvSpPr>
        <p:spPr>
          <a:xfrm>
            <a:off x="261525" y="400325"/>
            <a:ext cx="2865900" cy="662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394813" y="152400"/>
            <a:ext cx="8354367"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460338" y="152400"/>
            <a:ext cx="8223314"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272425" y="152400"/>
            <a:ext cx="8498300" cy="4838699"/>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250</Words>
  <Application>Microsoft Office PowerPoint</Application>
  <PresentationFormat>On-screen Show (16:9)</PresentationFormat>
  <Paragraphs>21</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Simple Dark</vt:lpstr>
      <vt:lpstr>Virus Validate</vt:lpstr>
      <vt:lpstr>Purpose of the Software System</vt:lpstr>
      <vt:lpstr>Technical Platforms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Virus Validate</dc:title>
  <dc:creator>James Bui</dc:creator>
  <cp:lastModifiedBy>James Bui</cp:lastModifiedBy>
  <cp:revision>1</cp:revision>
  <dcterms:modified xsi:type="dcterms:W3CDTF">2022-11-02T01:54:50Z</dcterms:modified>
</cp:coreProperties>
</file>