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9" r:id="rId5"/>
    <p:sldId id="280" r:id="rId6"/>
    <p:sldId id="282" r:id="rId7"/>
    <p:sldId id="285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I-Schedule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b="1" u="sng" dirty="0"/>
              <a:t>Team 12 Members:</a:t>
            </a:r>
          </a:p>
          <a:p>
            <a:pPr marL="36900" lvl="0" indent="0">
              <a:buNone/>
            </a:pPr>
            <a:r>
              <a:rPr lang="en-US" sz="2400" b="1" dirty="0" err="1"/>
              <a:t>Mostofa</a:t>
            </a:r>
            <a:r>
              <a:rPr lang="en-US" sz="2400" b="1" dirty="0"/>
              <a:t> Kaiser</a:t>
            </a:r>
          </a:p>
          <a:p>
            <a:pPr marL="36900" lvl="0" indent="0">
              <a:buNone/>
            </a:pPr>
            <a:r>
              <a:rPr lang="en-US" sz="2400" b="1" dirty="0"/>
              <a:t>Andre </a:t>
            </a:r>
            <a:r>
              <a:rPr lang="en-US" sz="2400" b="1" dirty="0" err="1"/>
              <a:t>Nguyenphuc</a:t>
            </a:r>
            <a:endParaRPr lang="en-US" sz="2400" b="1" dirty="0"/>
          </a:p>
          <a:p>
            <a:pPr marL="36900" lvl="0" indent="0">
              <a:buNone/>
            </a:pPr>
            <a:r>
              <a:rPr lang="en-US" sz="2400" b="1" dirty="0"/>
              <a:t>Daniel </a:t>
            </a:r>
            <a:r>
              <a:rPr lang="en-US" sz="2400" b="1" dirty="0" err="1"/>
              <a:t>Wekesa</a:t>
            </a:r>
            <a:endParaRPr lang="en-US" sz="2400" b="1" dirty="0"/>
          </a:p>
          <a:p>
            <a:pPr marL="36900" lvl="0" indent="0">
              <a:buNone/>
            </a:pPr>
            <a:r>
              <a:rPr lang="en-US" sz="2400" b="1" dirty="0"/>
              <a:t>Jamie Lopez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EC5C-9C8E-8ADA-ACBC-E20A06A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426"/>
            <a:ext cx="10353762" cy="6235148"/>
          </a:xfrm>
        </p:spPr>
        <p:txBody>
          <a:bodyPr anchor="t"/>
          <a:lstStyle/>
          <a:p>
            <a:r>
              <a:rPr lang="en-US" sz="4800" b="1" u="sng" dirty="0"/>
              <a:t>UML Sequence Diagram</a:t>
            </a:r>
            <a:br>
              <a:rPr lang="en-US" b="1" dirty="0"/>
            </a:b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D3CAA-4E75-654C-F23B-B8D05406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14" y="1060006"/>
            <a:ext cx="6394456" cy="57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F0E289-E968-2372-E46B-37B3187797A7}"/>
              </a:ext>
            </a:extLst>
          </p:cNvPr>
          <p:cNvSpPr txBox="1"/>
          <p:nvPr/>
        </p:nvSpPr>
        <p:spPr>
          <a:xfrm>
            <a:off x="621539" y="251669"/>
            <a:ext cx="109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Use Case Diagram: System Components</a:t>
            </a:r>
            <a:r>
              <a:rPr lang="en-US" u="sng" dirty="0"/>
              <a:t> </a:t>
            </a:r>
          </a:p>
        </p:txBody>
      </p:sp>
      <p:pic>
        <p:nvPicPr>
          <p:cNvPr id="2" name="New picture">
            <a:extLst>
              <a:ext uri="{FF2B5EF4-FFF2-40B4-BE49-F238E27FC236}">
                <a16:creationId xmlns:a16="http://schemas.microsoft.com/office/drawing/2014/main" id="{498FF915-6321-FC82-EFE8-0A27DC8C8B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7649" y="1317071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" name="New picture">
            <a:extLst>
              <a:ext uri="{FF2B5EF4-FFF2-40B4-BE49-F238E27FC236}">
                <a16:creationId xmlns:a16="http://schemas.microsoft.com/office/drawing/2014/main" id="{150775DA-78E6-A83D-D003-2CADE6B50A5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30364" y="1317071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B3BDC8-5207-3BBD-B64A-F3C022A54561}"/>
              </a:ext>
            </a:extLst>
          </p:cNvPr>
          <p:cNvCxnSpPr>
            <a:cxnSpLocks/>
          </p:cNvCxnSpPr>
          <p:nvPr/>
        </p:nvCxnSpPr>
        <p:spPr>
          <a:xfrm flipV="1">
            <a:off x="1627841" y="3112316"/>
            <a:ext cx="1106970" cy="589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9AD91-2B86-2D6B-9A51-575C8FDEC20B}"/>
              </a:ext>
            </a:extLst>
          </p:cNvPr>
          <p:cNvCxnSpPr/>
          <p:nvPr/>
        </p:nvCxnSpPr>
        <p:spPr>
          <a:xfrm flipH="1" flipV="1">
            <a:off x="3741490" y="3036815"/>
            <a:ext cx="973123" cy="520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C4D415-763B-BE23-ABE5-9DE19D87A0CC}"/>
              </a:ext>
            </a:extLst>
          </p:cNvPr>
          <p:cNvCxnSpPr/>
          <p:nvPr/>
        </p:nvCxnSpPr>
        <p:spPr>
          <a:xfrm flipV="1">
            <a:off x="7340367" y="3036815"/>
            <a:ext cx="1023457" cy="587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1248BF-28FB-6949-BB8B-B5872E68E9C4}"/>
              </a:ext>
            </a:extLst>
          </p:cNvPr>
          <p:cNvCxnSpPr/>
          <p:nvPr/>
        </p:nvCxnSpPr>
        <p:spPr>
          <a:xfrm>
            <a:off x="9446004" y="3036815"/>
            <a:ext cx="1006679" cy="694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5D519-08D5-DBFC-F893-DAF60F97E1E1}"/>
              </a:ext>
            </a:extLst>
          </p:cNvPr>
          <p:cNvSpPr/>
          <p:nvPr/>
        </p:nvSpPr>
        <p:spPr>
          <a:xfrm>
            <a:off x="2189527" y="2449585"/>
            <a:ext cx="2122414" cy="2936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55CAE-F056-3D77-E8DF-154668FDE1C7}"/>
              </a:ext>
            </a:extLst>
          </p:cNvPr>
          <p:cNvSpPr/>
          <p:nvPr/>
        </p:nvSpPr>
        <p:spPr>
          <a:xfrm>
            <a:off x="7852095" y="2449585"/>
            <a:ext cx="2273417" cy="2936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93781F-C1B6-9A3C-F527-BE90D5202E54}"/>
              </a:ext>
            </a:extLst>
          </p:cNvPr>
          <p:cNvCxnSpPr/>
          <p:nvPr/>
        </p:nvCxnSpPr>
        <p:spPr>
          <a:xfrm>
            <a:off x="3196206" y="3238150"/>
            <a:ext cx="0" cy="93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F84248-2AC4-54B2-2178-4B99FA6988DA}"/>
              </a:ext>
            </a:extLst>
          </p:cNvPr>
          <p:cNvSpPr txBox="1"/>
          <p:nvPr/>
        </p:nvSpPr>
        <p:spPr>
          <a:xfrm>
            <a:off x="3141673" y="3607976"/>
            <a:ext cx="97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&lt;&lt;includes&gt;&gt;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1E0911-537A-EDB4-9E43-12861D2989C2}"/>
              </a:ext>
            </a:extLst>
          </p:cNvPr>
          <p:cNvCxnSpPr/>
          <p:nvPr/>
        </p:nvCxnSpPr>
        <p:spPr>
          <a:xfrm>
            <a:off x="8917497" y="3238150"/>
            <a:ext cx="0" cy="93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15215F7-CC71-8C19-EBC3-E44506AE4A62}"/>
              </a:ext>
            </a:extLst>
          </p:cNvPr>
          <p:cNvSpPr txBox="1"/>
          <p:nvPr/>
        </p:nvSpPr>
        <p:spPr>
          <a:xfrm>
            <a:off x="8867168" y="3605252"/>
            <a:ext cx="947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49900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F0E289-E968-2372-E46B-37B3187797A7}"/>
              </a:ext>
            </a:extLst>
          </p:cNvPr>
          <p:cNvSpPr txBox="1"/>
          <p:nvPr/>
        </p:nvSpPr>
        <p:spPr>
          <a:xfrm>
            <a:off x="621539" y="251669"/>
            <a:ext cx="109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Use Case Diagram: Functionality</a:t>
            </a:r>
            <a:r>
              <a:rPr lang="en-US" u="sng" dirty="0"/>
              <a:t> </a:t>
            </a:r>
          </a:p>
        </p:txBody>
      </p:sp>
      <p:pic>
        <p:nvPicPr>
          <p:cNvPr id="2" name="New picture">
            <a:extLst>
              <a:ext uri="{FF2B5EF4-FFF2-40B4-BE49-F238E27FC236}">
                <a16:creationId xmlns:a16="http://schemas.microsoft.com/office/drawing/2014/main" id="{BF77892E-7F7A-19EF-5453-E1B405CFA2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277" y="1350583"/>
            <a:ext cx="5525102" cy="5041867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3" name="New picture">
            <a:extLst>
              <a:ext uri="{FF2B5EF4-FFF2-40B4-BE49-F238E27FC236}">
                <a16:creationId xmlns:a16="http://schemas.microsoft.com/office/drawing/2014/main" id="{2FD47690-FC4E-21BF-FE54-29B3B4A2D4E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78431" y="1333763"/>
            <a:ext cx="5340096" cy="5041867"/>
          </a:xfrm>
          <a:prstGeom prst="rect">
            <a:avLst/>
          </a:prstGeom>
          <a:ln>
            <a:solidFill>
              <a:srgbClr val="FFFFFF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47F9A-D499-4165-13E2-3689956036F8}"/>
              </a:ext>
            </a:extLst>
          </p:cNvPr>
          <p:cNvCxnSpPr>
            <a:cxnSpLocks/>
          </p:cNvCxnSpPr>
          <p:nvPr/>
        </p:nvCxnSpPr>
        <p:spPr>
          <a:xfrm flipV="1">
            <a:off x="1426128" y="1786855"/>
            <a:ext cx="1040235" cy="1642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AD0A6-210F-2DC3-489B-E29681A6D895}"/>
              </a:ext>
            </a:extLst>
          </p:cNvPr>
          <p:cNvCxnSpPr>
            <a:cxnSpLocks/>
          </p:cNvCxnSpPr>
          <p:nvPr/>
        </p:nvCxnSpPr>
        <p:spPr>
          <a:xfrm>
            <a:off x="3624044" y="2877424"/>
            <a:ext cx="1023457" cy="29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F785C-0CA4-B827-CD80-A29B07098F54}"/>
              </a:ext>
            </a:extLst>
          </p:cNvPr>
          <p:cNvCxnSpPr/>
          <p:nvPr/>
        </p:nvCxnSpPr>
        <p:spPr>
          <a:xfrm>
            <a:off x="3624044" y="3854697"/>
            <a:ext cx="10234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CB4E66-DF55-0729-1C47-0F0F60E26BEB}"/>
              </a:ext>
            </a:extLst>
          </p:cNvPr>
          <p:cNvCxnSpPr>
            <a:cxnSpLocks/>
          </p:cNvCxnSpPr>
          <p:nvPr/>
        </p:nvCxnSpPr>
        <p:spPr>
          <a:xfrm>
            <a:off x="1400961" y="4018327"/>
            <a:ext cx="1065402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144A7-566D-80A4-E3D0-6F9DD71A2403}"/>
              </a:ext>
            </a:extLst>
          </p:cNvPr>
          <p:cNvCxnSpPr>
            <a:cxnSpLocks/>
          </p:cNvCxnSpPr>
          <p:nvPr/>
        </p:nvCxnSpPr>
        <p:spPr>
          <a:xfrm flipV="1">
            <a:off x="7516536" y="2063692"/>
            <a:ext cx="982404" cy="13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BF2C7E-E740-53F5-0091-40CEDE30D169}"/>
              </a:ext>
            </a:extLst>
          </p:cNvPr>
          <p:cNvCxnSpPr>
            <a:cxnSpLocks/>
          </p:cNvCxnSpPr>
          <p:nvPr/>
        </p:nvCxnSpPr>
        <p:spPr>
          <a:xfrm>
            <a:off x="9613783" y="3238150"/>
            <a:ext cx="989901" cy="679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5F442D-4223-779D-A94C-F2B486E189B4}"/>
              </a:ext>
            </a:extLst>
          </p:cNvPr>
          <p:cNvCxnSpPr>
            <a:cxnSpLocks/>
          </p:cNvCxnSpPr>
          <p:nvPr/>
        </p:nvCxnSpPr>
        <p:spPr>
          <a:xfrm flipV="1">
            <a:off x="9613783" y="4110606"/>
            <a:ext cx="989901" cy="302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D1E2E4-2018-9A2A-9AE8-708DA3B3D615}"/>
              </a:ext>
            </a:extLst>
          </p:cNvPr>
          <p:cNvCxnSpPr>
            <a:cxnSpLocks/>
          </p:cNvCxnSpPr>
          <p:nvPr/>
        </p:nvCxnSpPr>
        <p:spPr>
          <a:xfrm>
            <a:off x="7424257" y="4110606"/>
            <a:ext cx="1074683" cy="147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F516F26-6137-CF01-5466-22BEBA8DF4DD}"/>
              </a:ext>
            </a:extLst>
          </p:cNvPr>
          <p:cNvSpPr/>
          <p:nvPr/>
        </p:nvSpPr>
        <p:spPr>
          <a:xfrm>
            <a:off x="1744910" y="1434517"/>
            <a:ext cx="2751589" cy="487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145370-E0F7-06ED-2AF4-44B92B60EED2}"/>
              </a:ext>
            </a:extLst>
          </p:cNvPr>
          <p:cNvSpPr/>
          <p:nvPr/>
        </p:nvSpPr>
        <p:spPr>
          <a:xfrm>
            <a:off x="7692705" y="1551963"/>
            <a:ext cx="2692866" cy="45971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C729F-30A6-2482-8AA6-59DFC94E175E}"/>
              </a:ext>
            </a:extLst>
          </p:cNvPr>
          <p:cNvCxnSpPr/>
          <p:nvPr/>
        </p:nvCxnSpPr>
        <p:spPr>
          <a:xfrm>
            <a:off x="3058459" y="5268286"/>
            <a:ext cx="0" cy="3775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E2E338-D4EC-778C-B446-F448B06E5AAA}"/>
              </a:ext>
            </a:extLst>
          </p:cNvPr>
          <p:cNvSpPr txBox="1"/>
          <p:nvPr/>
        </p:nvSpPr>
        <p:spPr>
          <a:xfrm>
            <a:off x="3046828" y="5339242"/>
            <a:ext cx="985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10796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F0E289-E968-2372-E46B-37B3187797A7}"/>
              </a:ext>
            </a:extLst>
          </p:cNvPr>
          <p:cNvSpPr txBox="1"/>
          <p:nvPr/>
        </p:nvSpPr>
        <p:spPr>
          <a:xfrm>
            <a:off x="621539" y="251669"/>
            <a:ext cx="10948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Test Case Scenarios</a:t>
            </a:r>
            <a:r>
              <a:rPr lang="en-US" u="sng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E34A3-86BD-45A8-B152-A04ADFE3F433}"/>
              </a:ext>
            </a:extLst>
          </p:cNvPr>
          <p:cNvSpPr txBox="1"/>
          <p:nvPr/>
        </p:nvSpPr>
        <p:spPr>
          <a:xfrm>
            <a:off x="1434517" y="1644242"/>
            <a:ext cx="94208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Event invitation is accepted; event calendar is updated with details for event creator and invitee.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Event invitation is declined; event calendar no longer shows details for event creator and invitee.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/>
              <a:t>Event invitation is in pending status; details show pending on the calendar for event creator and invitee.</a:t>
            </a:r>
          </a:p>
        </p:txBody>
      </p:sp>
    </p:spTree>
    <p:extLst>
      <p:ext uri="{BB962C8B-B14F-4D97-AF65-F5344CB8AC3E}">
        <p14:creationId xmlns:p14="http://schemas.microsoft.com/office/powerpoint/2010/main" val="672360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16c05727-aa75-4e4a-9b5f-8a80a1165891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{9ECB230E-A16F-4CA8-995C-7DC31013B59B}tf55705232_win32</Template>
  <TotalTime>3407</TotalTime>
  <Words>95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Goudy Old Style</vt:lpstr>
      <vt:lpstr>Wingdings</vt:lpstr>
      <vt:lpstr>Wingdings 2</vt:lpstr>
      <vt:lpstr>SlateVTI</vt:lpstr>
      <vt:lpstr>I-Schedule</vt:lpstr>
      <vt:lpstr>UML Sequence Diagram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jlopez1211@gmail.com</dc:creator>
  <cp:lastModifiedBy>jlopez1211@gmail.com</cp:lastModifiedBy>
  <cp:revision>41</cp:revision>
  <dcterms:created xsi:type="dcterms:W3CDTF">2022-10-27T21:18:13Z</dcterms:created>
  <dcterms:modified xsi:type="dcterms:W3CDTF">2022-11-12T19:35:10Z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