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9" r:id="rId5"/>
    <p:sldId id="280" r:id="rId6"/>
    <p:sldId id="281" r:id="rId7"/>
    <p:sldId id="282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I-Schedule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b="1" u="sng" dirty="0"/>
              <a:t>Team 12 Members:</a:t>
            </a:r>
          </a:p>
          <a:p>
            <a:pPr marL="36900" lvl="0" indent="0">
              <a:buNone/>
            </a:pPr>
            <a:r>
              <a:rPr lang="en-US" sz="2400" b="1" dirty="0" err="1"/>
              <a:t>Mostofa</a:t>
            </a:r>
            <a:r>
              <a:rPr lang="en-US" sz="2400" b="1" dirty="0"/>
              <a:t> Kaiser</a:t>
            </a:r>
          </a:p>
          <a:p>
            <a:pPr marL="36900" lvl="0" indent="0">
              <a:buNone/>
            </a:pPr>
            <a:r>
              <a:rPr lang="en-US" sz="2400" b="1" dirty="0"/>
              <a:t>Andre </a:t>
            </a:r>
            <a:r>
              <a:rPr lang="en-US" sz="2400" b="1" dirty="0" err="1"/>
              <a:t>Nguyenphuc</a:t>
            </a:r>
            <a:endParaRPr lang="en-US" sz="2400" b="1" dirty="0"/>
          </a:p>
          <a:p>
            <a:pPr marL="36900" lvl="0" indent="0">
              <a:buNone/>
            </a:pPr>
            <a:r>
              <a:rPr lang="en-US" sz="2400" b="1" dirty="0"/>
              <a:t>Daniel </a:t>
            </a:r>
            <a:r>
              <a:rPr lang="en-US" sz="2400" b="1" dirty="0" err="1"/>
              <a:t>Wekesa</a:t>
            </a:r>
            <a:endParaRPr lang="en-US" sz="2400" b="1" dirty="0"/>
          </a:p>
          <a:p>
            <a:pPr marL="36900" lvl="0" indent="0">
              <a:buNone/>
            </a:pPr>
            <a:r>
              <a:rPr lang="en-US" sz="2400" b="1" dirty="0"/>
              <a:t>Jamie Lopez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EC5C-9C8E-8ADA-ACBC-E20A06A7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936974"/>
          </a:xfrm>
        </p:spPr>
        <p:txBody>
          <a:bodyPr anchor="t"/>
          <a:lstStyle/>
          <a:p>
            <a:pPr algn="l"/>
            <a:r>
              <a:rPr lang="en-US" sz="4800" b="1" u="sng" dirty="0"/>
              <a:t>Objective</a:t>
            </a: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The purpose of the I-Schedule app is to allow a user to create and send a meeting invitation. The invitee can accept or decline the invitation which will notify the sender of their response and update the calendar.  </a:t>
            </a:r>
          </a:p>
        </p:txBody>
      </p:sp>
    </p:spTree>
    <p:extLst>
      <p:ext uri="{BB962C8B-B14F-4D97-AF65-F5344CB8AC3E}">
        <p14:creationId xmlns:p14="http://schemas.microsoft.com/office/powerpoint/2010/main" val="395828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7D7E-71BC-3020-D0A1-3A1BFD4D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9F4A-13BE-C625-509E-B1293F9C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3996180"/>
            <a:ext cx="3300984" cy="5762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/>
              <a:t>Flexible, scalable </a:t>
            </a:r>
            <a:r>
              <a:rPr lang="en-US" b="1" dirty="0" err="1"/>
              <a:t>noSQL</a:t>
            </a:r>
            <a:r>
              <a:rPr lang="en-US" b="1" dirty="0"/>
              <a:t> cloud 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6821C-52F7-80BA-0C53-B04AD4ABF87C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3795" y="4701307"/>
            <a:ext cx="3300984" cy="1357747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dirty="0"/>
              <a:t>Used to store and sync data for client- and server-side development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FF54E5-FDF0-6F62-EBBC-803C8B87C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66833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/>
              <a:t>Will use Google Calendar API to create new events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81BE87-CF0C-6F37-3F91-F1F765580B9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42788" y="4701308"/>
            <a:ext cx="3300984" cy="154709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dirty="0"/>
              <a:t>Understand calendars and events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dirty="0"/>
              <a:t>Sends push notification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E16DEE-D8F7-A29E-F268-39CAD6689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3904106"/>
            <a:ext cx="3300984" cy="66833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/>
              <a:t>Platform for building mobile apps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7AEB97F-64BB-8474-30BB-D4E8A96530A0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1877" r="1877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B17AC3-5124-5E6B-C103-ECDCF7ED2D86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66572" y="4701308"/>
            <a:ext cx="3300984" cy="1810327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1" dirty="0"/>
              <a:t>Helps you develop an application concurrently for 6 various platforms, including Windows, Android, and iOS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91E45C63-30D1-1C59-9230-3C1E394B9C7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l="12724" r="12724"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BEA3F6AE-ACB5-585C-D08E-AC23C8093F5C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4"/>
          <a:srcRect t="5717" b="5717"/>
          <a:stretch/>
        </p:blipFill>
        <p:spPr/>
      </p:pic>
    </p:spTree>
    <p:extLst>
      <p:ext uri="{BB962C8B-B14F-4D97-AF65-F5344CB8AC3E}">
        <p14:creationId xmlns:p14="http://schemas.microsoft.com/office/powerpoint/2010/main" val="177333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7AD11CD-07A4-9989-1554-8FA96B47D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70" y="1317072"/>
            <a:ext cx="4290798" cy="5041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F0E289-E968-2372-E46B-37B3187797A7}"/>
              </a:ext>
            </a:extLst>
          </p:cNvPr>
          <p:cNvSpPr txBox="1"/>
          <p:nvPr/>
        </p:nvSpPr>
        <p:spPr>
          <a:xfrm>
            <a:off x="621539" y="251669"/>
            <a:ext cx="1094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Storyboards</a:t>
            </a:r>
            <a:r>
              <a:rPr lang="en-US" u="sng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A1DF20-2660-4881-3682-16687229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34" y="1317071"/>
            <a:ext cx="4595863" cy="50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0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F0E289-E968-2372-E46B-37B3187797A7}"/>
              </a:ext>
            </a:extLst>
          </p:cNvPr>
          <p:cNvSpPr txBox="1"/>
          <p:nvPr/>
        </p:nvSpPr>
        <p:spPr>
          <a:xfrm>
            <a:off x="621539" y="251669"/>
            <a:ext cx="1094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Storyboards</a:t>
            </a:r>
            <a:r>
              <a:rPr lang="en-US" u="sn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E0E76-B67C-DD20-FC49-FB7A7D68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2" y="1410309"/>
            <a:ext cx="4198286" cy="494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B3577-225B-4748-24D0-5B9A0357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19" y="1410309"/>
            <a:ext cx="4287879" cy="49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60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{9ECB230E-A16F-4CA8-995C-7DC31013B59B}tf55705232_win32</Template>
  <TotalTime>1460</TotalTime>
  <Words>118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Goudy Old Style</vt:lpstr>
      <vt:lpstr>Wingdings</vt:lpstr>
      <vt:lpstr>Wingdings 2</vt:lpstr>
      <vt:lpstr>SlateVTI</vt:lpstr>
      <vt:lpstr>I-Schedule</vt:lpstr>
      <vt:lpstr>Objective   The purpose of the I-Schedule app is to allow a user to create and send a meeting invitation. The invitee can accept or decline the invitation which will notify the sender of their response and update the calendar.  </vt:lpstr>
      <vt:lpstr>Technical Platform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jlopez1211@gmail.com</dc:creator>
  <cp:lastModifiedBy>jlopez1211@gmail.com</cp:lastModifiedBy>
  <cp:revision>26</cp:revision>
  <dcterms:created xsi:type="dcterms:W3CDTF">2022-10-27T21:18:13Z</dcterms:created>
  <dcterms:modified xsi:type="dcterms:W3CDTF">2022-10-31T21:52:00Z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