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  <p:sldMasterId id="2147483768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4" r:id="rId13"/>
    <p:sldId id="265" r:id="rId14"/>
    <p:sldId id="278" r:id="rId15"/>
    <p:sldId id="266" r:id="rId16"/>
    <p:sldId id="279" r:id="rId17"/>
    <p:sldId id="270" r:id="rId18"/>
    <p:sldId id="271" r:id="rId19"/>
    <p:sldId id="275" r:id="rId20"/>
    <p:sldId id="276" r:id="rId21"/>
    <p:sldId id="272" r:id="rId22"/>
    <p:sldId id="277" r:id="rId23"/>
    <p:sldId id="267" r:id="rId24"/>
    <p:sldId id="268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AEA68-CC45-6263-9F7D-76BAA3FAEC29}" v="33" dt="2021-12-03T21:10:37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7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4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5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8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54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12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3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1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32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1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85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08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6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2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58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0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9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5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024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07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999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7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95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201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00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658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00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5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130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92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63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431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838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355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76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21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285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16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055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47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391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80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14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32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3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7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9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1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8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0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CSC4500 Databases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Jared H &amp; Jared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7BE8-82E6-456A-BD2A-3886CA83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Process</a:t>
            </a:r>
            <a:br>
              <a:rPr lang="en-US" b="1" dirty="0"/>
            </a:br>
            <a:r>
              <a:rPr lang="en-US" b="1" dirty="0"/>
              <a:t>Part #2</a:t>
            </a:r>
            <a:br>
              <a:rPr lang="en-US" dirty="0"/>
            </a:br>
            <a:r>
              <a:rPr lang="en-US" sz="2400" dirty="0"/>
              <a:t>[Jared H]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C26BB-FA50-4450-A9DD-90A0A8AB7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64"/>
          <a:stretch/>
        </p:blipFill>
        <p:spPr>
          <a:xfrm>
            <a:off x="3533067" y="3657600"/>
            <a:ext cx="8146307" cy="2318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731E6-9AE6-4E97-849D-F3B2563F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67" y="393292"/>
            <a:ext cx="6287047" cy="31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1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1598-09F7-441D-BEEA-2694052A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Process</a:t>
            </a:r>
            <a:br>
              <a:rPr lang="en-US" b="1" dirty="0"/>
            </a:br>
            <a:r>
              <a:rPr lang="en-US" b="1" dirty="0"/>
              <a:t>Part #1</a:t>
            </a:r>
            <a:br>
              <a:rPr lang="en-US" dirty="0"/>
            </a:br>
            <a:r>
              <a:rPr lang="en-US" sz="2400" dirty="0"/>
              <a:t>[Jared R]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3CDD-CE13-405E-8CB0-F20A0A80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what data needed to be tracked</a:t>
            </a:r>
          </a:p>
          <a:p>
            <a:r>
              <a:rPr lang="en-US"/>
              <a:t>Created ER diagram</a:t>
            </a:r>
          </a:p>
          <a:p>
            <a:r>
              <a:rPr lang="en-US"/>
              <a:t>Normalized the data</a:t>
            </a:r>
          </a:p>
          <a:p>
            <a:r>
              <a:rPr lang="en-US"/>
              <a:t>Created tables</a:t>
            </a:r>
          </a:p>
          <a:p>
            <a:r>
              <a:rPr lang="en-US"/>
              <a:t>Inserted data</a:t>
            </a:r>
          </a:p>
          <a:p>
            <a:r>
              <a:rPr lang="en-US"/>
              <a:t>Re-reviewed tables and data</a:t>
            </a:r>
          </a:p>
          <a:p>
            <a:r>
              <a:rPr lang="en-US"/>
              <a:t>Business queries</a:t>
            </a:r>
          </a:p>
          <a:p>
            <a:r>
              <a:rPr lang="en-US"/>
              <a:t>Web connection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08C7-C469-4EC3-B9A7-19B66721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Process</a:t>
            </a:r>
            <a:br>
              <a:rPr lang="en-US" b="1" dirty="0"/>
            </a:br>
            <a:r>
              <a:rPr lang="en-US" b="1" dirty="0"/>
              <a:t>Part #2</a:t>
            </a:r>
            <a:br>
              <a:rPr lang="en-US" dirty="0"/>
            </a:br>
            <a:r>
              <a:rPr lang="en-US" sz="2400" dirty="0"/>
              <a:t>[Jared R]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34FE-B352-4227-BA99-E31C8C6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[screenshot of create statements &amp; insert statements?]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BAD6D3-2B8C-4DE6-85BF-A5126A24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54446"/>
            <a:ext cx="8231981" cy="4673450"/>
          </a:xfrm>
          <a:prstGeom prst="rect">
            <a:avLst/>
          </a:prstGeom>
        </p:spPr>
      </p:pic>
      <p:pic>
        <p:nvPicPr>
          <p:cNvPr id="5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55AAFF1-133E-496A-A583-539C96F8C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67" y="2634197"/>
            <a:ext cx="6733116" cy="38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3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71C7-0D90-40E5-9EB3-DE069B7BE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462B9-83A1-4394-BF34-FAFCCFD32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 Diagram, Screenshots, Queries, &amp; More</a:t>
            </a:r>
          </a:p>
        </p:txBody>
      </p:sp>
    </p:spTree>
    <p:extLst>
      <p:ext uri="{BB962C8B-B14F-4D97-AF65-F5344CB8AC3E}">
        <p14:creationId xmlns:p14="http://schemas.microsoft.com/office/powerpoint/2010/main" val="323040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8886-85D3-4C60-A229-DCFF2393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692108"/>
          </a:xfrm>
        </p:spPr>
        <p:txBody>
          <a:bodyPr/>
          <a:lstStyle/>
          <a:p>
            <a:r>
              <a:rPr lang="en-US" sz="3100" b="1" dirty="0"/>
              <a:t>Final Product</a:t>
            </a:r>
            <a:br>
              <a:rPr lang="en-US" sz="3100" b="1" dirty="0"/>
            </a:br>
            <a:r>
              <a:rPr lang="en-US" sz="3100" b="1" dirty="0"/>
              <a:t>Part #1</a:t>
            </a:r>
            <a:br>
              <a:rPr lang="en-US" dirty="0"/>
            </a:br>
            <a:r>
              <a:rPr lang="en-US" sz="2400" dirty="0"/>
              <a:t>[Jared H]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649DB-77E1-4BFC-A347-B07B3A6AE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80"/>
          <a:stretch/>
        </p:blipFill>
        <p:spPr>
          <a:xfrm>
            <a:off x="4694176" y="118877"/>
            <a:ext cx="5538181" cy="6620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657FB-1C3C-4CC4-A334-6EA1824C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3180327"/>
            <a:ext cx="2546217" cy="2823489"/>
          </a:xfrm>
          <a:prstGeom prst="roundRect">
            <a:avLst>
              <a:gd name="adj" fmla="val 1327"/>
            </a:avLst>
          </a:prstGeom>
        </p:spPr>
      </p:pic>
    </p:spTree>
    <p:extLst>
      <p:ext uri="{BB962C8B-B14F-4D97-AF65-F5344CB8AC3E}">
        <p14:creationId xmlns:p14="http://schemas.microsoft.com/office/powerpoint/2010/main" val="378645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7AEE-B7D0-4E3C-8C61-6FC97741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b="1" dirty="0"/>
              <a:t>Final Product</a:t>
            </a:r>
            <a:br>
              <a:rPr lang="en-US" sz="3100" b="1" dirty="0"/>
            </a:br>
            <a:r>
              <a:rPr lang="en-US" sz="3100" b="1" dirty="0"/>
              <a:t>Part #2</a:t>
            </a:r>
            <a:br>
              <a:rPr lang="en-US" dirty="0"/>
            </a:br>
            <a:r>
              <a:rPr lang="en-US" sz="2400" dirty="0"/>
              <a:t>[Jared H]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D0FBF-21E8-4D1E-B686-35EEA1AF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07" y="113255"/>
            <a:ext cx="7649030" cy="1947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4D05B-1979-4AE9-8617-5B354CFEF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508" y="2060984"/>
            <a:ext cx="8358246" cy="1735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A3A6A-807F-49ED-BE89-DF0FE985A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07" y="4008713"/>
            <a:ext cx="4620357" cy="13479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990453-7D6E-4430-9177-DE33CC1DCBB5}"/>
              </a:ext>
            </a:extLst>
          </p:cNvPr>
          <p:cNvCxnSpPr/>
          <p:nvPr/>
        </p:nvCxnSpPr>
        <p:spPr>
          <a:xfrm>
            <a:off x="3550548" y="3907387"/>
            <a:ext cx="7957510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A68E3C1-1076-479B-A577-04B690F54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507" y="5356641"/>
            <a:ext cx="7234911" cy="11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9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4C71-46AC-4935-B268-CA29DD5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b="1" dirty="0"/>
              <a:t>Final Product</a:t>
            </a:r>
            <a:br>
              <a:rPr lang="en-US" sz="3100" b="1" dirty="0"/>
            </a:br>
            <a:r>
              <a:rPr lang="en-US" sz="3100" b="1" dirty="0"/>
              <a:t>Part #3</a:t>
            </a:r>
            <a:br>
              <a:rPr lang="en-US" dirty="0"/>
            </a:br>
            <a:r>
              <a:rPr lang="en-US" sz="2400" dirty="0"/>
              <a:t>[Jared H]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91150-8E18-4C24-8101-FDB41214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02" y="2483488"/>
            <a:ext cx="7157617" cy="423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61500-8484-4699-AEF7-9EFCF493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70" y="58509"/>
            <a:ext cx="4077176" cy="36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9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262C-3F2C-490F-9FD2-5E60F1B1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305163"/>
          </a:xfrm>
        </p:spPr>
        <p:txBody>
          <a:bodyPr/>
          <a:lstStyle/>
          <a:p>
            <a:r>
              <a:rPr lang="en-US" sz="3100" b="1" dirty="0"/>
              <a:t>Final Product</a:t>
            </a:r>
            <a:br>
              <a:rPr lang="en-US" sz="3100" b="1" dirty="0"/>
            </a:br>
            <a:r>
              <a:rPr lang="en-US" sz="3100" b="1" dirty="0"/>
              <a:t>Part #1</a:t>
            </a:r>
            <a:br>
              <a:rPr lang="en-US" dirty="0"/>
            </a:br>
            <a:r>
              <a:rPr lang="en-US" sz="2400" dirty="0"/>
              <a:t>[Jared R]</a:t>
            </a:r>
            <a:endParaRPr lang="en-US" dirty="0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8CBC8A0-4932-4829-AB21-E20D1736D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518" y="775974"/>
            <a:ext cx="7315200" cy="2206573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90CD56E-EBC7-4BEC-804B-6147615C6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041934"/>
            <a:ext cx="7495116" cy="338821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FB417ED-197D-4A7F-8B8F-04BC1258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9" y="3695813"/>
            <a:ext cx="2638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0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16CB-F7BC-41FF-B294-2080AC95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b="1" dirty="0"/>
              <a:t>Final Product</a:t>
            </a:r>
            <a:br>
              <a:rPr lang="en-US" sz="3100" b="1" dirty="0"/>
            </a:br>
            <a:r>
              <a:rPr lang="en-US" sz="3100" b="1" dirty="0"/>
              <a:t>Part #2?</a:t>
            </a:r>
            <a:br>
              <a:rPr lang="en-US" dirty="0"/>
            </a:br>
            <a:r>
              <a:rPr lang="en-US" sz="2400" dirty="0"/>
              <a:t>[Jared R]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C0EFB58-278A-49ED-8FCE-36C39F96B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768" y="-3047"/>
            <a:ext cx="6696076" cy="3558243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CBBE372-F04B-4EF7-B4A0-F1645616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208" y="1371600"/>
            <a:ext cx="3599240" cy="54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6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689B-2070-43C0-9E4C-39CCFE34E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Challenges /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4BD58-2DA3-4053-BBCE-12F46A7A7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DDAB-5F68-4D4D-8C20-DD1DAA290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a typeface="+mj-lt"/>
                <a:cs typeface="+mj-lt"/>
              </a:rPr>
              <a:t>What businesses did we build a database for? </a:t>
            </a:r>
            <a:endParaRPr lang="en-US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DF015-C3FE-492F-9AF2-ABA9B4883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857055-5B98-4FA4-A7E1-884048B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&amp; Changes</a:t>
            </a:r>
            <a:br>
              <a:rPr lang="en-US" dirty="0"/>
            </a:br>
            <a:r>
              <a:rPr lang="en-US" sz="2400" dirty="0"/>
              <a:t>[Jared H]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56228-A2C1-46FB-9716-A080DBB60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9F7B5-CC0B-4961-9F6C-F2A1B2FC5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Filling tables with dummy data</a:t>
            </a:r>
          </a:p>
          <a:p>
            <a:pPr lvl="1"/>
            <a:r>
              <a:rPr lang="en-US" dirty="0"/>
              <a:t>More specifically: Trying to fill a Bridge/Associative table with dummy data</a:t>
            </a:r>
          </a:p>
          <a:p>
            <a:r>
              <a:rPr lang="en-US" dirty="0"/>
              <a:t>SQL queries with sub-queries and outer joins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EB6FC-2B38-4484-930D-7B9AC0E2D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would I do differently?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647EB0-1A26-4240-8243-1A48AE8F9A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time? Add more tables for stuff like images</a:t>
            </a:r>
          </a:p>
          <a:p>
            <a:r>
              <a:rPr lang="en-US" dirty="0"/>
              <a:t>Better/more featured web connection</a:t>
            </a:r>
          </a:p>
          <a:p>
            <a:r>
              <a:rPr lang="en-US" dirty="0"/>
              <a:t>Explore other DB options (graphs, documents, etc.)</a:t>
            </a:r>
          </a:p>
        </p:txBody>
      </p:sp>
    </p:spTree>
    <p:extLst>
      <p:ext uri="{BB962C8B-B14F-4D97-AF65-F5344CB8AC3E}">
        <p14:creationId xmlns:p14="http://schemas.microsoft.com/office/powerpoint/2010/main" val="299996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857055-5B98-4FA4-A7E1-884048B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&amp; Changes</a:t>
            </a:r>
            <a:br>
              <a:rPr lang="en-US" dirty="0"/>
            </a:br>
            <a:r>
              <a:rPr lang="en-US" sz="2400" dirty="0"/>
              <a:t>[Jared R]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56228-A2C1-46FB-9716-A080DBB60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9F7B5-CC0B-4961-9F6C-F2A1B2FC5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How to link the stores and departments together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EB6FC-2B38-4484-930D-7B9AC0E2D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would I do differently?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63B1A40-0DA9-4B56-A500-3E80312631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Change how previous visits and services are recorded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CSC4500 Databases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D66F-04BF-4290-9518-6E60222E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Sports</a:t>
            </a:r>
            <a:br>
              <a:rPr lang="en-US" b="1" dirty="0"/>
            </a:br>
            <a:r>
              <a:rPr lang="en-US" b="1" dirty="0"/>
              <a:t>Business Desc</a:t>
            </a:r>
            <a:br>
              <a:rPr lang="en-US" dirty="0"/>
            </a:br>
            <a:r>
              <a:rPr lang="en-US" sz="2400" dirty="0"/>
              <a:t>[Jared H]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A553-9D9F-4FBD-B5BF-D4E7D33A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Company:</a:t>
            </a:r>
            <a:r>
              <a:rPr lang="en-US" dirty="0"/>
              <a:t> All Sports</a:t>
            </a:r>
          </a:p>
          <a:p>
            <a:r>
              <a:rPr lang="en-US" b="1" dirty="0"/>
              <a:t>Business Profile: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Small business located in Batavia, IL</a:t>
            </a:r>
          </a:p>
          <a:p>
            <a:pPr lvl="1"/>
            <a:r>
              <a:rPr lang="en-US" dirty="0"/>
              <a:t>Has 2 locations</a:t>
            </a:r>
          </a:p>
          <a:p>
            <a:pPr lvl="1"/>
            <a:r>
              <a:rPr lang="en-US" dirty="0"/>
              <a:t>30 Employees</a:t>
            </a:r>
          </a:p>
          <a:p>
            <a:r>
              <a:rPr lang="en-US" b="1" dirty="0"/>
              <a:t>What Do They Do?: </a:t>
            </a:r>
            <a:r>
              <a:rPr lang="en-US" dirty="0"/>
              <a:t>Small business that sells licensed sporting goods and merchandise at convenience stores</a:t>
            </a:r>
          </a:p>
          <a:p>
            <a:pPr lvl="1"/>
            <a:r>
              <a:rPr lang="en-US" dirty="0"/>
              <a:t>Items like shirts, keychains, stickers, &amp; more</a:t>
            </a:r>
          </a:p>
          <a:p>
            <a:pPr lvl="1"/>
            <a:r>
              <a:rPr lang="en-US" dirty="0"/>
              <a:t>Also want to branch out to other stuff from the likes of Disney, Marvel, DC.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C460-4D4D-45EB-922B-70AB0E29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Pet Place</a:t>
            </a:r>
            <a:br>
              <a:rPr lang="en-US" b="1"/>
            </a:br>
            <a:r>
              <a:rPr lang="en-US" b="1" dirty="0"/>
              <a:t>Business Desc</a:t>
            </a:r>
            <a:br>
              <a:rPr lang="en-US" b="1" dirty="0"/>
            </a:br>
            <a:r>
              <a:rPr lang="en-US" sz="2400" dirty="0"/>
              <a:t>[Jared R]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92BC-9D49-42DB-9DCE-D5E3D6A4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Pet care</a:t>
            </a:r>
          </a:p>
          <a:p>
            <a:r>
              <a:rPr lang="en-US"/>
              <a:t>Grooming, daycare, and training</a:t>
            </a:r>
          </a:p>
          <a:p>
            <a:r>
              <a:rPr lang="en-US"/>
              <a:t>Track data on pets, owners, employees, visit info, store info, department, and service descriptions</a:t>
            </a:r>
          </a:p>
          <a:p>
            <a:r>
              <a:rPr lang="en-US"/>
              <a:t>Need to know pet age, behavior, name, etc.</a:t>
            </a:r>
          </a:p>
          <a:p>
            <a:r>
              <a:rPr lang="en-US"/>
              <a:t>Owner contact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7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8E4B-C392-4634-B55E-C01843B00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a typeface="+mj-lt"/>
                <a:cs typeface="+mj-lt"/>
              </a:rPr>
              <a:t>Why do these businesses need a database? </a:t>
            </a:r>
            <a:endParaRPr lang="en-US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B808D-FB96-4CEF-B2B1-9E58C8C86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8A23-1639-4A4B-B53A-B219F3D0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Business Need</a:t>
            </a:r>
            <a:br>
              <a:rPr lang="en-US" dirty="0"/>
            </a:br>
            <a:r>
              <a:rPr lang="en-US" sz="2400" dirty="0"/>
              <a:t>[Jared H]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3D27-8C91-49B3-B8C6-5916810F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was using pen &amp; paper to record their products</a:t>
            </a:r>
          </a:p>
          <a:p>
            <a:r>
              <a:rPr lang="en-US" dirty="0"/>
              <a:t>No way to view images of past &amp; present products </a:t>
            </a:r>
          </a:p>
          <a:p>
            <a:pPr lvl="1"/>
            <a:r>
              <a:rPr lang="en-US" dirty="0"/>
              <a:t>Only had names and descriptions</a:t>
            </a:r>
          </a:p>
          <a:p>
            <a:r>
              <a:rPr lang="en-US" dirty="0"/>
              <a:t>Customers wanted to view what products were available without calling in</a:t>
            </a:r>
          </a:p>
          <a:p>
            <a:r>
              <a:rPr lang="en-US" dirty="0"/>
              <a:t>Want a way to allow customers to view items whenever they want and see current stock of any given item</a:t>
            </a:r>
          </a:p>
        </p:txBody>
      </p:sp>
    </p:spTree>
    <p:extLst>
      <p:ext uri="{BB962C8B-B14F-4D97-AF65-F5344CB8AC3E}">
        <p14:creationId xmlns:p14="http://schemas.microsoft.com/office/powerpoint/2010/main" val="409439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8A23-1639-4A4B-B53A-B219F3D0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Business Need</a:t>
            </a:r>
            <a:br>
              <a:rPr lang="en-US" dirty="0"/>
            </a:br>
            <a:r>
              <a:rPr lang="en-US" sz="2400" dirty="0"/>
              <a:t>[Jared R]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3D27-8C91-49B3-B8C6-5916810F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Weren't tracking pet or owner information at all before now</a:t>
            </a:r>
          </a:p>
          <a:p>
            <a:r>
              <a:rPr lang="en-US"/>
              <a:t>Had to obtain owner and pet info every visit</a:t>
            </a:r>
          </a:p>
          <a:p>
            <a:r>
              <a:rPr lang="en-US"/>
              <a:t>With database, can register and provide service efficiently</a:t>
            </a:r>
          </a:p>
        </p:txBody>
      </p:sp>
    </p:spTree>
    <p:extLst>
      <p:ext uri="{BB962C8B-B14F-4D97-AF65-F5344CB8AC3E}">
        <p14:creationId xmlns:p14="http://schemas.microsoft.com/office/powerpoint/2010/main" val="416888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5F05-0237-45C5-88D4-CC00EF562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DB Building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0BD9-057E-4F63-B456-B0AA036F0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7BD4-0078-4A6E-84C3-7573867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Process</a:t>
            </a:r>
            <a:br>
              <a:rPr lang="en-US" b="1" dirty="0"/>
            </a:br>
            <a:r>
              <a:rPr lang="en-US" b="1" dirty="0"/>
              <a:t>Part #1</a:t>
            </a:r>
            <a:br>
              <a:rPr lang="en-US" dirty="0"/>
            </a:br>
            <a:r>
              <a:rPr lang="en-US" sz="2400" dirty="0"/>
              <a:t>[Jared H]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E53D-5AAC-40D3-81D5-B8F1869C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Business Need</a:t>
            </a:r>
          </a:p>
          <a:p>
            <a:r>
              <a:rPr lang="en-US" dirty="0"/>
              <a:t>Create ER Diagram</a:t>
            </a:r>
          </a:p>
          <a:p>
            <a:r>
              <a:rPr lang="en-US" dirty="0"/>
              <a:t>Create Tables</a:t>
            </a:r>
          </a:p>
          <a:p>
            <a:r>
              <a:rPr lang="en-US" dirty="0"/>
              <a:t>Insert Test Data</a:t>
            </a:r>
          </a:p>
          <a:p>
            <a:r>
              <a:rPr lang="en-US" dirty="0"/>
              <a:t>Develop Business Queries</a:t>
            </a:r>
          </a:p>
          <a:p>
            <a:r>
              <a:rPr lang="en-US" dirty="0"/>
              <a:t>Create Web Connection</a:t>
            </a:r>
          </a:p>
        </p:txBody>
      </p:sp>
    </p:spTree>
    <p:extLst>
      <p:ext uri="{BB962C8B-B14F-4D97-AF65-F5344CB8AC3E}">
        <p14:creationId xmlns:p14="http://schemas.microsoft.com/office/powerpoint/2010/main" val="16533827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3.xml><?xml version="1.0" encoding="utf-8"?>
<a:theme xmlns:a="http://schemas.openxmlformats.org/drawingml/2006/main" name="2_Fra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3_Fra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4_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545454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1861</TotalTime>
  <Words>523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Corbel</vt:lpstr>
      <vt:lpstr>Wingdings 2</vt:lpstr>
      <vt:lpstr>Frame</vt:lpstr>
      <vt:lpstr>1_Frame</vt:lpstr>
      <vt:lpstr>2_Frame</vt:lpstr>
      <vt:lpstr>3_Frame</vt:lpstr>
      <vt:lpstr>4_Frame</vt:lpstr>
      <vt:lpstr>CSC4500 Databases</vt:lpstr>
      <vt:lpstr>What businesses did we build a database for? </vt:lpstr>
      <vt:lpstr>All Sports Business Desc [Jared H]</vt:lpstr>
      <vt:lpstr>The Pet Place Business Desc [Jared R]</vt:lpstr>
      <vt:lpstr>Why do these businesses need a database? </vt:lpstr>
      <vt:lpstr>Business Need [Jared H]</vt:lpstr>
      <vt:lpstr>Business Need [Jared R]</vt:lpstr>
      <vt:lpstr>DB Building Process </vt:lpstr>
      <vt:lpstr>Build Process Part #1 [Jared H]</vt:lpstr>
      <vt:lpstr>Build Process Part #2 [Jared H]</vt:lpstr>
      <vt:lpstr>Build Process Part #1 [Jared R]</vt:lpstr>
      <vt:lpstr>Build Process Part #2 [Jared R]</vt:lpstr>
      <vt:lpstr>Final Product</vt:lpstr>
      <vt:lpstr>Final Product Part #1 [Jared H]</vt:lpstr>
      <vt:lpstr>Final Product Part #2 [Jared H]</vt:lpstr>
      <vt:lpstr>Final Product Part #3 [Jared H]</vt:lpstr>
      <vt:lpstr>Final Product Part #1 [Jared R]</vt:lpstr>
      <vt:lpstr>Final Product Part #2? [Jared R]</vt:lpstr>
      <vt:lpstr>Challenges / Changes</vt:lpstr>
      <vt:lpstr>Challenges &amp; Changes [Jared H]</vt:lpstr>
      <vt:lpstr>Challenges &amp; Changes [Jared R]</vt:lpstr>
      <vt:lpstr>CSC4500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Heeringa</dc:creator>
  <cp:lastModifiedBy>Jared Heeringa</cp:lastModifiedBy>
  <cp:revision>42</cp:revision>
  <dcterms:created xsi:type="dcterms:W3CDTF">2021-11-30T22:08:45Z</dcterms:created>
  <dcterms:modified xsi:type="dcterms:W3CDTF">2021-12-06T23:28:46Z</dcterms:modified>
</cp:coreProperties>
</file>