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Economica"/>
      <p:regular r:id="rId9"/>
      <p:bold r:id="rId10"/>
      <p:italic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italic.fntdata"/><Relationship Id="rId10" Type="http://schemas.openxmlformats.org/officeDocument/2006/relationships/font" Target="fonts/Economica-bold.fntdata"/><Relationship Id="rId13" Type="http://schemas.openxmlformats.org/officeDocument/2006/relationships/font" Target="fonts/OpenSans-regular.fntdata"/><Relationship Id="rId12"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conomica-regular.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3013bc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3013bc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63013bc2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3013bc2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Project </a:t>
            </a:r>
            <a:endParaRPr/>
          </a:p>
        </p:txBody>
      </p:sp>
      <p:sp>
        <p:nvSpPr>
          <p:cNvPr id="63" name="Google Shape;63;p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goal was to create a website to compare women’s athletic wear. We wanted to feature products from top companies within the industry, such as Lululemon, Athleta, and Nike. Users would be able to compare the products they are interested in on a single site in order to allow them to find the best product for their workout.</a:t>
            </a:r>
            <a:endParaRPr>
              <a:solidFill>
                <a:schemeClr val="dk1"/>
              </a:solidFill>
            </a:endParaRPr>
          </a:p>
          <a:p>
            <a:pPr indent="0" lvl="0" marL="0" rtl="0" algn="l">
              <a:spcBef>
                <a:spcPts val="0"/>
              </a:spcBef>
              <a:spcAft>
                <a:spcPts val="16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of TheComp</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Initially, </a:t>
            </a:r>
            <a:r>
              <a:rPr lang="en"/>
              <a:t>we worked on the database and website concurrently. </a:t>
            </a:r>
            <a:endParaRPr/>
          </a:p>
          <a:p>
            <a:pPr indent="-342900" lvl="0" marL="457200" rtl="0" algn="l">
              <a:spcBef>
                <a:spcPts val="0"/>
              </a:spcBef>
              <a:spcAft>
                <a:spcPts val="0"/>
              </a:spcAft>
              <a:buSzPts val="1800"/>
              <a:buChar char="●"/>
            </a:pPr>
            <a:r>
              <a:rPr lang="en"/>
              <a:t>Issues with adding images to the database, so we opted to hard code a significant amount of data into our site.</a:t>
            </a:r>
            <a:endParaRPr/>
          </a:p>
          <a:p>
            <a:pPr indent="-342900" lvl="0" marL="457200" rtl="0" algn="l">
              <a:spcBef>
                <a:spcPts val="0"/>
              </a:spcBef>
              <a:spcAft>
                <a:spcPts val="0"/>
              </a:spcAft>
              <a:buSzPts val="1800"/>
              <a:buChar char="●"/>
            </a:pPr>
            <a:r>
              <a:rPr lang="en"/>
              <a:t>We have a database full of products and information, but hard coded our product information. </a:t>
            </a:r>
            <a:endParaRPr/>
          </a:p>
          <a:p>
            <a:pPr indent="-342900" lvl="0" marL="457200" rtl="0" algn="l">
              <a:spcBef>
                <a:spcPts val="0"/>
              </a:spcBef>
              <a:spcAft>
                <a:spcPts val="0"/>
              </a:spcAft>
              <a:buSzPts val="1800"/>
              <a:buChar char="●"/>
            </a:pPr>
            <a:r>
              <a:rPr lang="en"/>
              <a:t>Ultimately, we were able to create a website with a lot of products and information represented to fulfill our goal of being able to compare athletic wear. </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learned a lot from the technical side of our project and in terms of project management.</a:t>
            </a:r>
            <a:endParaRPr/>
          </a:p>
          <a:p>
            <a:pPr indent="-342900" lvl="0" marL="457200" rtl="0" algn="l">
              <a:spcBef>
                <a:spcPts val="0"/>
              </a:spcBef>
              <a:spcAft>
                <a:spcPts val="0"/>
              </a:spcAft>
              <a:buSzPts val="1800"/>
              <a:buChar char="●"/>
            </a:pPr>
            <a:r>
              <a:rPr lang="en"/>
              <a:t>MERN Stack - How to use Express and React specifically </a:t>
            </a:r>
            <a:endParaRPr/>
          </a:p>
          <a:p>
            <a:pPr indent="-342900" lvl="0" marL="457200" rtl="0" algn="l">
              <a:spcBef>
                <a:spcPts val="0"/>
              </a:spcBef>
              <a:spcAft>
                <a:spcPts val="0"/>
              </a:spcAft>
              <a:buSzPts val="1800"/>
              <a:buChar char="●"/>
            </a:pPr>
            <a:r>
              <a:rPr lang="en"/>
              <a:t>MongoDB (and most databases) are not ideal for storing several images</a:t>
            </a:r>
            <a:endParaRPr/>
          </a:p>
          <a:p>
            <a:pPr indent="-317500" lvl="1" marL="914400" rtl="0" algn="l">
              <a:spcBef>
                <a:spcPts val="0"/>
              </a:spcBef>
              <a:spcAft>
                <a:spcPts val="0"/>
              </a:spcAft>
              <a:buSzPts val="1400"/>
              <a:buChar char="○"/>
            </a:pPr>
            <a:r>
              <a:rPr lang="en"/>
              <a:t>Cloud servers are better</a:t>
            </a:r>
            <a:endParaRPr/>
          </a:p>
          <a:p>
            <a:pPr indent="-342900" lvl="0" marL="457200" rtl="0" algn="l">
              <a:spcBef>
                <a:spcPts val="0"/>
              </a:spcBef>
              <a:spcAft>
                <a:spcPts val="0"/>
              </a:spcAft>
              <a:buSzPts val="1800"/>
              <a:buChar char="●"/>
            </a:pPr>
            <a:r>
              <a:rPr lang="en"/>
              <a:t>Ambitious beginning goal for a one-semester course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