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292608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FIfv5r6Fz9Dnb941wpLpOxzbs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689946" y="7608147"/>
            <a:ext cx="18565709" cy="18928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1" name="Google Shape;71;p12"/>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5672243" y="11590445"/>
            <a:ext cx="24797175" cy="47320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3928956" y="6995584"/>
            <a:ext cx="24797175" cy="139217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7" name="Google Shape;77;p13"/>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645920" y="4788749"/>
            <a:ext cx="18653759" cy="101870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2743200" y="15368695"/>
            <a:ext cx="16459200" cy="706458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00"/>
              </a:spcBef>
              <a:spcAft>
                <a:spcPts val="0"/>
              </a:spcAft>
              <a:buClr>
                <a:schemeClr val="dk1"/>
              </a:buClr>
              <a:buSzPts val="5760"/>
              <a:buNone/>
              <a:defRPr sz="5760"/>
            </a:lvl1pPr>
            <a:lvl2pPr lvl="1" algn="ctr">
              <a:lnSpc>
                <a:spcPct val="90000"/>
              </a:lnSpc>
              <a:spcBef>
                <a:spcPts val="1200"/>
              </a:spcBef>
              <a:spcAft>
                <a:spcPts val="0"/>
              </a:spcAft>
              <a:buClr>
                <a:schemeClr val="dk1"/>
              </a:buClr>
              <a:buSzPts val="4800"/>
              <a:buNone/>
              <a:defRPr sz="4800"/>
            </a:lvl2pPr>
            <a:lvl3pPr lvl="2" algn="ctr">
              <a:lnSpc>
                <a:spcPct val="90000"/>
              </a:lnSpc>
              <a:spcBef>
                <a:spcPts val="1200"/>
              </a:spcBef>
              <a:spcAft>
                <a:spcPts val="0"/>
              </a:spcAft>
              <a:buClr>
                <a:schemeClr val="dk1"/>
              </a:buClr>
              <a:buSzPts val="4320"/>
              <a:buNone/>
              <a:defRPr sz="4320"/>
            </a:lvl3pPr>
            <a:lvl4pPr lvl="3" algn="ctr">
              <a:lnSpc>
                <a:spcPct val="90000"/>
              </a:lnSpc>
              <a:spcBef>
                <a:spcPts val="1200"/>
              </a:spcBef>
              <a:spcAft>
                <a:spcPts val="0"/>
              </a:spcAft>
              <a:buClr>
                <a:schemeClr val="dk1"/>
              </a:buClr>
              <a:buSzPts val="3840"/>
              <a:buNone/>
              <a:defRPr sz="3840"/>
            </a:lvl4pPr>
            <a:lvl5pPr lvl="4" algn="ctr">
              <a:lnSpc>
                <a:spcPct val="90000"/>
              </a:lnSpc>
              <a:spcBef>
                <a:spcPts val="1200"/>
              </a:spcBef>
              <a:spcAft>
                <a:spcPts val="0"/>
              </a:spcAft>
              <a:buClr>
                <a:schemeClr val="dk1"/>
              </a:buClr>
              <a:buSzPts val="3840"/>
              <a:buNone/>
              <a:defRPr sz="3840"/>
            </a:lvl5pPr>
            <a:lvl6pPr lvl="5" algn="ctr">
              <a:lnSpc>
                <a:spcPct val="90000"/>
              </a:lnSpc>
              <a:spcBef>
                <a:spcPts val="1200"/>
              </a:spcBef>
              <a:spcAft>
                <a:spcPts val="0"/>
              </a:spcAft>
              <a:buClr>
                <a:schemeClr val="dk1"/>
              </a:buClr>
              <a:buSzPts val="3840"/>
              <a:buNone/>
              <a:defRPr sz="3840"/>
            </a:lvl6pPr>
            <a:lvl7pPr lvl="6" algn="ctr">
              <a:lnSpc>
                <a:spcPct val="90000"/>
              </a:lnSpc>
              <a:spcBef>
                <a:spcPts val="1200"/>
              </a:spcBef>
              <a:spcAft>
                <a:spcPts val="0"/>
              </a:spcAft>
              <a:buClr>
                <a:schemeClr val="dk1"/>
              </a:buClr>
              <a:buSzPts val="3840"/>
              <a:buNone/>
              <a:defRPr sz="3840"/>
            </a:lvl7pPr>
            <a:lvl8pPr lvl="7" algn="ctr">
              <a:lnSpc>
                <a:spcPct val="90000"/>
              </a:lnSpc>
              <a:spcBef>
                <a:spcPts val="1200"/>
              </a:spcBef>
              <a:spcAft>
                <a:spcPts val="0"/>
              </a:spcAft>
              <a:buClr>
                <a:schemeClr val="dk1"/>
              </a:buClr>
              <a:buSzPts val="3840"/>
              <a:buNone/>
              <a:defRPr sz="3840"/>
            </a:lvl8pPr>
            <a:lvl9pPr lvl="8" algn="ctr">
              <a:lnSpc>
                <a:spcPct val="90000"/>
              </a:lnSpc>
              <a:spcBef>
                <a:spcPts val="1200"/>
              </a:spcBef>
              <a:spcAft>
                <a:spcPts val="0"/>
              </a:spcAft>
              <a:buClr>
                <a:schemeClr val="dk1"/>
              </a:buClr>
              <a:buSzPts val="3840"/>
              <a:buNone/>
              <a:defRPr sz="3840"/>
            </a:lvl9pPr>
          </a:lstStyle>
          <a:p/>
        </p:txBody>
      </p:sp>
      <p:sp>
        <p:nvSpPr>
          <p:cNvPr id="18" name="Google Shape;18;p4"/>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1508760" y="7789333"/>
            <a:ext cx="1892808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24" name="Google Shape;24;p5"/>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1497331" y="7294888"/>
            <a:ext cx="18928080" cy="1217167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497331" y="19581716"/>
            <a:ext cx="18928080" cy="64007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sz="5760">
                <a:solidFill>
                  <a:schemeClr val="dk1"/>
                </a:solidFill>
              </a:defRPr>
            </a:lvl1pPr>
            <a:lvl2pPr indent="-228600" lvl="1" marL="914400" algn="l">
              <a:lnSpc>
                <a:spcPct val="90000"/>
              </a:lnSpc>
              <a:spcBef>
                <a:spcPts val="1200"/>
              </a:spcBef>
              <a:spcAft>
                <a:spcPts val="0"/>
              </a:spcAft>
              <a:buClr>
                <a:srgbClr val="888888"/>
              </a:buClr>
              <a:buSzPts val="4800"/>
              <a:buNone/>
              <a:defRPr sz="4800">
                <a:solidFill>
                  <a:srgbClr val="888888"/>
                </a:solidFill>
              </a:defRPr>
            </a:lvl2pPr>
            <a:lvl3pPr indent="-228600" lvl="2" marL="1371600" algn="l">
              <a:lnSpc>
                <a:spcPct val="90000"/>
              </a:lnSpc>
              <a:spcBef>
                <a:spcPts val="1200"/>
              </a:spcBef>
              <a:spcAft>
                <a:spcPts val="0"/>
              </a:spcAft>
              <a:buClr>
                <a:srgbClr val="888888"/>
              </a:buClr>
              <a:buSzPts val="4320"/>
              <a:buNone/>
              <a:defRPr sz="4320">
                <a:solidFill>
                  <a:srgbClr val="888888"/>
                </a:solidFill>
              </a:defRPr>
            </a:lvl3pPr>
            <a:lvl4pPr indent="-228600" lvl="3" marL="1828800" algn="l">
              <a:lnSpc>
                <a:spcPct val="90000"/>
              </a:lnSpc>
              <a:spcBef>
                <a:spcPts val="1200"/>
              </a:spcBef>
              <a:spcAft>
                <a:spcPts val="0"/>
              </a:spcAft>
              <a:buClr>
                <a:srgbClr val="888888"/>
              </a:buClr>
              <a:buSzPts val="3840"/>
              <a:buNone/>
              <a:defRPr sz="3840">
                <a:solidFill>
                  <a:srgbClr val="888888"/>
                </a:solidFill>
              </a:defRPr>
            </a:lvl4pPr>
            <a:lvl5pPr indent="-228600" lvl="4" marL="2286000" algn="l">
              <a:lnSpc>
                <a:spcPct val="90000"/>
              </a:lnSpc>
              <a:spcBef>
                <a:spcPts val="1200"/>
              </a:spcBef>
              <a:spcAft>
                <a:spcPts val="0"/>
              </a:spcAft>
              <a:buClr>
                <a:srgbClr val="888888"/>
              </a:buClr>
              <a:buSzPts val="3840"/>
              <a:buNone/>
              <a:defRPr sz="3840">
                <a:solidFill>
                  <a:srgbClr val="888888"/>
                </a:solidFill>
              </a:defRPr>
            </a:lvl5pPr>
            <a:lvl6pPr indent="-228600" lvl="5" marL="2743200" algn="l">
              <a:lnSpc>
                <a:spcPct val="90000"/>
              </a:lnSpc>
              <a:spcBef>
                <a:spcPts val="1200"/>
              </a:spcBef>
              <a:spcAft>
                <a:spcPts val="0"/>
              </a:spcAft>
              <a:buClr>
                <a:srgbClr val="888888"/>
              </a:buClr>
              <a:buSzPts val="3840"/>
              <a:buNone/>
              <a:defRPr sz="3840">
                <a:solidFill>
                  <a:srgbClr val="888888"/>
                </a:solidFill>
              </a:defRPr>
            </a:lvl6pPr>
            <a:lvl7pPr indent="-228600" lvl="6" marL="3200400" algn="l">
              <a:lnSpc>
                <a:spcPct val="90000"/>
              </a:lnSpc>
              <a:spcBef>
                <a:spcPts val="1200"/>
              </a:spcBef>
              <a:spcAft>
                <a:spcPts val="0"/>
              </a:spcAft>
              <a:buClr>
                <a:srgbClr val="888888"/>
              </a:buClr>
              <a:buSzPts val="3840"/>
              <a:buNone/>
              <a:defRPr sz="3840">
                <a:solidFill>
                  <a:srgbClr val="888888"/>
                </a:solidFill>
              </a:defRPr>
            </a:lvl7pPr>
            <a:lvl8pPr indent="-228600" lvl="7" marL="3657600" algn="l">
              <a:lnSpc>
                <a:spcPct val="90000"/>
              </a:lnSpc>
              <a:spcBef>
                <a:spcPts val="1200"/>
              </a:spcBef>
              <a:spcAft>
                <a:spcPts val="0"/>
              </a:spcAft>
              <a:buClr>
                <a:srgbClr val="888888"/>
              </a:buClr>
              <a:buSzPts val="3840"/>
              <a:buNone/>
              <a:defRPr sz="3840">
                <a:solidFill>
                  <a:srgbClr val="888888"/>
                </a:solidFill>
              </a:defRPr>
            </a:lvl8pPr>
            <a:lvl9pPr indent="-228600" lvl="8" marL="4114800" algn="l">
              <a:lnSpc>
                <a:spcPct val="90000"/>
              </a:lnSpc>
              <a:spcBef>
                <a:spcPts val="1200"/>
              </a:spcBef>
              <a:spcAft>
                <a:spcPts val="0"/>
              </a:spcAft>
              <a:buClr>
                <a:srgbClr val="888888"/>
              </a:buClr>
              <a:buSzPts val="3840"/>
              <a:buNone/>
              <a:defRPr sz="3840">
                <a:solidFill>
                  <a:srgbClr val="888888"/>
                </a:solidFill>
              </a:defRPr>
            </a:lvl9pPr>
          </a:lstStyle>
          <a:p/>
        </p:txBody>
      </p:sp>
      <p:sp>
        <p:nvSpPr>
          <p:cNvPr id="30" name="Google Shape;30;p6"/>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1508760" y="7789333"/>
            <a:ext cx="932688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6" name="Google Shape;36;p7"/>
          <p:cNvSpPr txBox="1"/>
          <p:nvPr>
            <p:ph idx="2" type="body"/>
          </p:nvPr>
        </p:nvSpPr>
        <p:spPr>
          <a:xfrm>
            <a:off x="11109960" y="7789333"/>
            <a:ext cx="932688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7" name="Google Shape;37;p7"/>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1511618"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1511621" y="7172962"/>
            <a:ext cx="9284016"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3" name="Google Shape;43;p8"/>
          <p:cNvSpPr txBox="1"/>
          <p:nvPr>
            <p:ph idx="2" type="body"/>
          </p:nvPr>
        </p:nvSpPr>
        <p:spPr>
          <a:xfrm>
            <a:off x="1511621" y="10688320"/>
            <a:ext cx="9284016"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4" name="Google Shape;44;p8"/>
          <p:cNvSpPr txBox="1"/>
          <p:nvPr>
            <p:ph idx="3" type="body"/>
          </p:nvPr>
        </p:nvSpPr>
        <p:spPr>
          <a:xfrm>
            <a:off x="11109961" y="7172962"/>
            <a:ext cx="9329738"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5" name="Google Shape;45;p8"/>
          <p:cNvSpPr txBox="1"/>
          <p:nvPr>
            <p:ph idx="4" type="body"/>
          </p:nvPr>
        </p:nvSpPr>
        <p:spPr>
          <a:xfrm>
            <a:off x="11109961" y="10688320"/>
            <a:ext cx="9329738"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6" name="Google Shape;46;p8"/>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1619" y="1950720"/>
            <a:ext cx="7078027"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9329738" y="4213020"/>
            <a:ext cx="11109960" cy="20794134"/>
          </a:xfrm>
          <a:prstGeom prst="rect">
            <a:avLst/>
          </a:prstGeom>
          <a:noFill/>
          <a:ln>
            <a:noFill/>
          </a:ln>
        </p:spPr>
        <p:txBody>
          <a:bodyPr anchorCtr="0" anchor="t" bIns="45700" lIns="91425" spcFirstLastPara="1" rIns="91425" wrap="square" tIns="45700">
            <a:normAutofit/>
          </a:bodyPr>
          <a:lstStyle>
            <a:lvl1pPr indent="-716280" lvl="0" marL="457200" algn="l">
              <a:lnSpc>
                <a:spcPct val="90000"/>
              </a:lnSpc>
              <a:spcBef>
                <a:spcPts val="2400"/>
              </a:spcBef>
              <a:spcAft>
                <a:spcPts val="0"/>
              </a:spcAft>
              <a:buClr>
                <a:schemeClr val="dk1"/>
              </a:buClr>
              <a:buSzPts val="7680"/>
              <a:buChar char="•"/>
              <a:defRPr sz="7680"/>
            </a:lvl1pPr>
            <a:lvl2pPr indent="-655320" lvl="1" marL="914400" algn="l">
              <a:lnSpc>
                <a:spcPct val="90000"/>
              </a:lnSpc>
              <a:spcBef>
                <a:spcPts val="1200"/>
              </a:spcBef>
              <a:spcAft>
                <a:spcPts val="0"/>
              </a:spcAft>
              <a:buClr>
                <a:schemeClr val="dk1"/>
              </a:buClr>
              <a:buSzPts val="6720"/>
              <a:buChar char="•"/>
              <a:defRPr sz="6719"/>
            </a:lvl2pPr>
            <a:lvl3pPr indent="-594360" lvl="2" marL="1371600" algn="l">
              <a:lnSpc>
                <a:spcPct val="90000"/>
              </a:lnSpc>
              <a:spcBef>
                <a:spcPts val="1200"/>
              </a:spcBef>
              <a:spcAft>
                <a:spcPts val="0"/>
              </a:spcAft>
              <a:buClr>
                <a:schemeClr val="dk1"/>
              </a:buClr>
              <a:buSzPts val="5760"/>
              <a:buChar char="•"/>
              <a:defRPr sz="5760"/>
            </a:lvl3pPr>
            <a:lvl4pPr indent="-533400" lvl="3" marL="1828800" algn="l">
              <a:lnSpc>
                <a:spcPct val="90000"/>
              </a:lnSpc>
              <a:spcBef>
                <a:spcPts val="1200"/>
              </a:spcBef>
              <a:spcAft>
                <a:spcPts val="0"/>
              </a:spcAft>
              <a:buClr>
                <a:schemeClr val="dk1"/>
              </a:buClr>
              <a:buSzPts val="4800"/>
              <a:buChar char="•"/>
              <a:defRPr sz="4800"/>
            </a:lvl4pPr>
            <a:lvl5pPr indent="-533400" lvl="4" marL="2286000" algn="l">
              <a:lnSpc>
                <a:spcPct val="90000"/>
              </a:lnSpc>
              <a:spcBef>
                <a:spcPts val="1200"/>
              </a:spcBef>
              <a:spcAft>
                <a:spcPts val="0"/>
              </a:spcAft>
              <a:buClr>
                <a:schemeClr val="dk1"/>
              </a:buClr>
              <a:buSzPts val="4800"/>
              <a:buChar char="•"/>
              <a:defRPr sz="4800"/>
            </a:lvl5pPr>
            <a:lvl6pPr indent="-533400" lvl="5" marL="2743200" algn="l">
              <a:lnSpc>
                <a:spcPct val="90000"/>
              </a:lnSpc>
              <a:spcBef>
                <a:spcPts val="1200"/>
              </a:spcBef>
              <a:spcAft>
                <a:spcPts val="0"/>
              </a:spcAft>
              <a:buClr>
                <a:schemeClr val="dk1"/>
              </a:buClr>
              <a:buSzPts val="4800"/>
              <a:buChar char="•"/>
              <a:defRPr sz="4800"/>
            </a:lvl6pPr>
            <a:lvl7pPr indent="-533400" lvl="6" marL="3200400" algn="l">
              <a:lnSpc>
                <a:spcPct val="90000"/>
              </a:lnSpc>
              <a:spcBef>
                <a:spcPts val="1200"/>
              </a:spcBef>
              <a:spcAft>
                <a:spcPts val="0"/>
              </a:spcAft>
              <a:buClr>
                <a:schemeClr val="dk1"/>
              </a:buClr>
              <a:buSzPts val="4800"/>
              <a:buChar char="•"/>
              <a:defRPr sz="4800"/>
            </a:lvl7pPr>
            <a:lvl8pPr indent="-533400" lvl="7" marL="3657600" algn="l">
              <a:lnSpc>
                <a:spcPct val="90000"/>
              </a:lnSpc>
              <a:spcBef>
                <a:spcPts val="1200"/>
              </a:spcBef>
              <a:spcAft>
                <a:spcPts val="0"/>
              </a:spcAft>
              <a:buClr>
                <a:schemeClr val="dk1"/>
              </a:buClr>
              <a:buSzPts val="4800"/>
              <a:buChar char="•"/>
              <a:defRPr sz="4800"/>
            </a:lvl8pPr>
            <a:lvl9pPr indent="-533400" lvl="8" marL="4114800" algn="l">
              <a:lnSpc>
                <a:spcPct val="90000"/>
              </a:lnSpc>
              <a:spcBef>
                <a:spcPts val="1200"/>
              </a:spcBef>
              <a:spcAft>
                <a:spcPts val="0"/>
              </a:spcAft>
              <a:buClr>
                <a:schemeClr val="dk1"/>
              </a:buClr>
              <a:buSzPts val="4800"/>
              <a:buChar char="•"/>
              <a:defRPr sz="4800"/>
            </a:lvl9pPr>
          </a:lstStyle>
          <a:p/>
        </p:txBody>
      </p:sp>
      <p:sp>
        <p:nvSpPr>
          <p:cNvPr id="57" name="Google Shape;57;p10"/>
          <p:cNvSpPr txBox="1"/>
          <p:nvPr>
            <p:ph idx="2" type="body"/>
          </p:nvPr>
        </p:nvSpPr>
        <p:spPr>
          <a:xfrm>
            <a:off x="1511619" y="8778240"/>
            <a:ext cx="7078027"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58" name="Google Shape;58;p10"/>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11619" y="1950720"/>
            <a:ext cx="7078027"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9329738" y="4213020"/>
            <a:ext cx="11109960" cy="20794134"/>
          </a:xfrm>
          <a:prstGeom prst="rect">
            <a:avLst/>
          </a:prstGeom>
          <a:noFill/>
          <a:ln>
            <a:noFill/>
          </a:ln>
        </p:spPr>
      </p:sp>
      <p:sp>
        <p:nvSpPr>
          <p:cNvPr id="64" name="Google Shape;64;p11"/>
          <p:cNvSpPr txBox="1"/>
          <p:nvPr>
            <p:ph idx="1" type="body"/>
          </p:nvPr>
        </p:nvSpPr>
        <p:spPr>
          <a:xfrm>
            <a:off x="1511619" y="8778240"/>
            <a:ext cx="7078027"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65" name="Google Shape;65;p11"/>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560"/>
              <a:buFont typeface="Calibri"/>
              <a:buNone/>
              <a:defRPr b="0" i="0" sz="105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508760" y="7789333"/>
            <a:ext cx="18928080" cy="18565709"/>
          </a:xfrm>
          <a:prstGeom prst="rect">
            <a:avLst/>
          </a:prstGeom>
          <a:noFill/>
          <a:ln>
            <a:noFill/>
          </a:ln>
        </p:spPr>
        <p:txBody>
          <a:bodyPr anchorCtr="0" anchor="t" bIns="45700" lIns="91425" spcFirstLastPara="1" rIns="91425" wrap="square" tIns="45700">
            <a:normAutofit/>
          </a:bodyPr>
          <a:lstStyle>
            <a:lvl1pPr indent="-655320" lvl="0" marL="457200" marR="0" rtl="0" algn="l">
              <a:lnSpc>
                <a:spcPct val="90000"/>
              </a:lnSpc>
              <a:spcBef>
                <a:spcPts val="2400"/>
              </a:spcBef>
              <a:spcAft>
                <a:spcPts val="0"/>
              </a:spcAft>
              <a:buClr>
                <a:schemeClr val="dk1"/>
              </a:buClr>
              <a:buSzPts val="6720"/>
              <a:buFont typeface="Arial"/>
              <a:buChar char="•"/>
              <a:defRPr b="0" i="0" sz="6719" u="none" cap="none" strike="noStrike">
                <a:solidFill>
                  <a:schemeClr val="dk1"/>
                </a:solidFill>
                <a:latin typeface="Calibri"/>
                <a:ea typeface="Calibri"/>
                <a:cs typeface="Calibri"/>
                <a:sym typeface="Calibri"/>
              </a:defRPr>
            </a:lvl1pPr>
            <a:lvl2pPr indent="-594360" lvl="1" marL="914400" marR="0" rtl="0" algn="l">
              <a:lnSpc>
                <a:spcPct val="90000"/>
              </a:lnSpc>
              <a:spcBef>
                <a:spcPts val="12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2pPr>
            <a:lvl3pPr indent="-533400" lvl="2" marL="1371600" marR="0" rtl="0" algn="l">
              <a:lnSpc>
                <a:spcPct val="90000"/>
              </a:lnSpc>
              <a:spcBef>
                <a:spcPts val="12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3pPr>
            <a:lvl4pPr indent="-502919" lvl="3" marL="1828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4pPr>
            <a:lvl5pPr indent="-502920" lvl="4" marL="22860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5pPr>
            <a:lvl6pPr indent="-502920" lvl="5" marL="27432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6pPr>
            <a:lvl7pPr indent="-502920" lvl="6" marL="32004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7pPr>
            <a:lvl8pPr indent="-502920" lvl="7" marL="36576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8pPr>
            <a:lvl9pPr indent="-502920" lvl="8" marL="4114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80" u="none" cap="none" strike="noStrike">
                <a:solidFill>
                  <a:srgbClr val="888888"/>
                </a:solidFill>
                <a:latin typeface="Calibri"/>
                <a:ea typeface="Calibri"/>
                <a:cs typeface="Calibri"/>
                <a:sym typeface="Calibri"/>
              </a:defRPr>
            </a:lvl1pPr>
            <a:lvl2pPr indent="0" lvl="1" marL="0" marR="0" rtl="0" algn="r">
              <a:spcBef>
                <a:spcPts val="0"/>
              </a:spcBef>
              <a:buNone/>
              <a:defRPr b="0" i="0" sz="2880" u="none" cap="none" strike="noStrike">
                <a:solidFill>
                  <a:srgbClr val="888888"/>
                </a:solidFill>
                <a:latin typeface="Calibri"/>
                <a:ea typeface="Calibri"/>
                <a:cs typeface="Calibri"/>
                <a:sym typeface="Calibri"/>
              </a:defRPr>
            </a:lvl2pPr>
            <a:lvl3pPr indent="0" lvl="2" marL="0" marR="0" rtl="0" algn="r">
              <a:spcBef>
                <a:spcPts val="0"/>
              </a:spcBef>
              <a:buNone/>
              <a:defRPr b="0" i="0" sz="2880" u="none" cap="none" strike="noStrike">
                <a:solidFill>
                  <a:srgbClr val="888888"/>
                </a:solidFill>
                <a:latin typeface="Calibri"/>
                <a:ea typeface="Calibri"/>
                <a:cs typeface="Calibri"/>
                <a:sym typeface="Calibri"/>
              </a:defRPr>
            </a:lvl3pPr>
            <a:lvl4pPr indent="0" lvl="3" marL="0" marR="0" rtl="0" algn="r">
              <a:spcBef>
                <a:spcPts val="0"/>
              </a:spcBef>
              <a:buNone/>
              <a:defRPr b="0" i="0" sz="2880" u="none" cap="none" strike="noStrike">
                <a:solidFill>
                  <a:srgbClr val="888888"/>
                </a:solidFill>
                <a:latin typeface="Calibri"/>
                <a:ea typeface="Calibri"/>
                <a:cs typeface="Calibri"/>
                <a:sym typeface="Calibri"/>
              </a:defRPr>
            </a:lvl4pPr>
            <a:lvl5pPr indent="0" lvl="4" marL="0" marR="0" rtl="0" algn="r">
              <a:spcBef>
                <a:spcPts val="0"/>
              </a:spcBef>
              <a:buNone/>
              <a:defRPr b="0" i="0" sz="2880" u="none" cap="none" strike="noStrike">
                <a:solidFill>
                  <a:srgbClr val="888888"/>
                </a:solidFill>
                <a:latin typeface="Calibri"/>
                <a:ea typeface="Calibri"/>
                <a:cs typeface="Calibri"/>
                <a:sym typeface="Calibri"/>
              </a:defRPr>
            </a:lvl5pPr>
            <a:lvl6pPr indent="0" lvl="5" marL="0" marR="0" rtl="0" algn="r">
              <a:spcBef>
                <a:spcPts val="0"/>
              </a:spcBef>
              <a:buNone/>
              <a:defRPr b="0" i="0" sz="2880" u="none" cap="none" strike="noStrike">
                <a:solidFill>
                  <a:srgbClr val="888888"/>
                </a:solidFill>
                <a:latin typeface="Calibri"/>
                <a:ea typeface="Calibri"/>
                <a:cs typeface="Calibri"/>
                <a:sym typeface="Calibri"/>
              </a:defRPr>
            </a:lvl6pPr>
            <a:lvl7pPr indent="0" lvl="6" marL="0" marR="0" rtl="0" algn="r">
              <a:spcBef>
                <a:spcPts val="0"/>
              </a:spcBef>
              <a:buNone/>
              <a:defRPr b="0" i="0" sz="2880" u="none" cap="none" strike="noStrike">
                <a:solidFill>
                  <a:srgbClr val="888888"/>
                </a:solidFill>
                <a:latin typeface="Calibri"/>
                <a:ea typeface="Calibri"/>
                <a:cs typeface="Calibri"/>
                <a:sym typeface="Calibri"/>
              </a:defRPr>
            </a:lvl7pPr>
            <a:lvl8pPr indent="0" lvl="7" marL="0" marR="0" rtl="0" algn="r">
              <a:spcBef>
                <a:spcPts val="0"/>
              </a:spcBef>
              <a:buNone/>
              <a:defRPr b="0" i="0" sz="2880" u="none" cap="none" strike="noStrike">
                <a:solidFill>
                  <a:srgbClr val="888888"/>
                </a:solidFill>
                <a:latin typeface="Calibri"/>
                <a:ea typeface="Calibri"/>
                <a:cs typeface="Calibri"/>
                <a:sym typeface="Calibri"/>
              </a:defRPr>
            </a:lvl8pPr>
            <a:lvl9pPr indent="0" lvl="8" marL="0" marR="0" rtl="0" algn="r">
              <a:spcBef>
                <a:spcPts val="0"/>
              </a:spcBef>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83" name="Shape 83"/>
        <p:cNvGrpSpPr/>
        <p:nvPr/>
      </p:nvGrpSpPr>
      <p:grpSpPr>
        <a:xfrm>
          <a:off x="0" y="0"/>
          <a:ext cx="0" cy="0"/>
          <a:chOff x="0" y="0"/>
          <a:chExt cx="0" cy="0"/>
        </a:xfrm>
      </p:grpSpPr>
      <p:sp>
        <p:nvSpPr>
          <p:cNvPr id="84" name="Google Shape;84;p1"/>
          <p:cNvSpPr txBox="1"/>
          <p:nvPr/>
        </p:nvSpPr>
        <p:spPr>
          <a:xfrm>
            <a:off x="367950" y="229975"/>
            <a:ext cx="12924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6000">
                <a:solidFill>
                  <a:schemeClr val="dk1"/>
                </a:solidFill>
                <a:latin typeface="Calibri"/>
                <a:ea typeface="Calibri"/>
                <a:cs typeface="Calibri"/>
                <a:sym typeface="Calibri"/>
              </a:rPr>
              <a:t>Research on Unique User Authentication via Behavioral Metrics</a:t>
            </a:r>
            <a:endParaRPr b="1" sz="6000">
              <a:solidFill>
                <a:schemeClr val="dk1"/>
              </a:solidFill>
              <a:latin typeface="Calibri"/>
              <a:ea typeface="Calibri"/>
              <a:cs typeface="Calibri"/>
              <a:sym typeface="Calibri"/>
            </a:endParaRPr>
          </a:p>
        </p:txBody>
      </p:sp>
      <p:sp>
        <p:nvSpPr>
          <p:cNvPr id="85" name="Google Shape;85;p1"/>
          <p:cNvSpPr txBox="1"/>
          <p:nvPr/>
        </p:nvSpPr>
        <p:spPr>
          <a:xfrm>
            <a:off x="367950" y="2261875"/>
            <a:ext cx="1221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by Richard Carbone, Lazarus Bradley, and William Mullin</a:t>
            </a:r>
            <a:endParaRPr sz="4000">
              <a:latin typeface="Calibri"/>
              <a:ea typeface="Calibri"/>
              <a:cs typeface="Calibri"/>
              <a:sym typeface="Calibri"/>
            </a:endParaRPr>
          </a:p>
        </p:txBody>
      </p:sp>
      <p:sp>
        <p:nvSpPr>
          <p:cNvPr id="86" name="Google Shape;86;p1"/>
          <p:cNvSpPr txBox="1"/>
          <p:nvPr/>
        </p:nvSpPr>
        <p:spPr>
          <a:xfrm>
            <a:off x="15613925" y="15058225"/>
            <a:ext cx="542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dk1"/>
                </a:solidFill>
                <a:latin typeface="Calibri"/>
                <a:ea typeface="Calibri"/>
                <a:cs typeface="Calibri"/>
                <a:sym typeface="Calibri"/>
              </a:rPr>
              <a:t>Methodology</a:t>
            </a:r>
            <a:endParaRPr b="1" sz="6000">
              <a:solidFill>
                <a:schemeClr val="dk1"/>
              </a:solidFill>
              <a:latin typeface="Calibri"/>
              <a:ea typeface="Calibri"/>
              <a:cs typeface="Calibri"/>
              <a:sym typeface="Calibri"/>
            </a:endParaRPr>
          </a:p>
        </p:txBody>
      </p:sp>
      <p:sp>
        <p:nvSpPr>
          <p:cNvPr id="87" name="Google Shape;87;p1"/>
          <p:cNvSpPr txBox="1"/>
          <p:nvPr/>
        </p:nvSpPr>
        <p:spPr>
          <a:xfrm>
            <a:off x="2349150" y="3617813"/>
            <a:ext cx="9337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dk1"/>
                </a:solidFill>
                <a:latin typeface="Calibri"/>
                <a:ea typeface="Calibri"/>
                <a:cs typeface="Calibri"/>
                <a:sym typeface="Calibri"/>
              </a:rPr>
              <a:t>What is this research about?</a:t>
            </a:r>
            <a:endParaRPr b="1" sz="6000">
              <a:solidFill>
                <a:schemeClr val="dk1"/>
              </a:solidFill>
              <a:latin typeface="Calibri"/>
              <a:ea typeface="Calibri"/>
              <a:cs typeface="Calibri"/>
              <a:sym typeface="Calibri"/>
            </a:endParaRPr>
          </a:p>
        </p:txBody>
      </p:sp>
      <p:sp>
        <p:nvSpPr>
          <p:cNvPr id="88" name="Google Shape;88;p1"/>
          <p:cNvSpPr txBox="1"/>
          <p:nvPr/>
        </p:nvSpPr>
        <p:spPr>
          <a:xfrm>
            <a:off x="367950" y="4736000"/>
            <a:ext cx="17653500" cy="711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latin typeface="Calibri"/>
                <a:ea typeface="Calibri"/>
                <a:cs typeface="Calibri"/>
                <a:sym typeface="Calibri"/>
              </a:rPr>
              <a:t>Our research is meant to show the viability of analyzing user behavior, and using that information in order to identify unique users, similar to how a password would be used. These behaviors could be used to identify fraudulent usage of accounts, or other undetermined uses. An example could be that </a:t>
            </a:r>
            <a:r>
              <a:rPr lang="en-US" sz="4500">
                <a:latin typeface="Calibri"/>
                <a:ea typeface="Calibri"/>
                <a:cs typeface="Calibri"/>
                <a:sym typeface="Calibri"/>
              </a:rPr>
              <a:t>someone</a:t>
            </a:r>
            <a:r>
              <a:rPr lang="en-US" sz="4500">
                <a:latin typeface="Calibri"/>
                <a:ea typeface="Calibri"/>
                <a:cs typeface="Calibri"/>
                <a:sym typeface="Calibri"/>
              </a:rPr>
              <a:t> is using your Amazon account, but is behaving nothing like the way you usually behave while using the site. This research could help to flag that behavior, and require some additional security measure to ensure the person is a legitimate user.</a:t>
            </a:r>
            <a:endParaRPr sz="4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4500">
              <a:latin typeface="Calibri"/>
              <a:ea typeface="Calibri"/>
              <a:cs typeface="Calibri"/>
              <a:sym typeface="Calibri"/>
            </a:endParaRPr>
          </a:p>
          <a:p>
            <a:pPr indent="0" lvl="0" marL="0" rtl="0" algn="l">
              <a:spcBef>
                <a:spcPts val="0"/>
              </a:spcBef>
              <a:spcAft>
                <a:spcPts val="0"/>
              </a:spcAft>
              <a:buNone/>
            </a:pPr>
            <a:r>
              <a:t/>
            </a:r>
            <a:endParaRPr sz="4500">
              <a:latin typeface="Calibri"/>
              <a:ea typeface="Calibri"/>
              <a:cs typeface="Calibri"/>
              <a:sym typeface="Calibri"/>
            </a:endParaRPr>
          </a:p>
        </p:txBody>
      </p:sp>
      <p:sp>
        <p:nvSpPr>
          <p:cNvPr id="89" name="Google Shape;89;p1"/>
          <p:cNvSpPr txBox="1"/>
          <p:nvPr/>
        </p:nvSpPr>
        <p:spPr>
          <a:xfrm>
            <a:off x="367950" y="24920600"/>
            <a:ext cx="542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dk1"/>
                </a:solidFill>
                <a:latin typeface="Calibri"/>
                <a:ea typeface="Calibri"/>
                <a:cs typeface="Calibri"/>
                <a:sym typeface="Calibri"/>
              </a:rPr>
              <a:t>Results</a:t>
            </a:r>
            <a:endParaRPr b="1" sz="6000">
              <a:solidFill>
                <a:schemeClr val="dk1"/>
              </a:solidFill>
              <a:latin typeface="Calibri"/>
              <a:ea typeface="Calibri"/>
              <a:cs typeface="Calibri"/>
              <a:sym typeface="Calibri"/>
            </a:endParaRPr>
          </a:p>
        </p:txBody>
      </p:sp>
      <p:sp>
        <p:nvSpPr>
          <p:cNvPr id="90" name="Google Shape;90;p1"/>
          <p:cNvSpPr txBox="1"/>
          <p:nvPr/>
        </p:nvSpPr>
        <p:spPr>
          <a:xfrm>
            <a:off x="8984525" y="16202925"/>
            <a:ext cx="12372000" cy="918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latin typeface="Calibri"/>
                <a:ea typeface="Calibri"/>
                <a:cs typeface="Calibri"/>
                <a:sym typeface="Calibri"/>
              </a:rPr>
              <a:t>In order to conduct this research, we needed a tool to track the movements and other key metrics of the survey’s subject. Given our desired time frame, designing those tools ourselves to fit our specific needs would be </a:t>
            </a:r>
            <a:r>
              <a:rPr lang="en-US" sz="4500">
                <a:latin typeface="Calibri"/>
                <a:ea typeface="Calibri"/>
                <a:cs typeface="Calibri"/>
                <a:sym typeface="Calibri"/>
              </a:rPr>
              <a:t>impractical</a:t>
            </a:r>
            <a:r>
              <a:rPr lang="en-US" sz="4500">
                <a:latin typeface="Calibri"/>
                <a:ea typeface="Calibri"/>
                <a:cs typeface="Calibri"/>
                <a:sym typeface="Calibri"/>
              </a:rPr>
              <a:t>, so we went with Hotjar, a tool made to work in conjunction with websites to gather this behavioral information. We designed a small website experience as our testing </a:t>
            </a:r>
            <a:r>
              <a:rPr lang="en-US" sz="4500">
                <a:latin typeface="Calibri"/>
                <a:ea typeface="Calibri"/>
                <a:cs typeface="Calibri"/>
                <a:sym typeface="Calibri"/>
              </a:rPr>
              <a:t>environment</a:t>
            </a:r>
            <a:r>
              <a:rPr lang="en-US" sz="4500">
                <a:latin typeface="Calibri"/>
                <a:ea typeface="Calibri"/>
                <a:cs typeface="Calibri"/>
                <a:sym typeface="Calibri"/>
              </a:rPr>
              <a:t>, where we made a list of tasks for participants to complete. With the data collected from the observation of these tasks, we can analyze it and come to conclusions in </a:t>
            </a:r>
            <a:r>
              <a:rPr lang="en-US" sz="4500">
                <a:latin typeface="Calibri"/>
                <a:ea typeface="Calibri"/>
                <a:cs typeface="Calibri"/>
                <a:sym typeface="Calibri"/>
              </a:rPr>
              <a:t>regards</a:t>
            </a:r>
            <a:r>
              <a:rPr lang="en-US" sz="4500">
                <a:latin typeface="Calibri"/>
                <a:ea typeface="Calibri"/>
                <a:cs typeface="Calibri"/>
                <a:sym typeface="Calibri"/>
              </a:rPr>
              <a:t> to using these metrics for potential user authentication.</a:t>
            </a:r>
            <a:endParaRPr sz="4500">
              <a:latin typeface="Calibri"/>
              <a:ea typeface="Calibri"/>
              <a:cs typeface="Calibri"/>
              <a:sym typeface="Calibri"/>
            </a:endParaRPr>
          </a:p>
        </p:txBody>
      </p:sp>
      <p:sp>
        <p:nvSpPr>
          <p:cNvPr id="91" name="Google Shape;91;p1"/>
          <p:cNvSpPr txBox="1"/>
          <p:nvPr/>
        </p:nvSpPr>
        <p:spPr>
          <a:xfrm>
            <a:off x="367950" y="25943500"/>
            <a:ext cx="16777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latin typeface="Calibri"/>
                <a:ea typeface="Calibri"/>
                <a:cs typeface="Calibri"/>
                <a:sym typeface="Calibri"/>
              </a:rPr>
              <a:t>This section will be updated following the completion of our experiments, once we have collected all the data and ran analysis on there. Then, we should hopefully have made valuable conclusions regarding this research.</a:t>
            </a:r>
            <a:endParaRPr sz="4500">
              <a:latin typeface="Calibri"/>
              <a:ea typeface="Calibri"/>
              <a:cs typeface="Calibri"/>
              <a:sym typeface="Calibri"/>
            </a:endParaRPr>
          </a:p>
        </p:txBody>
      </p:sp>
      <p:pic>
        <p:nvPicPr>
          <p:cNvPr id="92" name="Google Shape;92;p1"/>
          <p:cNvPicPr preferRelativeResize="0"/>
          <p:nvPr/>
        </p:nvPicPr>
        <p:blipFill>
          <a:blip r:embed="rId3">
            <a:alphaModFix/>
          </a:blip>
          <a:stretch>
            <a:fillRect/>
          </a:stretch>
        </p:blipFill>
        <p:spPr>
          <a:xfrm>
            <a:off x="12372161" y="10883300"/>
            <a:ext cx="4231014" cy="2031900"/>
          </a:xfrm>
          <a:prstGeom prst="rect">
            <a:avLst/>
          </a:prstGeom>
          <a:noFill/>
          <a:ln>
            <a:noFill/>
          </a:ln>
        </p:spPr>
      </p:pic>
      <p:sp>
        <p:nvSpPr>
          <p:cNvPr id="93" name="Google Shape;93;p1"/>
          <p:cNvSpPr txBox="1"/>
          <p:nvPr/>
        </p:nvSpPr>
        <p:spPr>
          <a:xfrm>
            <a:off x="130000" y="12975488"/>
            <a:ext cx="3886200" cy="2031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000"/>
              <a:t>Participants are selected and agree to participate in experiment</a:t>
            </a:r>
            <a:endParaRPr sz="3000">
              <a:solidFill>
                <a:srgbClr val="FFFFFF"/>
              </a:solidFill>
              <a:highlight>
                <a:srgbClr val="000000"/>
              </a:highlight>
            </a:endParaRPr>
          </a:p>
        </p:txBody>
      </p:sp>
      <p:sp>
        <p:nvSpPr>
          <p:cNvPr id="94" name="Google Shape;94;p1"/>
          <p:cNvSpPr txBox="1"/>
          <p:nvPr/>
        </p:nvSpPr>
        <p:spPr>
          <a:xfrm>
            <a:off x="129999" y="16857225"/>
            <a:ext cx="8590200" cy="387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000"/>
              <a:t>Participant login to website environment and will be tasked with completing a few short activities on the site, such as logging in, and being asked to answer a few questions using the website. These activities will be repeated with the same participating in different sittings, in order to give us a good benchmark for each individual's behavior. </a:t>
            </a:r>
            <a:endParaRPr sz="3000"/>
          </a:p>
        </p:txBody>
      </p:sp>
      <p:sp>
        <p:nvSpPr>
          <p:cNvPr id="95" name="Google Shape;95;p1"/>
          <p:cNvSpPr txBox="1"/>
          <p:nvPr/>
        </p:nvSpPr>
        <p:spPr>
          <a:xfrm>
            <a:off x="4672199" y="12960200"/>
            <a:ext cx="5881500" cy="295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000"/>
              <a:t>During each participants session, we will be using HotJar (a WordPress plugin) to collect information about the users’ behavior, along with metrics to quantify that behavior. </a:t>
            </a:r>
            <a:endParaRPr sz="3000"/>
          </a:p>
        </p:txBody>
      </p:sp>
      <p:sp>
        <p:nvSpPr>
          <p:cNvPr id="96" name="Google Shape;96;p1"/>
          <p:cNvSpPr txBox="1"/>
          <p:nvPr/>
        </p:nvSpPr>
        <p:spPr>
          <a:xfrm>
            <a:off x="130009" y="21749700"/>
            <a:ext cx="6700800" cy="2493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3000"/>
              <a:t>We will be using the data gathered from the experiments to answer our research question, which is to determine the viability of alternative authentication methods.</a:t>
            </a:r>
            <a:endParaRPr sz="3000"/>
          </a:p>
        </p:txBody>
      </p:sp>
      <p:cxnSp>
        <p:nvCxnSpPr>
          <p:cNvPr id="97" name="Google Shape;97;p1"/>
          <p:cNvCxnSpPr/>
          <p:nvPr/>
        </p:nvCxnSpPr>
        <p:spPr>
          <a:xfrm flipH="1" rot="10800000">
            <a:off x="4016188" y="13982599"/>
            <a:ext cx="632100" cy="1800"/>
          </a:xfrm>
          <a:prstGeom prst="straightConnector1">
            <a:avLst/>
          </a:prstGeom>
          <a:noFill/>
          <a:ln cap="flat" cmpd="sng" w="38100">
            <a:solidFill>
              <a:srgbClr val="233A44"/>
            </a:solidFill>
            <a:prstDash val="solid"/>
            <a:round/>
            <a:headEnd len="med" w="med" type="none"/>
            <a:tailEnd len="med" w="med" type="triangle"/>
          </a:ln>
        </p:spPr>
      </p:cxnSp>
      <p:cxnSp>
        <p:nvCxnSpPr>
          <p:cNvPr id="98" name="Google Shape;98;p1"/>
          <p:cNvCxnSpPr/>
          <p:nvPr/>
        </p:nvCxnSpPr>
        <p:spPr>
          <a:xfrm>
            <a:off x="5455219" y="15376687"/>
            <a:ext cx="305700" cy="14100"/>
          </a:xfrm>
          <a:prstGeom prst="straightConnector1">
            <a:avLst/>
          </a:prstGeom>
          <a:noFill/>
          <a:ln cap="flat" cmpd="sng" w="9525">
            <a:solidFill>
              <a:srgbClr val="233A44"/>
            </a:solidFill>
            <a:prstDash val="solid"/>
            <a:round/>
            <a:headEnd len="med" w="med" type="none"/>
            <a:tailEnd len="med" w="med" type="triangle"/>
          </a:ln>
        </p:spPr>
      </p:cxnSp>
      <p:cxnSp>
        <p:nvCxnSpPr>
          <p:cNvPr id="99" name="Google Shape;99;p1"/>
          <p:cNvCxnSpPr/>
          <p:nvPr/>
        </p:nvCxnSpPr>
        <p:spPr>
          <a:xfrm>
            <a:off x="6819138" y="15874124"/>
            <a:ext cx="900" cy="985200"/>
          </a:xfrm>
          <a:prstGeom prst="straightConnector1">
            <a:avLst/>
          </a:prstGeom>
          <a:noFill/>
          <a:ln cap="flat" cmpd="sng" w="38100">
            <a:solidFill>
              <a:srgbClr val="233A44"/>
            </a:solidFill>
            <a:prstDash val="solid"/>
            <a:round/>
            <a:headEnd len="med" w="med" type="none"/>
            <a:tailEnd len="med" w="med" type="triangle"/>
          </a:ln>
        </p:spPr>
      </p:cxnSp>
      <p:cxnSp>
        <p:nvCxnSpPr>
          <p:cNvPr id="100" name="Google Shape;100;p1"/>
          <p:cNvCxnSpPr/>
          <p:nvPr/>
        </p:nvCxnSpPr>
        <p:spPr>
          <a:xfrm>
            <a:off x="3479938" y="20736224"/>
            <a:ext cx="900" cy="985200"/>
          </a:xfrm>
          <a:prstGeom prst="straightConnector1">
            <a:avLst/>
          </a:prstGeom>
          <a:noFill/>
          <a:ln cap="flat" cmpd="sng" w="38100">
            <a:solidFill>
              <a:srgbClr val="233A44"/>
            </a:solidFill>
            <a:prstDash val="solid"/>
            <a:round/>
            <a:headEnd len="med" w="med" type="none"/>
            <a:tailEnd len="med" w="med" type="triangle"/>
          </a:ln>
        </p:spPr>
      </p:cxnSp>
      <p:sp>
        <p:nvSpPr>
          <p:cNvPr id="101" name="Google Shape;101;p1"/>
          <p:cNvSpPr txBox="1"/>
          <p:nvPr/>
        </p:nvSpPr>
        <p:spPr>
          <a:xfrm>
            <a:off x="367950" y="11345138"/>
            <a:ext cx="9787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dk1"/>
                </a:solidFill>
                <a:latin typeface="Calibri"/>
                <a:ea typeface="Calibri"/>
                <a:cs typeface="Calibri"/>
                <a:sym typeface="Calibri"/>
              </a:rPr>
              <a:t>Experiment Design</a:t>
            </a:r>
            <a:endParaRPr b="1" sz="6000">
              <a:solidFill>
                <a:schemeClr val="dk1"/>
              </a:solidFill>
              <a:latin typeface="Calibri"/>
              <a:ea typeface="Calibri"/>
              <a:cs typeface="Calibri"/>
              <a:sym typeface="Calibri"/>
            </a:endParaRPr>
          </a:p>
        </p:txBody>
      </p:sp>
      <p:pic>
        <p:nvPicPr>
          <p:cNvPr id="102" name="Google Shape;102;p1"/>
          <p:cNvPicPr preferRelativeResize="0"/>
          <p:nvPr/>
        </p:nvPicPr>
        <p:blipFill>
          <a:blip r:embed="rId4">
            <a:alphaModFix/>
          </a:blip>
          <a:stretch>
            <a:fillRect/>
          </a:stretch>
        </p:blipFill>
        <p:spPr>
          <a:xfrm>
            <a:off x="17050021" y="11157838"/>
            <a:ext cx="4231024" cy="2644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2018-12-03T18:19:53Z</dcterms:created>
  <dc:creator>Kristin Obermyer</dc:creator>
</cp:coreProperties>
</file>