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292608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1EED3/VrQJJ8CBJJ+JDhuOUud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689946" y="7608147"/>
            <a:ext cx="18565709" cy="18928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1" name="Google Shape;71;p12"/>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5672243" y="11590445"/>
            <a:ext cx="24797175" cy="47320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3928956" y="6995584"/>
            <a:ext cx="24797175" cy="139217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7" name="Google Shape;77;p13"/>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645920" y="4788749"/>
            <a:ext cx="18653759" cy="101870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2743200" y="15368695"/>
            <a:ext cx="16459200" cy="706458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00"/>
              </a:spcBef>
              <a:spcAft>
                <a:spcPts val="0"/>
              </a:spcAft>
              <a:buClr>
                <a:schemeClr val="dk1"/>
              </a:buClr>
              <a:buSzPts val="5760"/>
              <a:buNone/>
              <a:defRPr sz="5760"/>
            </a:lvl1pPr>
            <a:lvl2pPr lvl="1" algn="ctr">
              <a:lnSpc>
                <a:spcPct val="90000"/>
              </a:lnSpc>
              <a:spcBef>
                <a:spcPts val="1200"/>
              </a:spcBef>
              <a:spcAft>
                <a:spcPts val="0"/>
              </a:spcAft>
              <a:buClr>
                <a:schemeClr val="dk1"/>
              </a:buClr>
              <a:buSzPts val="4800"/>
              <a:buNone/>
              <a:defRPr sz="4800"/>
            </a:lvl2pPr>
            <a:lvl3pPr lvl="2" algn="ctr">
              <a:lnSpc>
                <a:spcPct val="90000"/>
              </a:lnSpc>
              <a:spcBef>
                <a:spcPts val="1200"/>
              </a:spcBef>
              <a:spcAft>
                <a:spcPts val="0"/>
              </a:spcAft>
              <a:buClr>
                <a:schemeClr val="dk1"/>
              </a:buClr>
              <a:buSzPts val="4320"/>
              <a:buNone/>
              <a:defRPr sz="4320"/>
            </a:lvl3pPr>
            <a:lvl4pPr lvl="3" algn="ctr">
              <a:lnSpc>
                <a:spcPct val="90000"/>
              </a:lnSpc>
              <a:spcBef>
                <a:spcPts val="1200"/>
              </a:spcBef>
              <a:spcAft>
                <a:spcPts val="0"/>
              </a:spcAft>
              <a:buClr>
                <a:schemeClr val="dk1"/>
              </a:buClr>
              <a:buSzPts val="3840"/>
              <a:buNone/>
              <a:defRPr sz="3840"/>
            </a:lvl4pPr>
            <a:lvl5pPr lvl="4" algn="ctr">
              <a:lnSpc>
                <a:spcPct val="90000"/>
              </a:lnSpc>
              <a:spcBef>
                <a:spcPts val="1200"/>
              </a:spcBef>
              <a:spcAft>
                <a:spcPts val="0"/>
              </a:spcAft>
              <a:buClr>
                <a:schemeClr val="dk1"/>
              </a:buClr>
              <a:buSzPts val="3840"/>
              <a:buNone/>
              <a:defRPr sz="3840"/>
            </a:lvl5pPr>
            <a:lvl6pPr lvl="5" algn="ctr">
              <a:lnSpc>
                <a:spcPct val="90000"/>
              </a:lnSpc>
              <a:spcBef>
                <a:spcPts val="1200"/>
              </a:spcBef>
              <a:spcAft>
                <a:spcPts val="0"/>
              </a:spcAft>
              <a:buClr>
                <a:schemeClr val="dk1"/>
              </a:buClr>
              <a:buSzPts val="3840"/>
              <a:buNone/>
              <a:defRPr sz="3840"/>
            </a:lvl6pPr>
            <a:lvl7pPr lvl="6" algn="ctr">
              <a:lnSpc>
                <a:spcPct val="90000"/>
              </a:lnSpc>
              <a:spcBef>
                <a:spcPts val="1200"/>
              </a:spcBef>
              <a:spcAft>
                <a:spcPts val="0"/>
              </a:spcAft>
              <a:buClr>
                <a:schemeClr val="dk1"/>
              </a:buClr>
              <a:buSzPts val="3840"/>
              <a:buNone/>
              <a:defRPr sz="3840"/>
            </a:lvl7pPr>
            <a:lvl8pPr lvl="7" algn="ctr">
              <a:lnSpc>
                <a:spcPct val="90000"/>
              </a:lnSpc>
              <a:spcBef>
                <a:spcPts val="1200"/>
              </a:spcBef>
              <a:spcAft>
                <a:spcPts val="0"/>
              </a:spcAft>
              <a:buClr>
                <a:schemeClr val="dk1"/>
              </a:buClr>
              <a:buSzPts val="3840"/>
              <a:buNone/>
              <a:defRPr sz="3840"/>
            </a:lvl8pPr>
            <a:lvl9pPr lvl="8" algn="ctr">
              <a:lnSpc>
                <a:spcPct val="90000"/>
              </a:lnSpc>
              <a:spcBef>
                <a:spcPts val="1200"/>
              </a:spcBef>
              <a:spcAft>
                <a:spcPts val="0"/>
              </a:spcAft>
              <a:buClr>
                <a:schemeClr val="dk1"/>
              </a:buClr>
              <a:buSzPts val="3840"/>
              <a:buNone/>
              <a:defRPr sz="3840"/>
            </a:lvl9pPr>
          </a:lstStyle>
          <a:p/>
        </p:txBody>
      </p:sp>
      <p:sp>
        <p:nvSpPr>
          <p:cNvPr id="18" name="Google Shape;18;p4"/>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1508760" y="7789333"/>
            <a:ext cx="1892808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24" name="Google Shape;24;p5"/>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1497331" y="7294888"/>
            <a:ext cx="18928080" cy="1217167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00"/>
              <a:buFont typeface="Calibri"/>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497331" y="19581716"/>
            <a:ext cx="18928080" cy="64007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sz="5760">
                <a:solidFill>
                  <a:schemeClr val="dk1"/>
                </a:solidFill>
              </a:defRPr>
            </a:lvl1pPr>
            <a:lvl2pPr indent="-228600" lvl="1" marL="914400" algn="l">
              <a:lnSpc>
                <a:spcPct val="90000"/>
              </a:lnSpc>
              <a:spcBef>
                <a:spcPts val="1200"/>
              </a:spcBef>
              <a:spcAft>
                <a:spcPts val="0"/>
              </a:spcAft>
              <a:buClr>
                <a:srgbClr val="888888"/>
              </a:buClr>
              <a:buSzPts val="4800"/>
              <a:buNone/>
              <a:defRPr sz="4800">
                <a:solidFill>
                  <a:srgbClr val="888888"/>
                </a:solidFill>
              </a:defRPr>
            </a:lvl2pPr>
            <a:lvl3pPr indent="-228600" lvl="2" marL="1371600" algn="l">
              <a:lnSpc>
                <a:spcPct val="90000"/>
              </a:lnSpc>
              <a:spcBef>
                <a:spcPts val="1200"/>
              </a:spcBef>
              <a:spcAft>
                <a:spcPts val="0"/>
              </a:spcAft>
              <a:buClr>
                <a:srgbClr val="888888"/>
              </a:buClr>
              <a:buSzPts val="4320"/>
              <a:buNone/>
              <a:defRPr sz="4320">
                <a:solidFill>
                  <a:srgbClr val="888888"/>
                </a:solidFill>
              </a:defRPr>
            </a:lvl3pPr>
            <a:lvl4pPr indent="-228600" lvl="3" marL="1828800" algn="l">
              <a:lnSpc>
                <a:spcPct val="90000"/>
              </a:lnSpc>
              <a:spcBef>
                <a:spcPts val="1200"/>
              </a:spcBef>
              <a:spcAft>
                <a:spcPts val="0"/>
              </a:spcAft>
              <a:buClr>
                <a:srgbClr val="888888"/>
              </a:buClr>
              <a:buSzPts val="3840"/>
              <a:buNone/>
              <a:defRPr sz="3840">
                <a:solidFill>
                  <a:srgbClr val="888888"/>
                </a:solidFill>
              </a:defRPr>
            </a:lvl4pPr>
            <a:lvl5pPr indent="-228600" lvl="4" marL="2286000" algn="l">
              <a:lnSpc>
                <a:spcPct val="90000"/>
              </a:lnSpc>
              <a:spcBef>
                <a:spcPts val="1200"/>
              </a:spcBef>
              <a:spcAft>
                <a:spcPts val="0"/>
              </a:spcAft>
              <a:buClr>
                <a:srgbClr val="888888"/>
              </a:buClr>
              <a:buSzPts val="3840"/>
              <a:buNone/>
              <a:defRPr sz="3840">
                <a:solidFill>
                  <a:srgbClr val="888888"/>
                </a:solidFill>
              </a:defRPr>
            </a:lvl5pPr>
            <a:lvl6pPr indent="-228600" lvl="5" marL="2743200" algn="l">
              <a:lnSpc>
                <a:spcPct val="90000"/>
              </a:lnSpc>
              <a:spcBef>
                <a:spcPts val="1200"/>
              </a:spcBef>
              <a:spcAft>
                <a:spcPts val="0"/>
              </a:spcAft>
              <a:buClr>
                <a:srgbClr val="888888"/>
              </a:buClr>
              <a:buSzPts val="3840"/>
              <a:buNone/>
              <a:defRPr sz="3840">
                <a:solidFill>
                  <a:srgbClr val="888888"/>
                </a:solidFill>
              </a:defRPr>
            </a:lvl6pPr>
            <a:lvl7pPr indent="-228600" lvl="6" marL="3200400" algn="l">
              <a:lnSpc>
                <a:spcPct val="90000"/>
              </a:lnSpc>
              <a:spcBef>
                <a:spcPts val="1200"/>
              </a:spcBef>
              <a:spcAft>
                <a:spcPts val="0"/>
              </a:spcAft>
              <a:buClr>
                <a:srgbClr val="888888"/>
              </a:buClr>
              <a:buSzPts val="3840"/>
              <a:buNone/>
              <a:defRPr sz="3840">
                <a:solidFill>
                  <a:srgbClr val="888888"/>
                </a:solidFill>
              </a:defRPr>
            </a:lvl7pPr>
            <a:lvl8pPr indent="-228600" lvl="7" marL="3657600" algn="l">
              <a:lnSpc>
                <a:spcPct val="90000"/>
              </a:lnSpc>
              <a:spcBef>
                <a:spcPts val="1200"/>
              </a:spcBef>
              <a:spcAft>
                <a:spcPts val="0"/>
              </a:spcAft>
              <a:buClr>
                <a:srgbClr val="888888"/>
              </a:buClr>
              <a:buSzPts val="3840"/>
              <a:buNone/>
              <a:defRPr sz="3840">
                <a:solidFill>
                  <a:srgbClr val="888888"/>
                </a:solidFill>
              </a:defRPr>
            </a:lvl8pPr>
            <a:lvl9pPr indent="-228600" lvl="8" marL="4114800" algn="l">
              <a:lnSpc>
                <a:spcPct val="90000"/>
              </a:lnSpc>
              <a:spcBef>
                <a:spcPts val="1200"/>
              </a:spcBef>
              <a:spcAft>
                <a:spcPts val="0"/>
              </a:spcAft>
              <a:buClr>
                <a:srgbClr val="888888"/>
              </a:buClr>
              <a:buSzPts val="3840"/>
              <a:buNone/>
              <a:defRPr sz="3840">
                <a:solidFill>
                  <a:srgbClr val="888888"/>
                </a:solidFill>
              </a:defRPr>
            </a:lvl9pPr>
          </a:lstStyle>
          <a:p/>
        </p:txBody>
      </p:sp>
      <p:sp>
        <p:nvSpPr>
          <p:cNvPr id="30" name="Google Shape;30;p6"/>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1508760" y="7789333"/>
            <a:ext cx="932688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6" name="Google Shape;36;p7"/>
          <p:cNvSpPr txBox="1"/>
          <p:nvPr>
            <p:ph idx="2" type="body"/>
          </p:nvPr>
        </p:nvSpPr>
        <p:spPr>
          <a:xfrm>
            <a:off x="11109960" y="7789333"/>
            <a:ext cx="9326880" cy="185657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7" name="Google Shape;37;p7"/>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1511618"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1511621" y="7172962"/>
            <a:ext cx="9284016"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3" name="Google Shape;43;p8"/>
          <p:cNvSpPr txBox="1"/>
          <p:nvPr>
            <p:ph idx="2" type="body"/>
          </p:nvPr>
        </p:nvSpPr>
        <p:spPr>
          <a:xfrm>
            <a:off x="1511621" y="10688320"/>
            <a:ext cx="9284016"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4" name="Google Shape;44;p8"/>
          <p:cNvSpPr txBox="1"/>
          <p:nvPr>
            <p:ph idx="3" type="body"/>
          </p:nvPr>
        </p:nvSpPr>
        <p:spPr>
          <a:xfrm>
            <a:off x="11109961" y="7172962"/>
            <a:ext cx="9329738" cy="351535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5" name="Google Shape;45;p8"/>
          <p:cNvSpPr txBox="1"/>
          <p:nvPr>
            <p:ph idx="4" type="body"/>
          </p:nvPr>
        </p:nvSpPr>
        <p:spPr>
          <a:xfrm>
            <a:off x="11109961" y="10688320"/>
            <a:ext cx="9329738" cy="1572090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6" name="Google Shape;46;p8"/>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1619" y="1950720"/>
            <a:ext cx="7078027"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9329738" y="4213020"/>
            <a:ext cx="11109960" cy="20794134"/>
          </a:xfrm>
          <a:prstGeom prst="rect">
            <a:avLst/>
          </a:prstGeom>
          <a:noFill/>
          <a:ln>
            <a:noFill/>
          </a:ln>
        </p:spPr>
        <p:txBody>
          <a:bodyPr anchorCtr="0" anchor="t" bIns="45700" lIns="91425" spcFirstLastPara="1" rIns="91425" wrap="square" tIns="45700">
            <a:normAutofit/>
          </a:bodyPr>
          <a:lstStyle>
            <a:lvl1pPr indent="-716280" lvl="0" marL="457200" algn="l">
              <a:lnSpc>
                <a:spcPct val="90000"/>
              </a:lnSpc>
              <a:spcBef>
                <a:spcPts val="2400"/>
              </a:spcBef>
              <a:spcAft>
                <a:spcPts val="0"/>
              </a:spcAft>
              <a:buClr>
                <a:schemeClr val="dk1"/>
              </a:buClr>
              <a:buSzPts val="7680"/>
              <a:buChar char="•"/>
              <a:defRPr sz="7680"/>
            </a:lvl1pPr>
            <a:lvl2pPr indent="-655320" lvl="1" marL="914400" algn="l">
              <a:lnSpc>
                <a:spcPct val="90000"/>
              </a:lnSpc>
              <a:spcBef>
                <a:spcPts val="1200"/>
              </a:spcBef>
              <a:spcAft>
                <a:spcPts val="0"/>
              </a:spcAft>
              <a:buClr>
                <a:schemeClr val="dk1"/>
              </a:buClr>
              <a:buSzPts val="6720"/>
              <a:buChar char="•"/>
              <a:defRPr sz="6719"/>
            </a:lvl2pPr>
            <a:lvl3pPr indent="-594360" lvl="2" marL="1371600" algn="l">
              <a:lnSpc>
                <a:spcPct val="90000"/>
              </a:lnSpc>
              <a:spcBef>
                <a:spcPts val="1200"/>
              </a:spcBef>
              <a:spcAft>
                <a:spcPts val="0"/>
              </a:spcAft>
              <a:buClr>
                <a:schemeClr val="dk1"/>
              </a:buClr>
              <a:buSzPts val="5760"/>
              <a:buChar char="•"/>
              <a:defRPr sz="5760"/>
            </a:lvl3pPr>
            <a:lvl4pPr indent="-533400" lvl="3" marL="1828800" algn="l">
              <a:lnSpc>
                <a:spcPct val="90000"/>
              </a:lnSpc>
              <a:spcBef>
                <a:spcPts val="1200"/>
              </a:spcBef>
              <a:spcAft>
                <a:spcPts val="0"/>
              </a:spcAft>
              <a:buClr>
                <a:schemeClr val="dk1"/>
              </a:buClr>
              <a:buSzPts val="4800"/>
              <a:buChar char="•"/>
              <a:defRPr sz="4800"/>
            </a:lvl4pPr>
            <a:lvl5pPr indent="-533400" lvl="4" marL="2286000" algn="l">
              <a:lnSpc>
                <a:spcPct val="90000"/>
              </a:lnSpc>
              <a:spcBef>
                <a:spcPts val="1200"/>
              </a:spcBef>
              <a:spcAft>
                <a:spcPts val="0"/>
              </a:spcAft>
              <a:buClr>
                <a:schemeClr val="dk1"/>
              </a:buClr>
              <a:buSzPts val="4800"/>
              <a:buChar char="•"/>
              <a:defRPr sz="4800"/>
            </a:lvl5pPr>
            <a:lvl6pPr indent="-533400" lvl="5" marL="2743200" algn="l">
              <a:lnSpc>
                <a:spcPct val="90000"/>
              </a:lnSpc>
              <a:spcBef>
                <a:spcPts val="1200"/>
              </a:spcBef>
              <a:spcAft>
                <a:spcPts val="0"/>
              </a:spcAft>
              <a:buClr>
                <a:schemeClr val="dk1"/>
              </a:buClr>
              <a:buSzPts val="4800"/>
              <a:buChar char="•"/>
              <a:defRPr sz="4800"/>
            </a:lvl6pPr>
            <a:lvl7pPr indent="-533400" lvl="6" marL="3200400" algn="l">
              <a:lnSpc>
                <a:spcPct val="90000"/>
              </a:lnSpc>
              <a:spcBef>
                <a:spcPts val="1200"/>
              </a:spcBef>
              <a:spcAft>
                <a:spcPts val="0"/>
              </a:spcAft>
              <a:buClr>
                <a:schemeClr val="dk1"/>
              </a:buClr>
              <a:buSzPts val="4800"/>
              <a:buChar char="•"/>
              <a:defRPr sz="4800"/>
            </a:lvl7pPr>
            <a:lvl8pPr indent="-533400" lvl="7" marL="3657600" algn="l">
              <a:lnSpc>
                <a:spcPct val="90000"/>
              </a:lnSpc>
              <a:spcBef>
                <a:spcPts val="1200"/>
              </a:spcBef>
              <a:spcAft>
                <a:spcPts val="0"/>
              </a:spcAft>
              <a:buClr>
                <a:schemeClr val="dk1"/>
              </a:buClr>
              <a:buSzPts val="4800"/>
              <a:buChar char="•"/>
              <a:defRPr sz="4800"/>
            </a:lvl8pPr>
            <a:lvl9pPr indent="-533400" lvl="8" marL="4114800" algn="l">
              <a:lnSpc>
                <a:spcPct val="90000"/>
              </a:lnSpc>
              <a:spcBef>
                <a:spcPts val="1200"/>
              </a:spcBef>
              <a:spcAft>
                <a:spcPts val="0"/>
              </a:spcAft>
              <a:buClr>
                <a:schemeClr val="dk1"/>
              </a:buClr>
              <a:buSzPts val="4800"/>
              <a:buChar char="•"/>
              <a:defRPr sz="4800"/>
            </a:lvl9pPr>
          </a:lstStyle>
          <a:p/>
        </p:txBody>
      </p:sp>
      <p:sp>
        <p:nvSpPr>
          <p:cNvPr id="57" name="Google Shape;57;p10"/>
          <p:cNvSpPr txBox="1"/>
          <p:nvPr>
            <p:ph idx="2" type="body"/>
          </p:nvPr>
        </p:nvSpPr>
        <p:spPr>
          <a:xfrm>
            <a:off x="1511619" y="8778240"/>
            <a:ext cx="7078027"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58" name="Google Shape;58;p10"/>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11619" y="1950720"/>
            <a:ext cx="7078027" cy="68275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9329738" y="4213020"/>
            <a:ext cx="11109960" cy="20794134"/>
          </a:xfrm>
          <a:prstGeom prst="rect">
            <a:avLst/>
          </a:prstGeom>
          <a:noFill/>
          <a:ln>
            <a:noFill/>
          </a:ln>
        </p:spPr>
      </p:sp>
      <p:sp>
        <p:nvSpPr>
          <p:cNvPr id="64" name="Google Shape;64;p11"/>
          <p:cNvSpPr txBox="1"/>
          <p:nvPr>
            <p:ph idx="1" type="body"/>
          </p:nvPr>
        </p:nvSpPr>
        <p:spPr>
          <a:xfrm>
            <a:off x="1511619" y="8778240"/>
            <a:ext cx="7078027" cy="16262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65" name="Google Shape;65;p11"/>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08760" y="1557873"/>
            <a:ext cx="18928080" cy="565573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560"/>
              <a:buFont typeface="Calibri"/>
              <a:buNone/>
              <a:defRPr b="0" i="0" sz="105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508760" y="7789333"/>
            <a:ext cx="18928080" cy="18565709"/>
          </a:xfrm>
          <a:prstGeom prst="rect">
            <a:avLst/>
          </a:prstGeom>
          <a:noFill/>
          <a:ln>
            <a:noFill/>
          </a:ln>
        </p:spPr>
        <p:txBody>
          <a:bodyPr anchorCtr="0" anchor="t" bIns="45700" lIns="91425" spcFirstLastPara="1" rIns="91425" wrap="square" tIns="45700">
            <a:normAutofit/>
          </a:bodyPr>
          <a:lstStyle>
            <a:lvl1pPr indent="-655320" lvl="0" marL="457200" marR="0" rtl="0" algn="l">
              <a:lnSpc>
                <a:spcPct val="90000"/>
              </a:lnSpc>
              <a:spcBef>
                <a:spcPts val="2400"/>
              </a:spcBef>
              <a:spcAft>
                <a:spcPts val="0"/>
              </a:spcAft>
              <a:buClr>
                <a:schemeClr val="dk1"/>
              </a:buClr>
              <a:buSzPts val="6720"/>
              <a:buFont typeface="Arial"/>
              <a:buChar char="•"/>
              <a:defRPr b="0" i="0" sz="6719" u="none" cap="none" strike="noStrike">
                <a:solidFill>
                  <a:schemeClr val="dk1"/>
                </a:solidFill>
                <a:latin typeface="Calibri"/>
                <a:ea typeface="Calibri"/>
                <a:cs typeface="Calibri"/>
                <a:sym typeface="Calibri"/>
              </a:defRPr>
            </a:lvl1pPr>
            <a:lvl2pPr indent="-594360" lvl="1" marL="914400" marR="0" rtl="0" algn="l">
              <a:lnSpc>
                <a:spcPct val="90000"/>
              </a:lnSpc>
              <a:spcBef>
                <a:spcPts val="12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2pPr>
            <a:lvl3pPr indent="-533400" lvl="2" marL="1371600" marR="0" rtl="0" algn="l">
              <a:lnSpc>
                <a:spcPct val="90000"/>
              </a:lnSpc>
              <a:spcBef>
                <a:spcPts val="12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3pPr>
            <a:lvl4pPr indent="-502919" lvl="3" marL="1828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4pPr>
            <a:lvl5pPr indent="-502920" lvl="4" marL="22860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5pPr>
            <a:lvl6pPr indent="-502920" lvl="5" marL="27432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6pPr>
            <a:lvl7pPr indent="-502920" lvl="6" marL="32004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7pPr>
            <a:lvl8pPr indent="-502920" lvl="7" marL="36576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8pPr>
            <a:lvl9pPr indent="-502920" lvl="8" marL="4114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08760" y="27120434"/>
            <a:ext cx="4937760" cy="15578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269480" y="27120434"/>
            <a:ext cx="7406640" cy="15578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499080" y="27120434"/>
            <a:ext cx="4937760" cy="15578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80" u="none" cap="none" strike="noStrike">
                <a:solidFill>
                  <a:srgbClr val="888888"/>
                </a:solidFill>
                <a:latin typeface="Calibri"/>
                <a:ea typeface="Calibri"/>
                <a:cs typeface="Calibri"/>
                <a:sym typeface="Calibri"/>
              </a:defRPr>
            </a:lvl1pPr>
            <a:lvl2pPr indent="0" lvl="1" marL="0" marR="0" rtl="0" algn="r">
              <a:spcBef>
                <a:spcPts val="0"/>
              </a:spcBef>
              <a:buNone/>
              <a:defRPr b="0" i="0" sz="2880" u="none" cap="none" strike="noStrike">
                <a:solidFill>
                  <a:srgbClr val="888888"/>
                </a:solidFill>
                <a:latin typeface="Calibri"/>
                <a:ea typeface="Calibri"/>
                <a:cs typeface="Calibri"/>
                <a:sym typeface="Calibri"/>
              </a:defRPr>
            </a:lvl2pPr>
            <a:lvl3pPr indent="0" lvl="2" marL="0" marR="0" rtl="0" algn="r">
              <a:spcBef>
                <a:spcPts val="0"/>
              </a:spcBef>
              <a:buNone/>
              <a:defRPr b="0" i="0" sz="2880" u="none" cap="none" strike="noStrike">
                <a:solidFill>
                  <a:srgbClr val="888888"/>
                </a:solidFill>
                <a:latin typeface="Calibri"/>
                <a:ea typeface="Calibri"/>
                <a:cs typeface="Calibri"/>
                <a:sym typeface="Calibri"/>
              </a:defRPr>
            </a:lvl3pPr>
            <a:lvl4pPr indent="0" lvl="3" marL="0" marR="0" rtl="0" algn="r">
              <a:spcBef>
                <a:spcPts val="0"/>
              </a:spcBef>
              <a:buNone/>
              <a:defRPr b="0" i="0" sz="2880" u="none" cap="none" strike="noStrike">
                <a:solidFill>
                  <a:srgbClr val="888888"/>
                </a:solidFill>
                <a:latin typeface="Calibri"/>
                <a:ea typeface="Calibri"/>
                <a:cs typeface="Calibri"/>
                <a:sym typeface="Calibri"/>
              </a:defRPr>
            </a:lvl4pPr>
            <a:lvl5pPr indent="0" lvl="4" marL="0" marR="0" rtl="0" algn="r">
              <a:spcBef>
                <a:spcPts val="0"/>
              </a:spcBef>
              <a:buNone/>
              <a:defRPr b="0" i="0" sz="2880" u="none" cap="none" strike="noStrike">
                <a:solidFill>
                  <a:srgbClr val="888888"/>
                </a:solidFill>
                <a:latin typeface="Calibri"/>
                <a:ea typeface="Calibri"/>
                <a:cs typeface="Calibri"/>
                <a:sym typeface="Calibri"/>
              </a:defRPr>
            </a:lvl5pPr>
            <a:lvl6pPr indent="0" lvl="5" marL="0" marR="0" rtl="0" algn="r">
              <a:spcBef>
                <a:spcPts val="0"/>
              </a:spcBef>
              <a:buNone/>
              <a:defRPr b="0" i="0" sz="2880" u="none" cap="none" strike="noStrike">
                <a:solidFill>
                  <a:srgbClr val="888888"/>
                </a:solidFill>
                <a:latin typeface="Calibri"/>
                <a:ea typeface="Calibri"/>
                <a:cs typeface="Calibri"/>
                <a:sym typeface="Calibri"/>
              </a:defRPr>
            </a:lvl6pPr>
            <a:lvl7pPr indent="0" lvl="6" marL="0" marR="0" rtl="0" algn="r">
              <a:spcBef>
                <a:spcPts val="0"/>
              </a:spcBef>
              <a:buNone/>
              <a:defRPr b="0" i="0" sz="2880" u="none" cap="none" strike="noStrike">
                <a:solidFill>
                  <a:srgbClr val="888888"/>
                </a:solidFill>
                <a:latin typeface="Calibri"/>
                <a:ea typeface="Calibri"/>
                <a:cs typeface="Calibri"/>
                <a:sym typeface="Calibri"/>
              </a:defRPr>
            </a:lvl7pPr>
            <a:lvl8pPr indent="0" lvl="7" marL="0" marR="0" rtl="0" algn="r">
              <a:spcBef>
                <a:spcPts val="0"/>
              </a:spcBef>
              <a:buNone/>
              <a:defRPr b="0" i="0" sz="2880" u="none" cap="none" strike="noStrike">
                <a:solidFill>
                  <a:srgbClr val="888888"/>
                </a:solidFill>
                <a:latin typeface="Calibri"/>
                <a:ea typeface="Calibri"/>
                <a:cs typeface="Calibri"/>
                <a:sym typeface="Calibri"/>
              </a:defRPr>
            </a:lvl8pPr>
            <a:lvl9pPr indent="0" lvl="8" marL="0" marR="0" rtl="0" algn="r">
              <a:spcBef>
                <a:spcPts val="0"/>
              </a:spcBef>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83" name="Shape 83"/>
        <p:cNvGrpSpPr/>
        <p:nvPr/>
      </p:nvGrpSpPr>
      <p:grpSpPr>
        <a:xfrm>
          <a:off x="0" y="0"/>
          <a:ext cx="0" cy="0"/>
          <a:chOff x="0" y="0"/>
          <a:chExt cx="0" cy="0"/>
        </a:xfrm>
      </p:grpSpPr>
      <p:sp>
        <p:nvSpPr>
          <p:cNvPr id="84" name="Google Shape;84;p1"/>
          <p:cNvSpPr txBox="1"/>
          <p:nvPr/>
        </p:nvSpPr>
        <p:spPr>
          <a:xfrm>
            <a:off x="748950" y="458575"/>
            <a:ext cx="12924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6000">
                <a:solidFill>
                  <a:schemeClr val="dk1"/>
                </a:solidFill>
                <a:latin typeface="Calibri"/>
                <a:ea typeface="Calibri"/>
                <a:cs typeface="Calibri"/>
                <a:sym typeface="Calibri"/>
              </a:rPr>
              <a:t>Research on Unique User Authentication via Behavioral Metrics</a:t>
            </a:r>
            <a:endParaRPr b="1" sz="6000">
              <a:solidFill>
                <a:schemeClr val="dk1"/>
              </a:solidFill>
              <a:latin typeface="Calibri"/>
              <a:ea typeface="Calibri"/>
              <a:cs typeface="Calibri"/>
              <a:sym typeface="Calibri"/>
            </a:endParaRPr>
          </a:p>
        </p:txBody>
      </p:sp>
      <p:sp>
        <p:nvSpPr>
          <p:cNvPr id="85" name="Google Shape;85;p1"/>
          <p:cNvSpPr txBox="1"/>
          <p:nvPr/>
        </p:nvSpPr>
        <p:spPr>
          <a:xfrm>
            <a:off x="748950" y="2490475"/>
            <a:ext cx="1221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by Richard Carbone, Lazarus Bradley, and William Mullin</a:t>
            </a:r>
            <a:endParaRPr sz="4000">
              <a:latin typeface="Calibri"/>
              <a:ea typeface="Calibri"/>
              <a:cs typeface="Calibri"/>
              <a:sym typeface="Calibri"/>
            </a:endParaRPr>
          </a:p>
        </p:txBody>
      </p:sp>
      <p:sp>
        <p:nvSpPr>
          <p:cNvPr id="86" name="Google Shape;86;p1"/>
          <p:cNvSpPr txBox="1"/>
          <p:nvPr/>
        </p:nvSpPr>
        <p:spPr>
          <a:xfrm>
            <a:off x="9158250" y="8576925"/>
            <a:ext cx="488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dk1"/>
                </a:solidFill>
                <a:latin typeface="Calibri"/>
                <a:ea typeface="Calibri"/>
                <a:cs typeface="Calibri"/>
                <a:sym typeface="Calibri"/>
              </a:rPr>
              <a:t>Methodology</a:t>
            </a:r>
            <a:endParaRPr b="1" sz="6000">
              <a:solidFill>
                <a:schemeClr val="dk1"/>
              </a:solidFill>
              <a:latin typeface="Calibri"/>
              <a:ea typeface="Calibri"/>
              <a:cs typeface="Calibri"/>
              <a:sym typeface="Calibri"/>
            </a:endParaRPr>
          </a:p>
        </p:txBody>
      </p:sp>
      <p:sp>
        <p:nvSpPr>
          <p:cNvPr id="87" name="Google Shape;87;p1"/>
          <p:cNvSpPr txBox="1"/>
          <p:nvPr/>
        </p:nvSpPr>
        <p:spPr>
          <a:xfrm>
            <a:off x="596550" y="3313013"/>
            <a:ext cx="9337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dk1"/>
                </a:solidFill>
                <a:latin typeface="Calibri"/>
                <a:ea typeface="Calibri"/>
                <a:cs typeface="Calibri"/>
                <a:sym typeface="Calibri"/>
              </a:rPr>
              <a:t>Abstract</a:t>
            </a:r>
            <a:endParaRPr b="1" sz="6000">
              <a:solidFill>
                <a:schemeClr val="dk1"/>
              </a:solidFill>
              <a:latin typeface="Calibri"/>
              <a:ea typeface="Calibri"/>
              <a:cs typeface="Calibri"/>
              <a:sym typeface="Calibri"/>
            </a:endParaRPr>
          </a:p>
        </p:txBody>
      </p:sp>
      <p:sp>
        <p:nvSpPr>
          <p:cNvPr id="88" name="Google Shape;88;p1"/>
          <p:cNvSpPr txBox="1"/>
          <p:nvPr/>
        </p:nvSpPr>
        <p:spPr>
          <a:xfrm>
            <a:off x="596550" y="4126400"/>
            <a:ext cx="17653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Our research is to show the viability of analyzing user behavior, and using that information in order to identify unique users, similar to how a password would be used. These behaviors could be used to identify fraudulent usage of accounts, or other undetermined uses. An example could be that someone is using your Amazon account, but is behaving nothing like the way you usually behave while using the site. This research could help to flag that behavior, and identify the need for additional security measure to ensure the person is a legitimate user.</a:t>
            </a:r>
            <a:endParaRPr sz="4000">
              <a:latin typeface="Calibri"/>
              <a:ea typeface="Calibri"/>
              <a:cs typeface="Calibri"/>
              <a:sym typeface="Calibri"/>
            </a:endParaRPr>
          </a:p>
        </p:txBody>
      </p:sp>
      <p:sp>
        <p:nvSpPr>
          <p:cNvPr id="89" name="Google Shape;89;p1"/>
          <p:cNvSpPr txBox="1"/>
          <p:nvPr/>
        </p:nvSpPr>
        <p:spPr>
          <a:xfrm>
            <a:off x="596550" y="19624700"/>
            <a:ext cx="9493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dk1"/>
                </a:solidFill>
                <a:latin typeface="Calibri"/>
                <a:ea typeface="Calibri"/>
                <a:cs typeface="Calibri"/>
                <a:sym typeface="Calibri"/>
              </a:rPr>
              <a:t>Results and Conclusions</a:t>
            </a:r>
            <a:endParaRPr b="1" sz="6000">
              <a:solidFill>
                <a:schemeClr val="dk1"/>
              </a:solidFill>
              <a:latin typeface="Calibri"/>
              <a:ea typeface="Calibri"/>
              <a:cs typeface="Calibri"/>
              <a:sym typeface="Calibri"/>
            </a:endParaRPr>
          </a:p>
        </p:txBody>
      </p:sp>
      <p:sp>
        <p:nvSpPr>
          <p:cNvPr id="90" name="Google Shape;90;p1"/>
          <p:cNvSpPr txBox="1"/>
          <p:nvPr/>
        </p:nvSpPr>
        <p:spPr>
          <a:xfrm>
            <a:off x="9154650" y="9456525"/>
            <a:ext cx="12372000" cy="695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In order to conduct this research, we needed a tool to track the movements and other key metrics of the survey’s subject. Given our desired time frame, designing those tools ourselves to fit our specific needs would be impractical, so we went with Hotjar, a tool made to work in conjunction with websites to gather this behavioral information. We designed a small website experience in WordPress as our testing environment, where we made a list of tasks for participants to complete. With the data collected from the observation of these tasks, we came to conclusions about the viability of using these metrics.</a:t>
            </a:r>
            <a:endParaRPr sz="4000">
              <a:latin typeface="Calibri"/>
              <a:ea typeface="Calibri"/>
              <a:cs typeface="Calibri"/>
              <a:sym typeface="Calibri"/>
            </a:endParaRPr>
          </a:p>
        </p:txBody>
      </p:sp>
      <p:sp>
        <p:nvSpPr>
          <p:cNvPr id="91" name="Google Shape;91;p1"/>
          <p:cNvSpPr txBox="1"/>
          <p:nvPr/>
        </p:nvSpPr>
        <p:spPr>
          <a:xfrm>
            <a:off x="596550" y="20428100"/>
            <a:ext cx="108288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Through our experiment, we concluded that there is evidence to support the idea that users’ have differentiable profiles of behavior which can be quantified using tools such as heat maps and cursor movement trackers. We also believe the understanding of these profiles would benefit from further research in more </a:t>
            </a:r>
            <a:r>
              <a:rPr lang="en-US" sz="4000">
                <a:latin typeface="Calibri"/>
                <a:ea typeface="Calibri"/>
                <a:cs typeface="Calibri"/>
                <a:sym typeface="Calibri"/>
              </a:rPr>
              <a:t>controlled</a:t>
            </a:r>
            <a:r>
              <a:rPr lang="en-US" sz="4000">
                <a:latin typeface="Calibri"/>
                <a:ea typeface="Calibri"/>
                <a:cs typeface="Calibri"/>
                <a:sym typeface="Calibri"/>
              </a:rPr>
              <a:t> test environments. </a:t>
            </a:r>
            <a:endParaRPr sz="4000">
              <a:latin typeface="Calibri"/>
              <a:ea typeface="Calibri"/>
              <a:cs typeface="Calibri"/>
              <a:sym typeface="Calibri"/>
            </a:endParaRPr>
          </a:p>
        </p:txBody>
      </p:sp>
      <p:pic>
        <p:nvPicPr>
          <p:cNvPr id="92" name="Google Shape;92;p1"/>
          <p:cNvPicPr preferRelativeResize="0"/>
          <p:nvPr/>
        </p:nvPicPr>
        <p:blipFill>
          <a:blip r:embed="rId3">
            <a:alphaModFix/>
          </a:blip>
          <a:stretch>
            <a:fillRect/>
          </a:stretch>
        </p:blipFill>
        <p:spPr>
          <a:xfrm>
            <a:off x="17551040" y="7242300"/>
            <a:ext cx="3421114" cy="1642950"/>
          </a:xfrm>
          <a:prstGeom prst="rect">
            <a:avLst/>
          </a:prstGeom>
          <a:noFill/>
          <a:ln>
            <a:noFill/>
          </a:ln>
        </p:spPr>
      </p:pic>
      <p:pic>
        <p:nvPicPr>
          <p:cNvPr id="93" name="Google Shape;93;p1"/>
          <p:cNvPicPr preferRelativeResize="0"/>
          <p:nvPr/>
        </p:nvPicPr>
        <p:blipFill>
          <a:blip r:embed="rId4">
            <a:alphaModFix/>
          </a:blip>
          <a:stretch>
            <a:fillRect/>
          </a:stretch>
        </p:blipFill>
        <p:spPr>
          <a:xfrm>
            <a:off x="17551053" y="4126400"/>
            <a:ext cx="4883501" cy="3052200"/>
          </a:xfrm>
          <a:prstGeom prst="rect">
            <a:avLst/>
          </a:prstGeom>
          <a:noFill/>
          <a:ln>
            <a:noFill/>
          </a:ln>
        </p:spPr>
      </p:pic>
      <p:pic>
        <p:nvPicPr>
          <p:cNvPr id="94" name="Google Shape;94;p1"/>
          <p:cNvPicPr preferRelativeResize="0"/>
          <p:nvPr/>
        </p:nvPicPr>
        <p:blipFill>
          <a:blip r:embed="rId5">
            <a:alphaModFix/>
          </a:blip>
          <a:stretch>
            <a:fillRect/>
          </a:stretch>
        </p:blipFill>
        <p:spPr>
          <a:xfrm>
            <a:off x="6310200" y="25299036"/>
            <a:ext cx="2262300" cy="2825225"/>
          </a:xfrm>
          <a:prstGeom prst="rect">
            <a:avLst/>
          </a:prstGeom>
          <a:noFill/>
          <a:ln>
            <a:noFill/>
          </a:ln>
        </p:spPr>
      </p:pic>
      <p:pic>
        <p:nvPicPr>
          <p:cNvPr id="95" name="Google Shape;95;p1"/>
          <p:cNvPicPr preferRelativeResize="0"/>
          <p:nvPr/>
        </p:nvPicPr>
        <p:blipFill>
          <a:blip r:embed="rId6">
            <a:alphaModFix/>
          </a:blip>
          <a:stretch>
            <a:fillRect/>
          </a:stretch>
        </p:blipFill>
        <p:spPr>
          <a:xfrm>
            <a:off x="11652150" y="16985100"/>
            <a:ext cx="9639300" cy="4343400"/>
          </a:xfrm>
          <a:prstGeom prst="rect">
            <a:avLst/>
          </a:prstGeom>
          <a:noFill/>
          <a:ln>
            <a:noFill/>
          </a:ln>
        </p:spPr>
      </p:pic>
      <p:pic>
        <p:nvPicPr>
          <p:cNvPr id="96" name="Google Shape;96;p1"/>
          <p:cNvPicPr preferRelativeResize="0"/>
          <p:nvPr/>
        </p:nvPicPr>
        <p:blipFill rotWithShape="1">
          <a:blip r:embed="rId7">
            <a:alphaModFix/>
          </a:blip>
          <a:srcRect b="0" l="0" r="18910" t="0"/>
          <a:stretch/>
        </p:blipFill>
        <p:spPr>
          <a:xfrm>
            <a:off x="11652150" y="21652350"/>
            <a:ext cx="9639299" cy="4027450"/>
          </a:xfrm>
          <a:prstGeom prst="rect">
            <a:avLst/>
          </a:prstGeom>
          <a:noFill/>
          <a:ln>
            <a:noFill/>
          </a:ln>
        </p:spPr>
      </p:pic>
      <p:sp>
        <p:nvSpPr>
          <p:cNvPr id="97" name="Google Shape;97;p1"/>
          <p:cNvSpPr txBox="1"/>
          <p:nvPr/>
        </p:nvSpPr>
        <p:spPr>
          <a:xfrm>
            <a:off x="2425350" y="26100038"/>
            <a:ext cx="4083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4000">
                <a:latin typeface="Calibri"/>
                <a:ea typeface="Calibri"/>
                <a:cs typeface="Calibri"/>
                <a:sym typeface="Calibri"/>
              </a:rPr>
              <a:t>Project Advisor,</a:t>
            </a:r>
            <a:endParaRPr i="1" sz="4000">
              <a:latin typeface="Calibri"/>
              <a:ea typeface="Calibri"/>
              <a:cs typeface="Calibri"/>
              <a:sym typeface="Calibri"/>
            </a:endParaRPr>
          </a:p>
          <a:p>
            <a:pPr indent="0" lvl="0" marL="0" rtl="0" algn="ctr">
              <a:spcBef>
                <a:spcPts val="0"/>
              </a:spcBef>
              <a:spcAft>
                <a:spcPts val="0"/>
              </a:spcAft>
              <a:buNone/>
            </a:pPr>
            <a:r>
              <a:rPr i="1" lang="en-US" sz="4000">
                <a:latin typeface="Calibri"/>
                <a:ea typeface="Calibri"/>
                <a:cs typeface="Calibri"/>
                <a:sym typeface="Calibri"/>
              </a:rPr>
              <a:t>Dr. Chasaki</a:t>
            </a:r>
            <a:endParaRPr i="1" sz="4000">
              <a:latin typeface="Calibri"/>
              <a:ea typeface="Calibri"/>
              <a:cs typeface="Calibri"/>
              <a:sym typeface="Calibri"/>
            </a:endParaRPr>
          </a:p>
        </p:txBody>
      </p:sp>
      <p:pic>
        <p:nvPicPr>
          <p:cNvPr id="98" name="Google Shape;98;p1"/>
          <p:cNvPicPr preferRelativeResize="0"/>
          <p:nvPr/>
        </p:nvPicPr>
        <p:blipFill>
          <a:blip r:embed="rId8">
            <a:alphaModFix/>
          </a:blip>
          <a:stretch>
            <a:fillRect/>
          </a:stretch>
        </p:blipFill>
        <p:spPr>
          <a:xfrm>
            <a:off x="748950" y="8897050"/>
            <a:ext cx="7823549" cy="8735000"/>
          </a:xfrm>
          <a:prstGeom prst="rect">
            <a:avLst/>
          </a:prstGeom>
          <a:noFill/>
          <a:ln>
            <a:noFill/>
          </a:ln>
        </p:spPr>
      </p:pic>
      <p:sp>
        <p:nvSpPr>
          <p:cNvPr id="99" name="Google Shape;99;p1"/>
          <p:cNvSpPr txBox="1"/>
          <p:nvPr/>
        </p:nvSpPr>
        <p:spPr>
          <a:xfrm>
            <a:off x="441075" y="17806075"/>
            <a:ext cx="8439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4000">
                <a:latin typeface="Calibri"/>
                <a:ea typeface="Calibri"/>
                <a:cs typeface="Calibri"/>
                <a:sym typeface="Calibri"/>
              </a:rPr>
              <a:t>Screenshot of a section of our testing environment</a:t>
            </a:r>
            <a:endParaRPr i="1" sz="4000">
              <a:latin typeface="Calibri"/>
              <a:ea typeface="Calibri"/>
              <a:cs typeface="Calibri"/>
              <a:sym typeface="Calibri"/>
            </a:endParaRPr>
          </a:p>
        </p:txBody>
      </p:sp>
      <p:sp>
        <p:nvSpPr>
          <p:cNvPr id="100" name="Google Shape;100;p1"/>
          <p:cNvSpPr txBox="1"/>
          <p:nvPr/>
        </p:nvSpPr>
        <p:spPr>
          <a:xfrm>
            <a:off x="12252150" y="26003650"/>
            <a:ext cx="8439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4000">
                <a:latin typeface="Calibri"/>
                <a:ea typeface="Calibri"/>
                <a:cs typeface="Calibri"/>
                <a:sym typeface="Calibri"/>
              </a:rPr>
              <a:t>Examples of heat maps and scroll maps gathered from our testing</a:t>
            </a:r>
            <a:endParaRPr i="1" sz="4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2018-12-03T18:19:53Z</dcterms:created>
  <dc:creator>Kristin Obermyer</dc:creator>
</cp:coreProperties>
</file>