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0" d="100"/>
          <a:sy n="20" d="100"/>
        </p:scale>
        <p:origin x="24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76493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92889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5160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59520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93864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8447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01660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22390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1180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8535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72947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11/29/2021</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315259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79F54B-3467-47B8-A365-F084F4AA8EE3}"/>
              </a:ext>
            </a:extLst>
          </p:cNvPr>
          <p:cNvSpPr txBox="1"/>
          <p:nvPr/>
        </p:nvSpPr>
        <p:spPr>
          <a:xfrm>
            <a:off x="332509" y="457200"/>
            <a:ext cx="21280582" cy="2939266"/>
          </a:xfrm>
          <a:prstGeom prst="rect">
            <a:avLst/>
          </a:prstGeom>
          <a:solidFill>
            <a:srgbClr val="FFA3A3"/>
          </a:solidFill>
          <a:ln w="190500" cmpd="thinThick">
            <a:solidFill>
              <a:schemeClr val="tx1"/>
            </a:solidFill>
          </a:ln>
        </p:spPr>
        <p:txBody>
          <a:bodyPr wrap="square" rtlCol="0">
            <a:spAutoFit/>
          </a:bodyPr>
          <a:lstStyle/>
          <a:p>
            <a:pPr algn="ctr"/>
            <a:r>
              <a:rPr lang="en-US" sz="12500" b="1" spc="710" dirty="0" err="1">
                <a:latin typeface="Perpetua Titling MT" panose="02020502060505020804" pitchFamily="18" charset="0"/>
              </a:rPr>
              <a:t>MalDet</a:t>
            </a:r>
            <a:endParaRPr lang="en-US" sz="12500" b="1" spc="710" dirty="0">
              <a:latin typeface="Perpetua Titling MT" panose="02020502060505020804" pitchFamily="18" charset="0"/>
            </a:endParaRPr>
          </a:p>
          <a:p>
            <a:pPr algn="ctr"/>
            <a:r>
              <a:rPr lang="en-US" sz="6000" dirty="0">
                <a:latin typeface="Perpetua Titling MT" panose="02020502060505020804" pitchFamily="18" charset="0"/>
              </a:rPr>
              <a:t>Detecting Malicious Software in Chrome</a:t>
            </a:r>
          </a:p>
        </p:txBody>
      </p:sp>
      <p:sp>
        <p:nvSpPr>
          <p:cNvPr id="3" name="TextBox 2">
            <a:extLst>
              <a:ext uri="{FF2B5EF4-FFF2-40B4-BE49-F238E27FC236}">
                <a16:creationId xmlns:a16="http://schemas.microsoft.com/office/drawing/2014/main" id="{1D5B04D4-1F5C-44D0-80D5-37183B55ED79}"/>
              </a:ext>
            </a:extLst>
          </p:cNvPr>
          <p:cNvSpPr txBox="1"/>
          <p:nvPr/>
        </p:nvSpPr>
        <p:spPr>
          <a:xfrm>
            <a:off x="6234545" y="3544171"/>
            <a:ext cx="8977746" cy="1015663"/>
          </a:xfrm>
          <a:prstGeom prst="rect">
            <a:avLst/>
          </a:prstGeom>
          <a:noFill/>
        </p:spPr>
        <p:txBody>
          <a:bodyPr wrap="square" rtlCol="0">
            <a:spAutoFit/>
          </a:bodyPr>
          <a:lstStyle/>
          <a:p>
            <a:pPr algn="ctr"/>
            <a:r>
              <a:rPr lang="en-US" sz="6000" dirty="0"/>
              <a:t>Michaela Cohick</a:t>
            </a:r>
          </a:p>
        </p:txBody>
      </p:sp>
      <p:sp>
        <p:nvSpPr>
          <p:cNvPr id="4" name="TextBox 3">
            <a:extLst>
              <a:ext uri="{FF2B5EF4-FFF2-40B4-BE49-F238E27FC236}">
                <a16:creationId xmlns:a16="http://schemas.microsoft.com/office/drawing/2014/main" id="{093E8017-F81E-4D2A-BD03-56D437AFD9E0}"/>
              </a:ext>
            </a:extLst>
          </p:cNvPr>
          <p:cNvSpPr txBox="1"/>
          <p:nvPr/>
        </p:nvSpPr>
        <p:spPr>
          <a:xfrm>
            <a:off x="831271" y="5112325"/>
            <a:ext cx="12552219" cy="10479792"/>
          </a:xfrm>
          <a:prstGeom prst="rect">
            <a:avLst/>
          </a:prstGeom>
          <a:noFill/>
          <a:ln w="41275">
            <a:noFill/>
          </a:ln>
        </p:spPr>
        <p:txBody>
          <a:bodyPr wrap="square" lIns="274320" tIns="274320" rIns="274320" bIns="274320" rtlCol="0">
            <a:spAutoFit/>
          </a:bodyPr>
          <a:lstStyle/>
          <a:p>
            <a:r>
              <a:rPr lang="en-US" sz="6000" b="1" dirty="0">
                <a:latin typeface="Perpetua Titling MT" panose="02020502060505020804" pitchFamily="18" charset="0"/>
              </a:rPr>
              <a:t>What is it?</a:t>
            </a:r>
          </a:p>
          <a:p>
            <a:r>
              <a:rPr lang="en-US" sz="4500" dirty="0" err="1"/>
              <a:t>MalDet</a:t>
            </a:r>
            <a:r>
              <a:rPr lang="en-US" sz="4500" dirty="0"/>
              <a:t> is a Chrome extension to detect malicious software before it can be downloaded and be implemented on unsuspecting individuals. Files and directories are dropped into a drop area and are hashed before being compared to known viruses through the </a:t>
            </a:r>
            <a:r>
              <a:rPr lang="en-US" sz="4500" dirty="0" err="1"/>
              <a:t>VirusTotal</a:t>
            </a:r>
            <a:r>
              <a:rPr lang="en-US" sz="4500" dirty="0"/>
              <a:t>, an API maintained by Google. A recommendation and potential matches are returned, and the user can determine whether to download the software. This software is designed with everyday users of the internet in mind to provide ease of use when downloading files off of the internet. A special thank you to Justin Price for helping to advise this project.</a:t>
            </a:r>
          </a:p>
        </p:txBody>
      </p:sp>
      <p:sp>
        <p:nvSpPr>
          <p:cNvPr id="7" name="TextBox 6">
            <a:extLst>
              <a:ext uri="{FF2B5EF4-FFF2-40B4-BE49-F238E27FC236}">
                <a16:creationId xmlns:a16="http://schemas.microsoft.com/office/drawing/2014/main" id="{0189F63D-A1BA-4626-9D06-4A3037F790A0}"/>
              </a:ext>
            </a:extLst>
          </p:cNvPr>
          <p:cNvSpPr txBox="1"/>
          <p:nvPr/>
        </p:nvSpPr>
        <p:spPr>
          <a:xfrm>
            <a:off x="10984372" y="15711888"/>
            <a:ext cx="10640291" cy="5632311"/>
          </a:xfrm>
          <a:prstGeom prst="rect">
            <a:avLst/>
          </a:prstGeom>
          <a:noFill/>
          <a:ln w="76200">
            <a:noFill/>
          </a:ln>
        </p:spPr>
        <p:txBody>
          <a:bodyPr wrap="square" lIns="274320" tIns="274320" rIns="274320" bIns="274320">
            <a:spAutoFit/>
          </a:bodyPr>
          <a:lstStyle/>
          <a:p>
            <a:r>
              <a:rPr lang="en-US" sz="6000" b="1" dirty="0">
                <a:latin typeface="Perpetua Titling MT" panose="02020502060505020804" pitchFamily="18" charset="0"/>
              </a:rPr>
              <a:t>Technologies Used</a:t>
            </a:r>
          </a:p>
          <a:p>
            <a:r>
              <a:rPr lang="en-US" sz="4500" dirty="0" err="1"/>
              <a:t>MalDet</a:t>
            </a:r>
            <a:r>
              <a:rPr lang="en-US" sz="4500" dirty="0"/>
              <a:t> utilizes a Chrome extension feature to call the </a:t>
            </a:r>
            <a:r>
              <a:rPr lang="en-US" sz="4500" dirty="0" err="1"/>
              <a:t>VirusTotal</a:t>
            </a:r>
            <a:r>
              <a:rPr lang="en-US" sz="4500" dirty="0"/>
              <a:t> API. It uses a combination of JavaScript, HTML, JSON, and CSS to implement the necessary functions to make it easy to use in a Chrome browser.</a:t>
            </a:r>
          </a:p>
        </p:txBody>
      </p:sp>
      <p:sp>
        <p:nvSpPr>
          <p:cNvPr id="10" name="TextBox 9">
            <a:extLst>
              <a:ext uri="{FF2B5EF4-FFF2-40B4-BE49-F238E27FC236}">
                <a16:creationId xmlns:a16="http://schemas.microsoft.com/office/drawing/2014/main" id="{98014D19-16F6-498C-8AF5-6D58876E3641}"/>
              </a:ext>
            </a:extLst>
          </p:cNvPr>
          <p:cNvSpPr txBox="1"/>
          <p:nvPr/>
        </p:nvSpPr>
        <p:spPr>
          <a:xfrm>
            <a:off x="831271" y="23095972"/>
            <a:ext cx="12552219" cy="4893647"/>
          </a:xfrm>
          <a:prstGeom prst="rect">
            <a:avLst/>
          </a:prstGeom>
          <a:noFill/>
          <a:ln w="76200">
            <a:noFill/>
          </a:ln>
        </p:spPr>
        <p:txBody>
          <a:bodyPr wrap="square" lIns="274320" tIns="274320" rIns="274320" bIns="274320">
            <a:spAutoFit/>
          </a:bodyPr>
          <a:lstStyle/>
          <a:p>
            <a:r>
              <a:rPr lang="en-US" sz="6000" b="1" dirty="0">
                <a:latin typeface="Perpetua Titling MT" panose="02020502060505020804" pitchFamily="18" charset="0"/>
              </a:rPr>
              <a:t>What I Learned</a:t>
            </a:r>
          </a:p>
          <a:p>
            <a:r>
              <a:rPr lang="en-US" sz="4500" dirty="0" err="1"/>
              <a:t>MalDet</a:t>
            </a:r>
            <a:r>
              <a:rPr lang="en-US" sz="4500" dirty="0"/>
              <a:t> gave me the opportunity to learn about types of malicious software and the chance to navigate an enormous database with known malware. In addition, it taught me how to build a Chrome extension from the ground up.</a:t>
            </a:r>
          </a:p>
        </p:txBody>
      </p:sp>
      <p:pic>
        <p:nvPicPr>
          <p:cNvPr id="1040" name="Picture 16" descr="Download HTML5 Logo PNG, Free Transparent HTML5 images - Free Transparent  PNG Logos">
            <a:extLst>
              <a:ext uri="{FF2B5EF4-FFF2-40B4-BE49-F238E27FC236}">
                <a16:creationId xmlns:a16="http://schemas.microsoft.com/office/drawing/2014/main" id="{B3221AC2-3263-438E-B731-125B97C54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586" y="19903371"/>
            <a:ext cx="4543873" cy="177002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06E20244-495A-4D4C-ABCF-48616BC3E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3" y="17154782"/>
            <a:ext cx="1881384" cy="188138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Google Chrome logo PNG">
            <a:extLst>
              <a:ext uri="{FF2B5EF4-FFF2-40B4-BE49-F238E27FC236}">
                <a16:creationId xmlns:a16="http://schemas.microsoft.com/office/drawing/2014/main" id="{F5B13312-AAE8-45DD-8AE4-AFB7D523A5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045" y="19767528"/>
            <a:ext cx="2043701" cy="204170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6E16A09B-F05A-4E7E-ACA6-386793ECBB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2279" y="17832281"/>
            <a:ext cx="4097459" cy="202072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Github Logo - Free social media icons">
            <a:extLst>
              <a:ext uri="{FF2B5EF4-FFF2-40B4-BE49-F238E27FC236}">
                <a16:creationId xmlns:a16="http://schemas.microsoft.com/office/drawing/2014/main" id="{D24C66BD-B26F-4105-97E7-A826E2F8CC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1596" y="15711888"/>
            <a:ext cx="1881385" cy="188138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Download Eclipse Logo in SVG Vector or PNG File Format - Logo.wine">
            <a:extLst>
              <a:ext uri="{FF2B5EF4-FFF2-40B4-BE49-F238E27FC236}">
                <a16:creationId xmlns:a16="http://schemas.microsoft.com/office/drawing/2014/main" id="{C5701989-3D3D-4D9A-BA18-0A44956D28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9242" y="14664187"/>
            <a:ext cx="5337915" cy="355861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400+ Free Detective &amp;amp; Crime Images">
            <a:extLst>
              <a:ext uri="{FF2B5EF4-FFF2-40B4-BE49-F238E27FC236}">
                <a16:creationId xmlns:a16="http://schemas.microsoft.com/office/drawing/2014/main" id="{C0E88720-6D45-43C2-9022-55175894E2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15344" y="21673392"/>
            <a:ext cx="4543873" cy="66022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7C982BE-F9DA-4640-A033-06A2A46CC115}"/>
              </a:ext>
            </a:extLst>
          </p:cNvPr>
          <p:cNvPicPr>
            <a:picLocks noChangeAspect="1"/>
          </p:cNvPicPr>
          <p:nvPr/>
        </p:nvPicPr>
        <p:blipFill>
          <a:blip r:embed="rId9"/>
          <a:stretch>
            <a:fillRect/>
          </a:stretch>
        </p:blipFill>
        <p:spPr>
          <a:xfrm>
            <a:off x="13299847" y="7432127"/>
            <a:ext cx="8313244" cy="5814091"/>
          </a:xfrm>
          <a:prstGeom prst="rect">
            <a:avLst/>
          </a:prstGeom>
        </p:spPr>
      </p:pic>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802</TotalTime>
  <Words>206</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Perpetua Titling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Michaela Cohick</cp:lastModifiedBy>
  <cp:revision>34</cp:revision>
  <dcterms:created xsi:type="dcterms:W3CDTF">2018-12-03T18:19:53Z</dcterms:created>
  <dcterms:modified xsi:type="dcterms:W3CDTF">2021-11-29T11:40:39Z</dcterms:modified>
</cp:coreProperties>
</file>