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8" d="100"/>
          <a:sy n="18" d="100"/>
        </p:scale>
        <p:origin x="121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55D5B1-372B-44BC-9C36-147FC1550FC5}"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12988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5D5B1-372B-44BC-9C36-147FC1550FC5}"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113222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5D5B1-372B-44BC-9C36-147FC1550FC5}"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161164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5D5B1-372B-44BC-9C36-147FC1550FC5}"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384272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5D5B1-372B-44BC-9C36-147FC1550FC5}"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203703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55D5B1-372B-44BC-9C36-147FC1550FC5}"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76727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5D5B1-372B-44BC-9C36-147FC1550FC5}"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2880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5D5B1-372B-44BC-9C36-147FC1550FC5}"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361736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5D5B1-372B-44BC-9C36-147FC1550FC5}"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192063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C55D5B1-372B-44BC-9C36-147FC1550FC5}"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258097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C55D5B1-372B-44BC-9C36-147FC1550FC5}"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16D24-3585-4153-B9D9-F346C05BC73C}" type="slidenum">
              <a:rPr lang="en-US" smtClean="0"/>
              <a:t>‹#›</a:t>
            </a:fld>
            <a:endParaRPr lang="en-US"/>
          </a:p>
        </p:txBody>
      </p:sp>
    </p:spTree>
    <p:extLst>
      <p:ext uri="{BB962C8B-B14F-4D97-AF65-F5344CB8AC3E}">
        <p14:creationId xmlns:p14="http://schemas.microsoft.com/office/powerpoint/2010/main" val="33896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C55D5B1-372B-44BC-9C36-147FC1550FC5}" type="datetimeFigureOut">
              <a:rPr lang="en-US" smtClean="0"/>
              <a:t>11/29/2023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B816D24-3585-4153-B9D9-F346C05BC73C}" type="slidenum">
              <a:rPr lang="en-US" smtClean="0"/>
              <a:t>‹#›</a:t>
            </a:fld>
            <a:endParaRPr lang="en-US"/>
          </a:p>
        </p:txBody>
      </p:sp>
    </p:spTree>
    <p:extLst>
      <p:ext uri="{BB962C8B-B14F-4D97-AF65-F5344CB8AC3E}">
        <p14:creationId xmlns:p14="http://schemas.microsoft.com/office/powerpoint/2010/main" val="1803028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ubble Space Telescope Observes Cosmic Maelstrom | Sci.News">
            <a:extLst>
              <a:ext uri="{FF2B5EF4-FFF2-40B4-BE49-F238E27FC236}">
                <a16:creationId xmlns:a16="http://schemas.microsoft.com/office/drawing/2014/main" id="{0C5A23A1-0842-C176-5B79-AC3C9A3E0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43891201" cy="32918399"/>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20+ Space Pictures &amp; Images [HD] | Download Free Photos on ...">
            <a:extLst>
              <a:ext uri="{FF2B5EF4-FFF2-40B4-BE49-F238E27FC236}">
                <a16:creationId xmlns:a16="http://schemas.microsoft.com/office/drawing/2014/main" id="{C27042A5-1798-D0AF-9E0E-DBC885F9F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 y="72937"/>
            <a:ext cx="43884606" cy="3291839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8C7FFC87-2E34-DA42-306E-0C20BD192289}"/>
              </a:ext>
            </a:extLst>
          </p:cNvPr>
          <p:cNvSpPr>
            <a:spLocks noGrp="1"/>
          </p:cNvSpPr>
          <p:nvPr>
            <p:ph type="subTitle" idx="1"/>
          </p:nvPr>
        </p:nvSpPr>
        <p:spPr>
          <a:xfrm>
            <a:off x="168169" y="12301907"/>
            <a:ext cx="13675556" cy="12350009"/>
          </a:xfrm>
        </p:spPr>
        <p:txBody>
          <a:bodyPr>
            <a:noAutofit/>
          </a:bodyPr>
          <a:lstStyle/>
          <a:p>
            <a:pPr algn="l">
              <a:lnSpc>
                <a:spcPct val="100000"/>
              </a:lnSpc>
            </a:pPr>
            <a:endParaRPr lang="en-US" sz="7200" dirty="0">
              <a:solidFill>
                <a:schemeClr val="bg1"/>
              </a:solidFill>
            </a:endParaRPr>
          </a:p>
          <a:p>
            <a:pPr algn="just">
              <a:lnSpc>
                <a:spcPct val="100000"/>
              </a:lnSpc>
            </a:pPr>
            <a:r>
              <a:rPr lang="en-US" sz="7200" dirty="0">
                <a:solidFill>
                  <a:schemeClr val="bg1"/>
                </a:solidFill>
              </a:rPr>
              <a:t>Most space gravity simulations are too complex, and hard to navigate for children. Therefore, the topics of Astro Physics has been struggling to reach young minds. The Space Gravity Simulation project will include real data and formular while keeping the visual clear, and simple to navigate. </a:t>
            </a:r>
          </a:p>
        </p:txBody>
      </p:sp>
      <p:pic>
        <p:nvPicPr>
          <p:cNvPr id="1035" name="Picture 11" descr="Python | Rootstack">
            <a:extLst>
              <a:ext uri="{FF2B5EF4-FFF2-40B4-BE49-F238E27FC236}">
                <a16:creationId xmlns:a16="http://schemas.microsoft.com/office/drawing/2014/main" id="{2BA500B2-8921-B25E-D24C-DCE78D9F8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844" y="27006826"/>
            <a:ext cx="9834880" cy="553212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Building a Technology Future Like No Other - Building a Technology Future  Like No Other">
            <a:extLst>
              <a:ext uri="{FF2B5EF4-FFF2-40B4-BE49-F238E27FC236}">
                <a16:creationId xmlns:a16="http://schemas.microsoft.com/office/drawing/2014/main" id="{E0E7037D-0305-F9EE-08C2-6DC358DB7F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607" y="26311859"/>
            <a:ext cx="5226781" cy="55321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E39ED56-1D5A-03F9-9804-65407BC46DA5}"/>
              </a:ext>
            </a:extLst>
          </p:cNvPr>
          <p:cNvSpPr txBox="1"/>
          <p:nvPr/>
        </p:nvSpPr>
        <p:spPr>
          <a:xfrm>
            <a:off x="353242" y="379454"/>
            <a:ext cx="23377615" cy="1938992"/>
          </a:xfrm>
          <a:prstGeom prst="rect">
            <a:avLst/>
          </a:prstGeom>
          <a:noFill/>
        </p:spPr>
        <p:txBody>
          <a:bodyPr wrap="square" rtlCol="0">
            <a:spAutoFit/>
          </a:bodyPr>
          <a:lstStyle/>
          <a:p>
            <a:r>
              <a:rPr lang="en-US" sz="12000" b="1" dirty="0">
                <a:solidFill>
                  <a:schemeClr val="bg1"/>
                </a:solidFill>
                <a:latin typeface="Agency FB" panose="020B0503020202020204" pitchFamily="34" charset="0"/>
              </a:rPr>
              <a:t>CSC 493: Computer Design Practicum </a:t>
            </a:r>
          </a:p>
        </p:txBody>
      </p:sp>
      <p:sp>
        <p:nvSpPr>
          <p:cNvPr id="7" name="TextBox 6">
            <a:extLst>
              <a:ext uri="{FF2B5EF4-FFF2-40B4-BE49-F238E27FC236}">
                <a16:creationId xmlns:a16="http://schemas.microsoft.com/office/drawing/2014/main" id="{06E15A34-0FC7-E558-3245-8015882D8DA7}"/>
              </a:ext>
            </a:extLst>
          </p:cNvPr>
          <p:cNvSpPr txBox="1"/>
          <p:nvPr/>
        </p:nvSpPr>
        <p:spPr>
          <a:xfrm>
            <a:off x="24721440" y="425620"/>
            <a:ext cx="18816518" cy="3785652"/>
          </a:xfrm>
          <a:prstGeom prst="rect">
            <a:avLst/>
          </a:prstGeom>
          <a:noFill/>
        </p:spPr>
        <p:txBody>
          <a:bodyPr wrap="square" rtlCol="0">
            <a:spAutoFit/>
          </a:bodyPr>
          <a:lstStyle/>
          <a:p>
            <a:pPr algn="r"/>
            <a:r>
              <a:rPr lang="en-US" sz="12000" b="1" dirty="0">
                <a:solidFill>
                  <a:schemeClr val="bg1"/>
                </a:solidFill>
                <a:latin typeface="Agency FB" panose="020B0503020202020204" pitchFamily="34" charset="0"/>
              </a:rPr>
              <a:t>Space gravity simulation</a:t>
            </a:r>
          </a:p>
          <a:p>
            <a:pPr algn="r"/>
            <a:r>
              <a:rPr lang="en-US" sz="12000" b="1" dirty="0">
                <a:solidFill>
                  <a:schemeClr val="bg1"/>
                </a:solidFill>
                <a:latin typeface="Agency FB" panose="020B0503020202020204" pitchFamily="34" charset="0"/>
              </a:rPr>
              <a:t>Capstone project by Hoang Nguyen </a:t>
            </a:r>
          </a:p>
        </p:txBody>
      </p:sp>
      <p:sp>
        <p:nvSpPr>
          <p:cNvPr id="8" name="TextBox 7">
            <a:extLst>
              <a:ext uri="{FF2B5EF4-FFF2-40B4-BE49-F238E27FC236}">
                <a16:creationId xmlns:a16="http://schemas.microsoft.com/office/drawing/2014/main" id="{E2C5324B-795A-B9B5-9F75-B0DEDB96BA41}"/>
              </a:ext>
            </a:extLst>
          </p:cNvPr>
          <p:cNvSpPr txBox="1"/>
          <p:nvPr/>
        </p:nvSpPr>
        <p:spPr>
          <a:xfrm>
            <a:off x="6594" y="6372751"/>
            <a:ext cx="13837130" cy="4524315"/>
          </a:xfrm>
          <a:prstGeom prst="rect">
            <a:avLst/>
          </a:prstGeom>
          <a:noFill/>
        </p:spPr>
        <p:txBody>
          <a:bodyPr wrap="square" rtlCol="0">
            <a:spAutoFit/>
          </a:bodyPr>
          <a:lstStyle/>
          <a:p>
            <a:pPr algn="ctr"/>
            <a:r>
              <a:rPr lang="en-US" sz="7200" dirty="0">
                <a:solidFill>
                  <a:schemeClr val="accent4">
                    <a:lumMod val="20000"/>
                    <a:lumOff val="80000"/>
                  </a:schemeClr>
                </a:solidFill>
              </a:rPr>
              <a:t>Project Abstract:</a:t>
            </a:r>
          </a:p>
          <a:p>
            <a:pPr algn="ctr"/>
            <a:r>
              <a:rPr lang="en-US" sz="7200" dirty="0">
                <a:solidFill>
                  <a:schemeClr val="bg1"/>
                </a:solidFill>
              </a:rPr>
              <a:t>A simulation of a part of the solar system, which includes real data to demonstrate the orbits of planets.</a:t>
            </a:r>
          </a:p>
        </p:txBody>
      </p:sp>
      <p:sp>
        <p:nvSpPr>
          <p:cNvPr id="9" name="TextBox 8">
            <a:extLst>
              <a:ext uri="{FF2B5EF4-FFF2-40B4-BE49-F238E27FC236}">
                <a16:creationId xmlns:a16="http://schemas.microsoft.com/office/drawing/2014/main" id="{7E7791AF-325B-30D4-DA27-8640EF5BA9E7}"/>
              </a:ext>
            </a:extLst>
          </p:cNvPr>
          <p:cNvSpPr txBox="1"/>
          <p:nvPr/>
        </p:nvSpPr>
        <p:spPr>
          <a:xfrm>
            <a:off x="34964913" y="24651917"/>
            <a:ext cx="8870013" cy="7848302"/>
          </a:xfrm>
          <a:prstGeom prst="rect">
            <a:avLst/>
          </a:prstGeom>
          <a:noFill/>
        </p:spPr>
        <p:txBody>
          <a:bodyPr wrap="square" rtlCol="0">
            <a:spAutoFit/>
          </a:bodyPr>
          <a:lstStyle/>
          <a:p>
            <a:pPr algn="ctr"/>
            <a:r>
              <a:rPr lang="en-US" sz="7200" dirty="0">
                <a:solidFill>
                  <a:schemeClr val="accent6">
                    <a:lumMod val="20000"/>
                    <a:lumOff val="80000"/>
                  </a:schemeClr>
                </a:solidFill>
              </a:rPr>
              <a:t>Acknowledgements</a:t>
            </a:r>
          </a:p>
          <a:p>
            <a:r>
              <a:rPr lang="en-US" sz="7200" dirty="0">
                <a:solidFill>
                  <a:schemeClr val="bg1"/>
                </a:solidFill>
              </a:rPr>
              <a:t>Prof. Deanna Wilborne</a:t>
            </a:r>
          </a:p>
          <a:p>
            <a:r>
              <a:rPr lang="en-US" sz="7200" dirty="0">
                <a:solidFill>
                  <a:schemeClr val="bg1"/>
                </a:solidFill>
              </a:rPr>
              <a:t>Physics with Elliot</a:t>
            </a:r>
          </a:p>
          <a:p>
            <a:r>
              <a:rPr lang="en-US" sz="7200" dirty="0">
                <a:solidFill>
                  <a:schemeClr val="bg1"/>
                </a:solidFill>
              </a:rPr>
              <a:t>Jean Joubert</a:t>
            </a:r>
          </a:p>
          <a:p>
            <a:r>
              <a:rPr lang="en-US" sz="7200" dirty="0">
                <a:solidFill>
                  <a:schemeClr val="bg1"/>
                </a:solidFill>
              </a:rPr>
              <a:t>Clear Code</a:t>
            </a:r>
          </a:p>
          <a:p>
            <a:r>
              <a:rPr lang="en-US" sz="7200" dirty="0">
                <a:solidFill>
                  <a:schemeClr val="bg1"/>
                </a:solidFill>
              </a:rPr>
              <a:t>Computer Science</a:t>
            </a:r>
          </a:p>
          <a:p>
            <a:pPr marL="857250" indent="-857250" algn="ctr">
              <a:buFontTx/>
              <a:buChar char="-"/>
            </a:pPr>
            <a:endParaRPr lang="en-US" sz="7200" dirty="0">
              <a:solidFill>
                <a:schemeClr val="bg1"/>
              </a:solidFill>
            </a:endParaRPr>
          </a:p>
        </p:txBody>
      </p:sp>
      <p:sp>
        <p:nvSpPr>
          <p:cNvPr id="10" name="TextBox 9">
            <a:extLst>
              <a:ext uri="{FF2B5EF4-FFF2-40B4-BE49-F238E27FC236}">
                <a16:creationId xmlns:a16="http://schemas.microsoft.com/office/drawing/2014/main" id="{3511EE2F-E0E1-EB53-0AF3-450D4AFB2BCA}"/>
              </a:ext>
            </a:extLst>
          </p:cNvPr>
          <p:cNvSpPr txBox="1"/>
          <p:nvPr/>
        </p:nvSpPr>
        <p:spPr>
          <a:xfrm>
            <a:off x="30047477" y="6372751"/>
            <a:ext cx="13305410" cy="11172289"/>
          </a:xfrm>
          <a:prstGeom prst="rect">
            <a:avLst/>
          </a:prstGeom>
          <a:noFill/>
        </p:spPr>
        <p:txBody>
          <a:bodyPr wrap="square" rtlCol="0">
            <a:spAutoFit/>
          </a:bodyPr>
          <a:lstStyle/>
          <a:p>
            <a:pPr algn="ctr"/>
            <a:r>
              <a:rPr lang="en-US" sz="7200" dirty="0">
                <a:solidFill>
                  <a:srgbClr val="FF99FF"/>
                </a:solidFill>
              </a:rPr>
              <a:t>Methods</a:t>
            </a:r>
          </a:p>
          <a:p>
            <a:pPr algn="just"/>
            <a:r>
              <a:rPr lang="en-US" sz="7200" dirty="0">
                <a:solidFill>
                  <a:schemeClr val="bg1"/>
                </a:solidFill>
              </a:rPr>
              <a:t>The Space Gravity Simulation Project is programmed in Python language, using the Pygame module. The Planets class include real data of the Sun, Mercury, Venus, Earth, and Mars and apply it to the planet orbit formula to realistically make the planets orbit around the Sun. </a:t>
            </a:r>
          </a:p>
        </p:txBody>
      </p:sp>
      <p:sp>
        <p:nvSpPr>
          <p:cNvPr id="11" name="TextBox 10">
            <a:extLst>
              <a:ext uri="{FF2B5EF4-FFF2-40B4-BE49-F238E27FC236}">
                <a16:creationId xmlns:a16="http://schemas.microsoft.com/office/drawing/2014/main" id="{9B6B787B-9308-AB99-C391-1EE540190A65}"/>
              </a:ext>
            </a:extLst>
          </p:cNvPr>
          <p:cNvSpPr txBox="1"/>
          <p:nvPr/>
        </p:nvSpPr>
        <p:spPr>
          <a:xfrm>
            <a:off x="353242" y="12702585"/>
            <a:ext cx="13305409" cy="1200329"/>
          </a:xfrm>
          <a:prstGeom prst="rect">
            <a:avLst/>
          </a:prstGeom>
          <a:noFill/>
        </p:spPr>
        <p:txBody>
          <a:bodyPr wrap="square" rtlCol="0">
            <a:spAutoFit/>
          </a:bodyPr>
          <a:lstStyle/>
          <a:p>
            <a:pPr algn="ctr"/>
            <a:r>
              <a:rPr lang="en-US" sz="7200" dirty="0">
                <a:solidFill>
                  <a:schemeClr val="accent1">
                    <a:lumMod val="20000"/>
                    <a:lumOff val="80000"/>
                  </a:schemeClr>
                </a:solidFill>
              </a:rPr>
              <a:t>Problem Statement</a:t>
            </a:r>
          </a:p>
        </p:txBody>
      </p:sp>
      <p:pic>
        <p:nvPicPr>
          <p:cNvPr id="13" name="Picture 12">
            <a:extLst>
              <a:ext uri="{FF2B5EF4-FFF2-40B4-BE49-F238E27FC236}">
                <a16:creationId xmlns:a16="http://schemas.microsoft.com/office/drawing/2014/main" id="{40D96D8A-A035-3900-1CD7-F5B60189C49B}"/>
              </a:ext>
            </a:extLst>
          </p:cNvPr>
          <p:cNvPicPr>
            <a:picLocks noChangeAspect="1"/>
          </p:cNvPicPr>
          <p:nvPr/>
        </p:nvPicPr>
        <p:blipFill>
          <a:blip r:embed="rId6"/>
          <a:stretch>
            <a:fillRect/>
          </a:stretch>
        </p:blipFill>
        <p:spPr>
          <a:xfrm>
            <a:off x="14192554" y="6372751"/>
            <a:ext cx="15506091" cy="13125770"/>
          </a:xfrm>
          <a:prstGeom prst="rect">
            <a:avLst/>
          </a:prstGeom>
        </p:spPr>
      </p:pic>
    </p:spTree>
    <p:extLst>
      <p:ext uri="{BB962C8B-B14F-4D97-AF65-F5344CB8AC3E}">
        <p14:creationId xmlns:p14="http://schemas.microsoft.com/office/powerpoint/2010/main" val="1567178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79</TotalTime>
  <Words>159</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Agency FB</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D. Nguyen</dc:creator>
  <cp:lastModifiedBy>Hoang D. Nguyen</cp:lastModifiedBy>
  <cp:revision>1</cp:revision>
  <dcterms:created xsi:type="dcterms:W3CDTF">2023-11-29T13:59:54Z</dcterms:created>
  <dcterms:modified xsi:type="dcterms:W3CDTF">2023-11-29T15:19:43Z</dcterms:modified>
</cp:coreProperties>
</file>