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2.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3.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4.xml" ContentType="application/vnd.openxmlformats-officedocument.presentationml.notesSlide+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5.xml" ContentType="application/vnd.openxmlformats-officedocument.presentationml.notesSlide+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notesSlides/notesSlide6.xml" ContentType="application/vnd.openxmlformats-officedocument.presentationml.notesSlide+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notesSlides/notesSlide7.xml" ContentType="application/vnd.openxmlformats-officedocument.presentationml.notesSlide+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notesSlides/notesSlide8.xml" ContentType="application/vnd.openxmlformats-officedocument.presentationml.notesSlide+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notesSlides/notesSlide9.xml" ContentType="application/vnd.openxmlformats-officedocument.presentationml.notesSlide+xml"/>
  <Override PartName="/ppt/ink/ink49.xml" ContentType="application/inkml+xml"/>
  <Override PartName="/ppt/ink/ink50.xml" ContentType="application/inkml+xml"/>
  <Override PartName="/ppt/ink/ink51.xml" ContentType="application/inkml+xml"/>
  <Override PartName="/ppt/ink/ink52.xml" ContentType="application/inkml+xml"/>
  <Override PartName="/ppt/notesSlides/notesSlide10.xml" ContentType="application/vnd.openxmlformats-officedocument.presentationml.notesSlide+xml"/>
  <Override PartName="/ppt/ink/ink53.xml" ContentType="application/inkml+xml"/>
  <Override PartName="/ppt/ink/ink54.xml" ContentType="application/inkml+xml"/>
  <Override PartName="/ppt/ink/ink55.xml" ContentType="application/inkml+xml"/>
  <Override PartName="/ppt/ink/ink5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2"/>
  </p:notesMasterIdLst>
  <p:sldIdLst>
    <p:sldId id="274" r:id="rId2"/>
    <p:sldId id="276" r:id="rId3"/>
    <p:sldId id="277" r:id="rId4"/>
    <p:sldId id="278" r:id="rId5"/>
    <p:sldId id="279" r:id="rId6"/>
    <p:sldId id="280" r:id="rId7"/>
    <p:sldId id="281" r:id="rId8"/>
    <p:sldId id="282" r:id="rId9"/>
    <p:sldId id="285" r:id="rId10"/>
    <p:sldId id="284"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94151" autoAdjust="0"/>
  </p:normalViewPr>
  <p:slideViewPr>
    <p:cSldViewPr snapToGrid="0">
      <p:cViewPr>
        <p:scale>
          <a:sx n="75" d="100"/>
          <a:sy n="75" d="100"/>
        </p:scale>
        <p:origin x="970" y="43"/>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01.635"/>
    </inkml:context>
    <inkml:brush xml:id="br0">
      <inkml:brushProperty name="width" value="0.05" units="cm"/>
      <inkml:brushProperty name="height" value="0.05" units="cm"/>
      <inkml:brushProperty name="color" value="#F7F7F7"/>
      <inkml:brushProperty name="ignorePressure" value="1"/>
    </inkml:brush>
  </inkml:definitions>
  <inkml:trace contextRef="#ctx0" brushRef="#br0">196 44,'-4'0,"0"0,0 0,1 1,-1-1,0 1,0-1,0 1,1 0,-1 1,0-1,1 1,-1-1,1 1,0 0,-1 0,1 1,0-1,0 1,1-1,-1 1,0 0,1 0,0 0,-1 0,1 1,1-1,-1 1,0-1,1 1,0-1,-1 6,-2 10,2 0,0-1,1 1,1 0,3 24,-1-3,-2 504,0-585,-3-98,1 119,-1-1,-1 1,-1-1,-12-32,13 40,0-1,0 1,1-1,1 0,-1-22,5-73,0 42,-2 44,1 0,2 1,9-43,10-28,-22 92,0 1,0-1,0 1,0-1,0 0,0 1,0-1,1 1,-1-1,0 1,0-1,0 0,1 1,-1-1,0 1,1-1,-1 1,1 0,-1-1,0 1,1-1,-1 1,1 0,-1-1,1 1,-1 0,1-1,0 1,-1 0,2 0,-1 0,0 0,0 0,0 0,0 1,0-1,0 1,0-1,1 1,-1-1,0 1,-1-1,1 1,0 0,1 1,2 1,-1 1,0-1,0 1,0 0,0 0,-1 0,3 5,-2 0,-1-1,0 0,0 1,-1 0,-1-1,1 1,-1 0,-1-1,1 1,-2 0,1-1,-1 1,0-1,-1 0,0 1,0-1,-1-1,-6 11,6-9,0 0,0 0,1 0,1 0,-1 1,1-1,1 1,-1 14,1 4,6 47,7-11,-8-45,0-1,1 30,-5 248,0-288,0 1,-1-1,0 0,0 0,-1 0,0 0,-6 14,7-19,0 0,-1-1,0 1,0 0,0-1,0 1,0-1,0 1,-1-1,1 0,-1 0,1 0,-1 0,0 0,0-1,0 0,0 1,0-1,0 0,0 0,-7 1,6-2,-28 2,32-2,-1 0,1-1,-1 1,0 0,1 0,-1 0,1-1,-1 1,1 0,-1-1,1 1,-1 0,1-1,-1 1,1-1,0 1,-1-1,1 1,0-1,-1 1,1-1,0 1,-1-1,1 1,0-1,0 0,0 1,0-1,0 1,-1-1,1 0,0 1,0-1,0 1,1-1,-1 0,0 1,0-1,0 1,0-1,1 0,-1 1,0-1,0 1,1-1,3-15,0 1,-1-1,1-24,-4 29,1 0,0 1,1-1,0 0,1 1,0-1,0 1,1 0,7-13,-11 23,0-1,0 1,1-1,-1 1,0-1,0 1,1 0,-1-1,0 1,1 0,-1-1,0 1,1 0,-1-1,0 1,1 0,-1 0,1-1,-1 1,0 0,1 0,-1 0,1 0,-1-1,1 1,-1 0,1 0,-1 0,1 0,-1 0,1 0,0 1,7 12,-3 24,-6-31,1 0,0-1,-1 1,0 0,-1 0,1-1,-1 1,0-1,0 1,-1-1,0 0,1 0,-2 0,1 0,-1-1,1 1,-8 5,10-11,4-5,11-14,-9 13,21-40,-19 33,1 0,15-20,10-16,-23 38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12.557"/>
    </inkml:context>
    <inkml:brush xml:id="br0">
      <inkml:brushProperty name="width" value="0.05" units="cm"/>
      <inkml:brushProperty name="height" value="0.05" units="cm"/>
      <inkml:brushProperty name="color" value="#F7F7F7"/>
      <inkml:brushProperty name="ignorePressure" value="1"/>
    </inkml:brush>
  </inkml:definitions>
  <inkml:trace contextRef="#ctx0" brushRef="#br0">1 0,'4'0,"1"0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12.900"/>
    </inkml:context>
    <inkml:brush xml:id="br0">
      <inkml:brushProperty name="width" value="0.05" units="cm"/>
      <inkml:brushProperty name="height" value="0.05" units="cm"/>
      <inkml:brushProperty name="color" value="#F7F7F7"/>
      <inkml:brushProperty name="ignorePressure" value="1"/>
    </inkml:brush>
  </inkml:definitions>
  <inkml:trace contextRef="#ctx0" brushRef="#br0">1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13.242"/>
    </inkml:context>
    <inkml:brush xml:id="br0">
      <inkml:brushProperty name="width" value="0.05" units="cm"/>
      <inkml:brushProperty name="height" value="0.05" units="cm"/>
      <inkml:brushProperty name="color" value="#F7F7F7"/>
      <inkml:brushProperty name="ignorePressure" value="1"/>
    </inkml:brush>
  </inkml:definitions>
  <inkml:trace contextRef="#ctx0" brushRef="#br0">0 1,'0'0</inkml:trace>
  <inkml:trace contextRef="#ctx0" brushRef="#br0" timeOffset="1">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01.635"/>
    </inkml:context>
    <inkml:brush xml:id="br0">
      <inkml:brushProperty name="width" value="0.05" units="cm"/>
      <inkml:brushProperty name="height" value="0.05" units="cm"/>
      <inkml:brushProperty name="color" value="#F7F7F7"/>
      <inkml:brushProperty name="ignorePressure" value="1"/>
    </inkml:brush>
  </inkml:definitions>
  <inkml:trace contextRef="#ctx0" brushRef="#br0">196 44,'-4'0,"0"0,0 0,1 1,-1-1,0 1,0-1,0 1,1 0,-1 1,0-1,1 1,-1-1,1 1,0 0,-1 0,1 1,0-1,0 1,1-1,-1 1,0 0,1 0,0 0,-1 0,1 1,1-1,-1 1,0-1,1 1,0-1,-1 6,-2 10,2 0,0-1,1 1,1 0,3 24,-1-3,-2 504,0-585,-3-98,1 119,-1-1,-1 1,-1-1,-12-32,13 40,0-1,0 1,1-1,1 0,-1-22,5-73,0 42,-2 44,1 0,2 1,9-43,10-28,-22 92,0 1,0-1,0 1,0-1,0 0,0 1,0-1,1 1,-1-1,0 1,0-1,0 0,1 1,-1-1,0 1,1-1,-1 1,1 0,-1-1,0 1,1-1,-1 1,1 0,-1-1,1 1,-1 0,1-1,0 1,-1 0,2 0,-1 0,0 0,0 0,0 0,0 1,0-1,0 1,0-1,1 1,-1-1,0 1,-1-1,1 1,0 0,1 1,2 1,-1 1,0-1,0 1,0 0,0 0,-1 0,3 5,-2 0,-1-1,0 0,0 1,-1 0,-1-1,1 1,-1 0,-1-1,1 1,-2 0,1-1,-1 1,0-1,-1 0,0 1,0-1,-1-1,-6 11,6-9,0 0,0 0,1 0,1 0,-1 1,1-1,1 1,-1 14,1 4,6 47,7-11,-8-45,0-1,1 30,-5 248,0-288,0 1,-1-1,0 0,0 0,-1 0,0 0,-6 14,7-19,0 0,-1-1,0 1,0 0,0-1,0 1,0-1,0 1,-1-1,1 0,-1 0,1 0,-1 0,0 0,0-1,0 0,0 1,0-1,0 0,0 0,-7 1,6-2,-28 2,32-2,-1 0,1-1,-1 1,0 0,1 0,-1 0,1-1,-1 1,1 0,-1-1,1 1,-1 0,1-1,-1 1,1-1,0 1,-1-1,1 1,0-1,-1 1,1-1,0 1,-1-1,1 1,0-1,0 0,0 1,0-1,0 1,-1-1,1 0,0 1,0-1,0 1,1-1,-1 0,0 1,0-1,0 1,0-1,1 0,-1 1,0-1,0 1,1-1,3-15,0 1,-1-1,1-24,-4 29,1 0,0 1,1-1,0 0,1 1,0-1,0 1,1 0,7-13,-11 23,0-1,0 1,1-1,-1 1,0-1,0 1,1 0,-1-1,0 1,1 0,-1-1,0 1,1 0,-1-1,0 1,1 0,-1 0,1-1,-1 1,0 0,1 0,-1 0,1 0,-1-1,1 1,-1 0,1 0,-1 0,1 0,-1 0,1 0,0 1,7 12,-3 24,-6-31,1 0,0-1,-1 1,0 0,-1 0,1-1,-1 1,0-1,0 1,-1-1,0 0,1 0,-2 0,1 0,-1-1,1 1,-8 5,10-11,4-5,11-14,-9 13,21-40,-19 33,1 0,15-20,10-16,-23 38</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04.994"/>
    </inkml:context>
    <inkml:brush xml:id="br0">
      <inkml:brushProperty name="width" value="0.05" units="cm"/>
      <inkml:brushProperty name="height" value="0.05" units="cm"/>
      <inkml:brushProperty name="color" value="#F7F7F7"/>
      <inkml:brushProperty name="ignorePressure" value="1"/>
    </inkml:brush>
  </inkml:definitions>
  <inkml:trace contextRef="#ctx0" brushRef="#br0">68 139,'0'411,"0"-411,0-1,0 1,0 0,0 0,0 0,0 0,1 0,-1 0,0 0,0 0,0 0,0 0,0 0,0 0,0 0,0 0,0-1,0 1,0 0,0 0,1 0,-1 0,0 0,0 0,0 0,0 0,0 0,0 0,0 0,0 0,0 0,1 0,-1 0,0 0,0 0,0 0,0 0,0 0,0 1,0-1,0 0,0 0,0 0,0 0,1 0,-1 0,0 0,0 0,0 0,0 0,0 0,0 0,0 0,0 0,0 1,0-1,0 0,0 0,0 0,0 0,0 0,0 0,0 0,0 0,9-11,7-16,35-124,-33 75,-15 60,0 1,1-1,1 0,12-25,29-70,-46 111,0 0,0-1,0 1,0 0,0-1,0 1,0 0,1-1,-1 1,0-1,0 1,0 0,0-1,0 1,1 0,-1-1,0 1,0 0,1 0,-1-1,0 1,0 0,1 0,-1-1,0 1,1 0,-1 0,0 0,1 0,-1-1,0 1,1 0,-1 0,1 0,-1 0,0 0,1 0,-1 0,0 0,1 0,-1 0,1 0,-1 0,0 0,1 1,6 19,-3 30,-4-43,-1 0,1 0,-1 0,-1 0,1 0,-1 0,0 0,-1-1,0 1,0 0,-4 6,-4 3,-1 0,-24 24,18-21,14-14,-1 0,0 0,-1 0,1-1,-1 1,1-1,-1-1,-8 4,12-6,0 0,-1 0,1-1,-1 1,1-1,0 0,-1 0,1 0,-1 0,1 0,-1-1,1 1,-1 0,1-1,0 0,-1 0,1 0,0 0,0 0,0 0,0 0,0-1,0 1,0-1,0 0,-3-3,2 1,-1-1,1 0,0 0,0 0,0-1,1 1,0-1,0 1,0-1,1 0,0 0,0 0,0 1,1-1,0-9,0 6,1 0,0-1,0 1,1 0,0 0,0 0,1 0,0 0,5-8,-7 17,-1-1,0 1,0 0,1 0,-1-1,0 1,0 0,1 0,-1 0,0 0,1-1,-1 1,0 0,1 0,-1 0,0 0,1 0,-1 0,0 0,1 0,-1 0,0 0,1 0,-1 0,0 0,1 0,-1 0,0 1,0-1,1 0,-1 0,0 0,1 0,-1 1,0-1,0 0,1 0,-1 0,0 1,0-1,1 0,-1 0,0 1,0-1,0 0,0 1,0-1,1 0,-1 1,0-1,0 0,0 1,0-1,0 1,9 18,1 22,-3-15,17 44,-20-58,-1-4,0 0,0 0,9 15,-12-23,1 1,-1 0,0-1,1 1,-1-1,1 1,-1-1,1 1,-1-1,1 1,0-1,-1 0,1 1,-1-1,1 0,0 1,-1-1,1 0,0 0,0 0,-1 1,2-1,-1-1,0 1,0-1,0 1,0-1,0 1,0-1,-1 0,1 1,0-1,0 0,0 0,-1 0,1 0,-1 0,1 1,0-1,-1 0,0 0,1-2,3-6,-1 1,-1-1,0 1,0-1,0 0,-1-18,-3-60,0 36,1 7,1 27,0 47,0 4,-1 0,-2 0,-1 0,-2 0,-15 51,20-83,1 0,-1 0,0-1,0 1,1 0,-1 0,0-1,-1 1,1-1,0 1,0-1,-1 0,1 1,0-1,-1 0,-1 1,2-2,1 1,0-1,-1 0,1 0,0 0,-1 0,1 0,-1 0,1 0,0 0,-1 0,1 0,0-1,-1 1,1 0,0 0,-1 0,1 0,0-1,-1 1,1 0,0 0,-1 0,1-1,0 1,0 0,-1-1,1 1,-7-20,3-24,2 0,1 0,7-52,19-42,-28 194,2-9,-11 64,-1-56,8-39,1 0,0 1,-2 29,7-31,1 0,0 0,1 0,1-1,7 21,-6-24,-1 1,-1-1,0 1,0-1,-1 1,-1 0,0 0,-1 0,-1 18,-20 51,14-60,1 1,2 0,-4 31,8-48,-1 0,1-1,-1 1,0 0,0 0,0-1,-1 1,-1 4,1-7,1 0,0 0,-1 0,1-1,-1 1,0 0,1-1,-1 1,0-1,0 0,0 0,0 1,0-1,0 0,0-1,0 1,-1 0,-3 0,-12 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05.955"/>
    </inkml:context>
    <inkml:brush xml:id="br0">
      <inkml:brushProperty name="width" value="0.05" units="cm"/>
      <inkml:brushProperty name="height" value="0.05" units="cm"/>
      <inkml:brushProperty name="color" value="#F7F7F7"/>
      <inkml:brushProperty name="ignorePressure" value="1"/>
    </inkml:brush>
  </inkml:definitions>
  <inkml:trace contextRef="#ctx0" brushRef="#br0">1 1,'4'0,"6"0,5 0,4 0,3 0,3 0,0 0,1 0,-5 4,-1 2,-8-1,-11-1,-9-1,-8-1,-1-5,-2-2,-1-1,1 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12.557"/>
    </inkml:context>
    <inkml:brush xml:id="br0">
      <inkml:brushProperty name="width" value="0.05" units="cm"/>
      <inkml:brushProperty name="height" value="0.05" units="cm"/>
      <inkml:brushProperty name="color" value="#F7F7F7"/>
      <inkml:brushProperty name="ignorePressure" value="1"/>
    </inkml:brush>
  </inkml:definitions>
  <inkml:trace contextRef="#ctx0" brushRef="#br0">1 0,'4'0,"1"0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12.900"/>
    </inkml:context>
    <inkml:brush xml:id="br0">
      <inkml:brushProperty name="width" value="0.05" units="cm"/>
      <inkml:brushProperty name="height" value="0.05" units="cm"/>
      <inkml:brushProperty name="color" value="#F7F7F7"/>
      <inkml:brushProperty name="ignorePressure" value="1"/>
    </inkml:brush>
  </inkml:definitions>
  <inkml:trace contextRef="#ctx0" brushRef="#br0">1 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13.242"/>
    </inkml:context>
    <inkml:brush xml:id="br0">
      <inkml:brushProperty name="width" value="0.05" units="cm"/>
      <inkml:brushProperty name="height" value="0.05" units="cm"/>
      <inkml:brushProperty name="color" value="#F7F7F7"/>
      <inkml:brushProperty name="ignorePressure" value="1"/>
    </inkml:brush>
  </inkml:definitions>
  <inkml:trace contextRef="#ctx0" brushRef="#br0">0 1,'0'0</inkml:trace>
  <inkml:trace contextRef="#ctx0" brushRef="#br0" timeOffset="1">0 1,'0'0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01.635"/>
    </inkml:context>
    <inkml:brush xml:id="br0">
      <inkml:brushProperty name="width" value="0.05" units="cm"/>
      <inkml:brushProperty name="height" value="0.05" units="cm"/>
      <inkml:brushProperty name="color" value="#F7F7F7"/>
      <inkml:brushProperty name="ignorePressure" value="1"/>
    </inkml:brush>
  </inkml:definitions>
  <inkml:trace contextRef="#ctx0" brushRef="#br0">196 44,'-4'0,"0"0,0 0,1 1,-1-1,0 1,0-1,0 1,1 0,-1 1,0-1,1 1,-1-1,1 1,0 0,-1 0,1 1,0-1,0 1,1-1,-1 1,0 0,1 0,0 0,-1 0,1 1,1-1,-1 1,0-1,1 1,0-1,-1 6,-2 10,2 0,0-1,1 1,1 0,3 24,-1-3,-2 504,0-585,-3-98,1 119,-1-1,-1 1,-1-1,-12-32,13 40,0-1,0 1,1-1,1 0,-1-22,5-73,0 42,-2 44,1 0,2 1,9-43,10-28,-22 92,0 1,0-1,0 1,0-1,0 0,0 1,0-1,1 1,-1-1,0 1,0-1,0 0,1 1,-1-1,0 1,1-1,-1 1,1 0,-1-1,0 1,1-1,-1 1,1 0,-1-1,1 1,-1 0,1-1,0 1,-1 0,2 0,-1 0,0 0,0 0,0 0,0 1,0-1,0 1,0-1,1 1,-1-1,0 1,-1-1,1 1,0 0,1 1,2 1,-1 1,0-1,0 1,0 0,0 0,-1 0,3 5,-2 0,-1-1,0 0,0 1,-1 0,-1-1,1 1,-1 0,-1-1,1 1,-2 0,1-1,-1 1,0-1,-1 0,0 1,0-1,-1-1,-6 11,6-9,0 0,0 0,1 0,1 0,-1 1,1-1,1 1,-1 14,1 4,6 47,7-11,-8-45,0-1,1 30,-5 248,0-288,0 1,-1-1,0 0,0 0,-1 0,0 0,-6 14,7-19,0 0,-1-1,0 1,0 0,0-1,0 1,0-1,0 1,-1-1,1 0,-1 0,1 0,-1 0,0 0,0-1,0 0,0 1,0-1,0 0,0 0,-7 1,6-2,-28 2,32-2,-1 0,1-1,-1 1,0 0,1 0,-1 0,1-1,-1 1,1 0,-1-1,1 1,-1 0,1-1,-1 1,1-1,0 1,-1-1,1 1,0-1,-1 1,1-1,0 1,-1-1,1 1,0-1,0 0,0 1,0-1,0 1,-1-1,1 0,0 1,0-1,0 1,1-1,-1 0,0 1,0-1,0 1,0-1,1 0,-1 1,0-1,0 1,1-1,3-15,0 1,-1-1,1-24,-4 29,1 0,0 1,1-1,0 0,1 1,0-1,0 1,1 0,7-13,-11 23,0-1,0 1,1-1,-1 1,0-1,0 1,1 0,-1-1,0 1,1 0,-1-1,0 1,1 0,-1-1,0 1,1 0,-1 0,1-1,-1 1,0 0,1 0,-1 0,1 0,-1-1,1 1,-1 0,1 0,-1 0,1 0,-1 0,1 0,0 1,7 12,-3 24,-6-31,1 0,0-1,-1 1,0 0,-1 0,1-1,-1 1,0-1,0 1,-1-1,0 0,1 0,-2 0,1 0,-1-1,1 1,-8 5,10-11,4-5,11-14,-9 13,21-40,-19 33,1 0,15-20,10-16,-23 38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04.994"/>
    </inkml:context>
    <inkml:brush xml:id="br0">
      <inkml:brushProperty name="width" value="0.05" units="cm"/>
      <inkml:brushProperty name="height" value="0.05" units="cm"/>
      <inkml:brushProperty name="color" value="#F7F7F7"/>
      <inkml:brushProperty name="ignorePressure" value="1"/>
    </inkml:brush>
  </inkml:definitions>
  <inkml:trace contextRef="#ctx0" brushRef="#br0">68 139,'0'411,"0"-411,0-1,0 1,0 0,0 0,0 0,0 0,1 0,-1 0,0 0,0 0,0 0,0 0,0 0,0 0,0 0,0 0,0-1,0 1,0 0,0 0,1 0,-1 0,0 0,0 0,0 0,0 0,0 0,0 0,0 0,0 0,0 0,1 0,-1 0,0 0,0 0,0 0,0 0,0 0,0 1,0-1,0 0,0 0,0 0,0 0,1 0,-1 0,0 0,0 0,0 0,0 0,0 0,0 0,0 0,0 0,0 1,0-1,0 0,0 0,0 0,0 0,0 0,0 0,0 0,0 0,9-11,7-16,35-124,-33 75,-15 60,0 1,1-1,1 0,12-25,29-70,-46 111,0 0,0-1,0 1,0 0,0-1,0 1,0 0,1-1,-1 1,0-1,0 1,0 0,0-1,0 1,1 0,-1-1,0 1,0 0,1 0,-1-1,0 1,0 0,1 0,-1-1,0 1,1 0,-1 0,0 0,1 0,-1-1,0 1,1 0,-1 0,1 0,-1 0,0 0,1 0,-1 0,0 0,1 0,-1 0,1 0,-1 0,0 0,1 1,6 19,-3 30,-4-43,-1 0,1 0,-1 0,-1 0,1 0,-1 0,0 0,-1-1,0 1,0 0,-4 6,-4 3,-1 0,-24 24,18-21,14-14,-1 0,0 0,-1 0,1-1,-1 1,1-1,-1-1,-8 4,12-6,0 0,-1 0,1-1,-1 1,1-1,0 0,-1 0,1 0,-1 0,1 0,-1-1,1 1,-1 0,1-1,0 0,-1 0,1 0,0 0,0 0,0 0,0 0,0-1,0 1,0-1,0 0,-3-3,2 1,-1-1,1 0,0 0,0 0,0-1,1 1,0-1,0 1,0-1,1 0,0 0,0 0,0 1,1-1,0-9,0 6,1 0,0-1,0 1,1 0,0 0,0 0,1 0,0 0,5-8,-7 17,-1-1,0 1,0 0,1 0,-1-1,0 1,0 0,1 0,-1 0,0 0,1-1,-1 1,0 0,1 0,-1 0,0 0,1 0,-1 0,0 0,1 0,-1 0,0 0,1 0,-1 0,0 0,1 0,-1 0,0 1,0-1,1 0,-1 0,0 0,1 0,-1 1,0-1,0 0,1 0,-1 0,0 1,0-1,1 0,-1 0,0 1,0-1,0 0,0 1,0-1,1 0,-1 1,0-1,0 0,0 1,0-1,0 1,9 18,1 22,-3-15,17 44,-20-58,-1-4,0 0,0 0,9 15,-12-23,1 1,-1 0,0-1,1 1,-1-1,1 1,-1-1,1 1,-1-1,1 1,0-1,-1 0,1 1,-1-1,1 0,0 1,-1-1,1 0,0 0,0 0,-1 1,2-1,-1-1,0 1,0-1,0 1,0-1,0 1,0-1,-1 0,1 1,0-1,0 0,0 0,-1 0,1 0,-1 0,1 1,0-1,-1 0,0 0,1-2,3-6,-1 1,-1-1,0 1,0-1,0 0,-1-18,-3-60,0 36,1 7,1 27,0 47,0 4,-1 0,-2 0,-1 0,-2 0,-15 51,20-83,1 0,-1 0,0-1,0 1,1 0,-1 0,0-1,-1 1,1-1,0 1,0-1,-1 0,1 1,0-1,-1 0,-1 1,2-2,1 1,0-1,-1 0,1 0,0 0,-1 0,1 0,-1 0,1 0,0 0,-1 0,1 0,0-1,-1 1,1 0,0 0,-1 0,1 0,0-1,-1 1,1 0,0 0,-1 0,1-1,0 1,0 0,-1-1,1 1,-7-20,3-24,2 0,1 0,7-52,19-42,-28 194,2-9,-11 64,-1-56,8-39,1 0,0 1,-2 29,7-31,1 0,0 0,1 0,1-1,7 21,-6-24,-1 1,-1-1,0 1,0-1,-1 1,-1 0,0 0,-1 0,-1 18,-20 51,14-60,1 1,2 0,-4 31,8-48,-1 0,1-1,-1 1,0 0,0 0,0-1,-1 1,-1 4,1-7,1 0,0 0,-1 0,1-1,-1 1,0 0,1-1,-1 1,0-1,0 0,0 0,0 1,0-1,0 0,0-1,0 1,-1 0,-3 0,-12 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04.994"/>
    </inkml:context>
    <inkml:brush xml:id="br0">
      <inkml:brushProperty name="width" value="0.05" units="cm"/>
      <inkml:brushProperty name="height" value="0.05" units="cm"/>
      <inkml:brushProperty name="color" value="#F7F7F7"/>
      <inkml:brushProperty name="ignorePressure" value="1"/>
    </inkml:brush>
  </inkml:definitions>
  <inkml:trace contextRef="#ctx0" brushRef="#br0">68 139,'0'411,"0"-411,0-1,0 1,0 0,0 0,0 0,0 0,1 0,-1 0,0 0,0 0,0 0,0 0,0 0,0 0,0 0,0 0,0-1,0 1,0 0,0 0,1 0,-1 0,0 0,0 0,0 0,0 0,0 0,0 0,0 0,0 0,0 0,1 0,-1 0,0 0,0 0,0 0,0 0,0 0,0 1,0-1,0 0,0 0,0 0,0 0,1 0,-1 0,0 0,0 0,0 0,0 0,0 0,0 0,0 0,0 0,0 1,0-1,0 0,0 0,0 0,0 0,0 0,0 0,0 0,0 0,9-11,7-16,35-124,-33 75,-15 60,0 1,1-1,1 0,12-25,29-70,-46 111,0 0,0-1,0 1,0 0,0-1,0 1,0 0,1-1,-1 1,0-1,0 1,0 0,0-1,0 1,1 0,-1-1,0 1,0 0,1 0,-1-1,0 1,0 0,1 0,-1-1,0 1,1 0,-1 0,0 0,1 0,-1-1,0 1,1 0,-1 0,1 0,-1 0,0 0,1 0,-1 0,0 0,1 0,-1 0,1 0,-1 0,0 0,1 1,6 19,-3 30,-4-43,-1 0,1 0,-1 0,-1 0,1 0,-1 0,0 0,-1-1,0 1,0 0,-4 6,-4 3,-1 0,-24 24,18-21,14-14,-1 0,0 0,-1 0,1-1,-1 1,1-1,-1-1,-8 4,12-6,0 0,-1 0,1-1,-1 1,1-1,0 0,-1 0,1 0,-1 0,1 0,-1-1,1 1,-1 0,1-1,0 0,-1 0,1 0,0 0,0 0,0 0,0 0,0-1,0 1,0-1,0 0,-3-3,2 1,-1-1,1 0,0 0,0 0,0-1,1 1,0-1,0 1,0-1,1 0,0 0,0 0,0 1,1-1,0-9,0 6,1 0,0-1,0 1,1 0,0 0,0 0,1 0,0 0,5-8,-7 17,-1-1,0 1,0 0,1 0,-1-1,0 1,0 0,1 0,-1 0,0 0,1-1,-1 1,0 0,1 0,-1 0,0 0,1 0,-1 0,0 0,1 0,-1 0,0 0,1 0,-1 0,0 0,1 0,-1 0,0 1,0-1,1 0,-1 0,0 0,1 0,-1 1,0-1,0 0,1 0,-1 0,0 1,0-1,1 0,-1 0,0 1,0-1,0 0,0 1,0-1,1 0,-1 1,0-1,0 0,0 1,0-1,0 1,9 18,1 22,-3-15,17 44,-20-58,-1-4,0 0,0 0,9 15,-12-23,1 1,-1 0,0-1,1 1,-1-1,1 1,-1-1,1 1,-1-1,1 1,0-1,-1 0,1 1,-1-1,1 0,0 1,-1-1,1 0,0 0,0 0,-1 1,2-1,-1-1,0 1,0-1,0 1,0-1,0 1,0-1,-1 0,1 1,0-1,0 0,0 0,-1 0,1 0,-1 0,1 1,0-1,-1 0,0 0,1-2,3-6,-1 1,-1-1,0 1,0-1,0 0,-1-18,-3-60,0 36,1 7,1 27,0 47,0 4,-1 0,-2 0,-1 0,-2 0,-15 51,20-83,1 0,-1 0,0-1,0 1,1 0,-1 0,0-1,-1 1,1-1,0 1,0-1,-1 0,1 1,0-1,-1 0,-1 1,2-2,1 1,0-1,-1 0,1 0,0 0,-1 0,1 0,-1 0,1 0,0 0,-1 0,1 0,0-1,-1 1,1 0,0 0,-1 0,1 0,0-1,-1 1,1 0,0 0,-1 0,1-1,0 1,0 0,-1-1,1 1,-7-20,3-24,2 0,1 0,7-52,19-42,-28 194,2-9,-11 64,-1-56,8-39,1 0,0 1,-2 29,7-31,1 0,0 0,1 0,1-1,7 21,-6-24,-1 1,-1-1,0 1,0-1,-1 1,-1 0,0 0,-1 0,-1 18,-20 51,14-60,1 1,2 0,-4 31,8-48,-1 0,1-1,-1 1,0 0,0 0,0-1,-1 1,-1 4,1-7,1 0,0 0,-1 0,1-1,-1 1,0 0,1-1,-1 1,0-1,0 0,0 0,0 1,0-1,0 0,0-1,0 1,-1 0,-3 0,-12 2</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05.955"/>
    </inkml:context>
    <inkml:brush xml:id="br0">
      <inkml:brushProperty name="width" value="0.05" units="cm"/>
      <inkml:brushProperty name="height" value="0.05" units="cm"/>
      <inkml:brushProperty name="color" value="#F7F7F7"/>
      <inkml:brushProperty name="ignorePressure" value="1"/>
    </inkml:brush>
  </inkml:definitions>
  <inkml:trace contextRef="#ctx0" brushRef="#br0">1 1,'4'0,"6"0,5 0,4 0,3 0,3 0,0 0,1 0,-5 4,-1 2,-8-1,-11-1,-9-1,-8-1,-1-5,-2-2,-1-1,1 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12.557"/>
    </inkml:context>
    <inkml:brush xml:id="br0">
      <inkml:brushProperty name="width" value="0.05" units="cm"/>
      <inkml:brushProperty name="height" value="0.05" units="cm"/>
      <inkml:brushProperty name="color" value="#F7F7F7"/>
      <inkml:brushProperty name="ignorePressure" value="1"/>
    </inkml:brush>
  </inkml:definitions>
  <inkml:trace contextRef="#ctx0" brushRef="#br0">1 0,'4'0,"1"0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12.900"/>
    </inkml:context>
    <inkml:brush xml:id="br0">
      <inkml:brushProperty name="width" value="0.05" units="cm"/>
      <inkml:brushProperty name="height" value="0.05" units="cm"/>
      <inkml:brushProperty name="color" value="#F7F7F7"/>
      <inkml:brushProperty name="ignorePressure" value="1"/>
    </inkml:brush>
  </inkml:definitions>
  <inkml:trace contextRef="#ctx0" brushRef="#br0">1 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13.242"/>
    </inkml:context>
    <inkml:brush xml:id="br0">
      <inkml:brushProperty name="width" value="0.05" units="cm"/>
      <inkml:brushProperty name="height" value="0.05" units="cm"/>
      <inkml:brushProperty name="color" value="#F7F7F7"/>
      <inkml:brushProperty name="ignorePressure" value="1"/>
    </inkml:brush>
  </inkml:definitions>
  <inkml:trace contextRef="#ctx0" brushRef="#br0">0 1,'0'0</inkml:trace>
  <inkml:trace contextRef="#ctx0" brushRef="#br0" timeOffset="1">0 1,'0'0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01.635"/>
    </inkml:context>
    <inkml:brush xml:id="br0">
      <inkml:brushProperty name="width" value="0.05" units="cm"/>
      <inkml:brushProperty name="height" value="0.05" units="cm"/>
      <inkml:brushProperty name="color" value="#F7F7F7"/>
      <inkml:brushProperty name="ignorePressure" value="1"/>
    </inkml:brush>
  </inkml:definitions>
  <inkml:trace contextRef="#ctx0" brushRef="#br0">196 44,'-4'0,"0"0,0 0,1 1,-1-1,0 1,0-1,0 1,1 0,-1 1,0-1,1 1,-1-1,1 1,0 0,-1 0,1 1,0-1,0 1,1-1,-1 1,0 0,1 0,0 0,-1 0,1 1,1-1,-1 1,0-1,1 1,0-1,-1 6,-2 10,2 0,0-1,1 1,1 0,3 24,-1-3,-2 504,0-585,-3-98,1 119,-1-1,-1 1,-1-1,-12-32,13 40,0-1,0 1,1-1,1 0,-1-22,5-73,0 42,-2 44,1 0,2 1,9-43,10-28,-22 92,0 1,0-1,0 1,0-1,0 0,0 1,0-1,1 1,-1-1,0 1,0-1,0 0,1 1,-1-1,0 1,1-1,-1 1,1 0,-1-1,0 1,1-1,-1 1,1 0,-1-1,1 1,-1 0,1-1,0 1,-1 0,2 0,-1 0,0 0,0 0,0 0,0 1,0-1,0 1,0-1,1 1,-1-1,0 1,-1-1,1 1,0 0,1 1,2 1,-1 1,0-1,0 1,0 0,0 0,-1 0,3 5,-2 0,-1-1,0 0,0 1,-1 0,-1-1,1 1,-1 0,-1-1,1 1,-2 0,1-1,-1 1,0-1,-1 0,0 1,0-1,-1-1,-6 11,6-9,0 0,0 0,1 0,1 0,-1 1,1-1,1 1,-1 14,1 4,6 47,7-11,-8-45,0-1,1 30,-5 248,0-288,0 1,-1-1,0 0,0 0,-1 0,0 0,-6 14,7-19,0 0,-1-1,0 1,0 0,0-1,0 1,0-1,0 1,-1-1,1 0,-1 0,1 0,-1 0,0 0,0-1,0 0,0 1,0-1,0 0,0 0,-7 1,6-2,-28 2,32-2,-1 0,1-1,-1 1,0 0,1 0,-1 0,1-1,-1 1,1 0,-1-1,1 1,-1 0,1-1,-1 1,1-1,0 1,-1-1,1 1,0-1,-1 1,1-1,0 1,-1-1,1 1,0-1,0 0,0 1,0-1,0 1,-1-1,1 0,0 1,0-1,0 1,1-1,-1 0,0 1,0-1,0 1,0-1,1 0,-1 1,0-1,0 1,1-1,3-15,0 1,-1-1,1-24,-4 29,1 0,0 1,1-1,0 0,1 1,0-1,0 1,1 0,7-13,-11 23,0-1,0 1,1-1,-1 1,0-1,0 1,1 0,-1-1,0 1,1 0,-1-1,0 1,1 0,-1-1,0 1,1 0,-1 0,1-1,-1 1,0 0,1 0,-1 0,1 0,-1-1,1 1,-1 0,1 0,-1 0,1 0,-1 0,1 0,0 1,7 12,-3 24,-6-31,1 0,0-1,-1 1,0 0,-1 0,1-1,-1 1,0-1,0 1,-1-1,0 0,1 0,-2 0,1 0,-1-1,1 1,-8 5,10-11,4-5,11-14,-9 13,21-40,-19 33,1 0,15-20,10-16,-23 38</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04.994"/>
    </inkml:context>
    <inkml:brush xml:id="br0">
      <inkml:brushProperty name="width" value="0.05" units="cm"/>
      <inkml:brushProperty name="height" value="0.05" units="cm"/>
      <inkml:brushProperty name="color" value="#F7F7F7"/>
      <inkml:brushProperty name="ignorePressure" value="1"/>
    </inkml:brush>
  </inkml:definitions>
  <inkml:trace contextRef="#ctx0" brushRef="#br0">68 139,'0'411,"0"-411,0-1,0 1,0 0,0 0,0 0,0 0,1 0,-1 0,0 0,0 0,0 0,0 0,0 0,0 0,0 0,0 0,0-1,0 1,0 0,0 0,1 0,-1 0,0 0,0 0,0 0,0 0,0 0,0 0,0 0,0 0,0 0,1 0,-1 0,0 0,0 0,0 0,0 0,0 0,0 1,0-1,0 0,0 0,0 0,0 0,1 0,-1 0,0 0,0 0,0 0,0 0,0 0,0 0,0 0,0 0,0 1,0-1,0 0,0 0,0 0,0 0,0 0,0 0,0 0,0 0,9-11,7-16,35-124,-33 75,-15 60,0 1,1-1,1 0,12-25,29-70,-46 111,0 0,0-1,0 1,0 0,0-1,0 1,0 0,1-1,-1 1,0-1,0 1,0 0,0-1,0 1,1 0,-1-1,0 1,0 0,1 0,-1-1,0 1,0 0,1 0,-1-1,0 1,1 0,-1 0,0 0,1 0,-1-1,0 1,1 0,-1 0,1 0,-1 0,0 0,1 0,-1 0,0 0,1 0,-1 0,1 0,-1 0,0 0,1 1,6 19,-3 30,-4-43,-1 0,1 0,-1 0,-1 0,1 0,-1 0,0 0,-1-1,0 1,0 0,-4 6,-4 3,-1 0,-24 24,18-21,14-14,-1 0,0 0,-1 0,1-1,-1 1,1-1,-1-1,-8 4,12-6,0 0,-1 0,1-1,-1 1,1-1,0 0,-1 0,1 0,-1 0,1 0,-1-1,1 1,-1 0,1-1,0 0,-1 0,1 0,0 0,0 0,0 0,0 0,0-1,0 1,0-1,0 0,-3-3,2 1,-1-1,1 0,0 0,0 0,0-1,1 1,0-1,0 1,0-1,1 0,0 0,0 0,0 1,1-1,0-9,0 6,1 0,0-1,0 1,1 0,0 0,0 0,1 0,0 0,5-8,-7 17,-1-1,0 1,0 0,1 0,-1-1,0 1,0 0,1 0,-1 0,0 0,1-1,-1 1,0 0,1 0,-1 0,0 0,1 0,-1 0,0 0,1 0,-1 0,0 0,1 0,-1 0,0 0,1 0,-1 0,0 1,0-1,1 0,-1 0,0 0,1 0,-1 1,0-1,0 0,1 0,-1 0,0 1,0-1,1 0,-1 0,0 1,0-1,0 0,0 1,0-1,1 0,-1 1,0-1,0 0,0 1,0-1,0 1,9 18,1 22,-3-15,17 44,-20-58,-1-4,0 0,0 0,9 15,-12-23,1 1,-1 0,0-1,1 1,-1-1,1 1,-1-1,1 1,-1-1,1 1,0-1,-1 0,1 1,-1-1,1 0,0 1,-1-1,1 0,0 0,0 0,-1 1,2-1,-1-1,0 1,0-1,0 1,0-1,0 1,0-1,-1 0,1 1,0-1,0 0,0 0,-1 0,1 0,-1 0,1 1,0-1,-1 0,0 0,1-2,3-6,-1 1,-1-1,0 1,0-1,0 0,-1-18,-3-60,0 36,1 7,1 27,0 47,0 4,-1 0,-2 0,-1 0,-2 0,-15 51,20-83,1 0,-1 0,0-1,0 1,1 0,-1 0,0-1,-1 1,1-1,0 1,0-1,-1 0,1 1,0-1,-1 0,-1 1,2-2,1 1,0-1,-1 0,1 0,0 0,-1 0,1 0,-1 0,1 0,0 0,-1 0,1 0,0-1,-1 1,1 0,0 0,-1 0,1 0,0-1,-1 1,1 0,0 0,-1 0,1-1,0 1,0 0,-1-1,1 1,-7-20,3-24,2 0,1 0,7-52,19-42,-28 194,2-9,-11 64,-1-56,8-39,1 0,0 1,-2 29,7-31,1 0,0 0,1 0,1-1,7 21,-6-24,-1 1,-1-1,0 1,0-1,-1 1,-1 0,0 0,-1 0,-1 18,-20 51,14-60,1 1,2 0,-4 31,8-48,-1 0,1-1,-1 1,0 0,0 0,0-1,-1 1,-1 4,1-7,1 0,0 0,-1 0,1-1,-1 1,0 0,1-1,-1 1,0-1,0 0,0 0,0 1,0-1,0 0,0-1,0 1,-1 0,-3 0,-12 2</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05.955"/>
    </inkml:context>
    <inkml:brush xml:id="br0">
      <inkml:brushProperty name="width" value="0.05" units="cm"/>
      <inkml:brushProperty name="height" value="0.05" units="cm"/>
      <inkml:brushProperty name="color" value="#F7F7F7"/>
      <inkml:brushProperty name="ignorePressure" value="1"/>
    </inkml:brush>
  </inkml:definitions>
  <inkml:trace contextRef="#ctx0" brushRef="#br0">1 1,'4'0,"6"0,5 0,4 0,3 0,3 0,0 0,1 0,-5 4,-1 2,-8-1,-11-1,-9-1,-8-1,-1-5,-2-2,-1-1,1 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12.557"/>
    </inkml:context>
    <inkml:brush xml:id="br0">
      <inkml:brushProperty name="width" value="0.05" units="cm"/>
      <inkml:brushProperty name="height" value="0.05" units="cm"/>
      <inkml:brushProperty name="color" value="#F7F7F7"/>
      <inkml:brushProperty name="ignorePressure" value="1"/>
    </inkml:brush>
  </inkml:definitions>
  <inkml:trace contextRef="#ctx0" brushRef="#br0">1 0,'4'0,"1"0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12.900"/>
    </inkml:context>
    <inkml:brush xml:id="br0">
      <inkml:brushProperty name="width" value="0.05" units="cm"/>
      <inkml:brushProperty name="height" value="0.05" units="cm"/>
      <inkml:brushProperty name="color" value="#F7F7F7"/>
      <inkml:brushProperty name="ignorePressure" value="1"/>
    </inkml:brush>
  </inkml:definitions>
  <inkml:trace contextRef="#ctx0" brushRef="#br0">1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05.955"/>
    </inkml:context>
    <inkml:brush xml:id="br0">
      <inkml:brushProperty name="width" value="0.05" units="cm"/>
      <inkml:brushProperty name="height" value="0.05" units="cm"/>
      <inkml:brushProperty name="color" value="#F7F7F7"/>
      <inkml:brushProperty name="ignorePressure" value="1"/>
    </inkml:brush>
  </inkml:definitions>
  <inkml:trace contextRef="#ctx0" brushRef="#br0">1 1,'4'0,"6"0,5 0,4 0,3 0,3 0,0 0,1 0,-5 4,-1 2,-8-1,-11-1,-9-1,-8-1,-1-5,-2-2,-1-1,1 2</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13.242"/>
    </inkml:context>
    <inkml:brush xml:id="br0">
      <inkml:brushProperty name="width" value="0.05" units="cm"/>
      <inkml:brushProperty name="height" value="0.05" units="cm"/>
      <inkml:brushProperty name="color" value="#F7F7F7"/>
      <inkml:brushProperty name="ignorePressure" value="1"/>
    </inkml:brush>
  </inkml:definitions>
  <inkml:trace contextRef="#ctx0" brushRef="#br0">0 1,'0'0</inkml:trace>
  <inkml:trace contextRef="#ctx0" brushRef="#br0" timeOffset="1">0 1,'0'0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01.635"/>
    </inkml:context>
    <inkml:brush xml:id="br0">
      <inkml:brushProperty name="width" value="0.05" units="cm"/>
      <inkml:brushProperty name="height" value="0.05" units="cm"/>
      <inkml:brushProperty name="color" value="#F7F7F7"/>
      <inkml:brushProperty name="ignorePressure" value="1"/>
    </inkml:brush>
  </inkml:definitions>
  <inkml:trace contextRef="#ctx0" brushRef="#br0">196 44,'-4'0,"0"0,0 0,1 1,-1-1,0 1,0-1,0 1,1 0,-1 1,0-1,1 1,-1-1,1 1,0 0,-1 0,1 1,0-1,0 1,1-1,-1 1,0 0,1 0,0 0,-1 0,1 1,1-1,-1 1,0-1,1 1,0-1,-1 6,-2 10,2 0,0-1,1 1,1 0,3 24,-1-3,-2 504,0-585,-3-98,1 119,-1-1,-1 1,-1-1,-12-32,13 40,0-1,0 1,1-1,1 0,-1-22,5-73,0 42,-2 44,1 0,2 1,9-43,10-28,-22 92,0 1,0-1,0 1,0-1,0 0,0 1,0-1,1 1,-1-1,0 1,0-1,0 0,1 1,-1-1,0 1,1-1,-1 1,1 0,-1-1,0 1,1-1,-1 1,1 0,-1-1,1 1,-1 0,1-1,0 1,-1 0,2 0,-1 0,0 0,0 0,0 0,0 1,0-1,0 1,0-1,1 1,-1-1,0 1,-1-1,1 1,0 0,1 1,2 1,-1 1,0-1,0 1,0 0,0 0,-1 0,3 5,-2 0,-1-1,0 0,0 1,-1 0,-1-1,1 1,-1 0,-1-1,1 1,-2 0,1-1,-1 1,0-1,-1 0,0 1,0-1,-1-1,-6 11,6-9,0 0,0 0,1 0,1 0,-1 1,1-1,1 1,-1 14,1 4,6 47,7-11,-8-45,0-1,1 30,-5 248,0-288,0 1,-1-1,0 0,0 0,-1 0,0 0,-6 14,7-19,0 0,-1-1,0 1,0 0,0-1,0 1,0-1,0 1,-1-1,1 0,-1 0,1 0,-1 0,0 0,0-1,0 0,0 1,0-1,0 0,0 0,-7 1,6-2,-28 2,32-2,-1 0,1-1,-1 1,0 0,1 0,-1 0,1-1,-1 1,1 0,-1-1,1 1,-1 0,1-1,-1 1,1-1,0 1,-1-1,1 1,0-1,-1 1,1-1,0 1,-1-1,1 1,0-1,0 0,0 1,0-1,0 1,-1-1,1 0,0 1,0-1,0 1,1-1,-1 0,0 1,0-1,0 1,0-1,1 0,-1 1,0-1,0 1,1-1,3-15,0 1,-1-1,1-24,-4 29,1 0,0 1,1-1,0 0,1 1,0-1,0 1,1 0,7-13,-11 23,0-1,0 1,1-1,-1 1,0-1,0 1,1 0,-1-1,0 1,1 0,-1-1,0 1,1 0,-1-1,0 1,1 0,-1 0,1-1,-1 1,0 0,1 0,-1 0,1 0,-1-1,1 1,-1 0,1 0,-1 0,1 0,-1 0,1 0,0 1,7 12,-3 24,-6-31,1 0,0-1,-1 1,0 0,-1 0,1-1,-1 1,0-1,0 1,-1-1,0 0,1 0,-2 0,1 0,-1-1,1 1,-8 5,10-11,4-5,11-14,-9 13,21-40,-19 33,1 0,15-20,10-16,-23 38</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04.994"/>
    </inkml:context>
    <inkml:brush xml:id="br0">
      <inkml:brushProperty name="width" value="0.05" units="cm"/>
      <inkml:brushProperty name="height" value="0.05" units="cm"/>
      <inkml:brushProperty name="color" value="#F7F7F7"/>
      <inkml:brushProperty name="ignorePressure" value="1"/>
    </inkml:brush>
  </inkml:definitions>
  <inkml:trace contextRef="#ctx0" brushRef="#br0">68 139,'0'411,"0"-411,0-1,0 1,0 0,0 0,0 0,0 0,1 0,-1 0,0 0,0 0,0 0,0 0,0 0,0 0,0 0,0 0,0-1,0 1,0 0,0 0,1 0,-1 0,0 0,0 0,0 0,0 0,0 0,0 0,0 0,0 0,0 0,1 0,-1 0,0 0,0 0,0 0,0 0,0 0,0 1,0-1,0 0,0 0,0 0,0 0,1 0,-1 0,0 0,0 0,0 0,0 0,0 0,0 0,0 0,0 0,0 1,0-1,0 0,0 0,0 0,0 0,0 0,0 0,0 0,0 0,9-11,7-16,35-124,-33 75,-15 60,0 1,1-1,1 0,12-25,29-70,-46 111,0 0,0-1,0 1,0 0,0-1,0 1,0 0,1-1,-1 1,0-1,0 1,0 0,0-1,0 1,1 0,-1-1,0 1,0 0,1 0,-1-1,0 1,0 0,1 0,-1-1,0 1,1 0,-1 0,0 0,1 0,-1-1,0 1,1 0,-1 0,1 0,-1 0,0 0,1 0,-1 0,0 0,1 0,-1 0,1 0,-1 0,0 0,1 1,6 19,-3 30,-4-43,-1 0,1 0,-1 0,-1 0,1 0,-1 0,0 0,-1-1,0 1,0 0,-4 6,-4 3,-1 0,-24 24,18-21,14-14,-1 0,0 0,-1 0,1-1,-1 1,1-1,-1-1,-8 4,12-6,0 0,-1 0,1-1,-1 1,1-1,0 0,-1 0,1 0,-1 0,1 0,-1-1,1 1,-1 0,1-1,0 0,-1 0,1 0,0 0,0 0,0 0,0 0,0-1,0 1,0-1,0 0,-3-3,2 1,-1-1,1 0,0 0,0 0,0-1,1 1,0-1,0 1,0-1,1 0,0 0,0 0,0 1,1-1,0-9,0 6,1 0,0-1,0 1,1 0,0 0,0 0,1 0,0 0,5-8,-7 17,-1-1,0 1,0 0,1 0,-1-1,0 1,0 0,1 0,-1 0,0 0,1-1,-1 1,0 0,1 0,-1 0,0 0,1 0,-1 0,0 0,1 0,-1 0,0 0,1 0,-1 0,0 0,1 0,-1 0,0 1,0-1,1 0,-1 0,0 0,1 0,-1 1,0-1,0 0,1 0,-1 0,0 1,0-1,1 0,-1 0,0 1,0-1,0 0,0 1,0-1,1 0,-1 1,0-1,0 0,0 1,0-1,0 1,9 18,1 22,-3-15,17 44,-20-58,-1-4,0 0,0 0,9 15,-12-23,1 1,-1 0,0-1,1 1,-1-1,1 1,-1-1,1 1,-1-1,1 1,0-1,-1 0,1 1,-1-1,1 0,0 1,-1-1,1 0,0 0,0 0,-1 1,2-1,-1-1,0 1,0-1,0 1,0-1,0 1,0-1,-1 0,1 1,0-1,0 0,0 0,-1 0,1 0,-1 0,1 1,0-1,-1 0,0 0,1-2,3-6,-1 1,-1-1,0 1,0-1,0 0,-1-18,-3-60,0 36,1 7,1 27,0 47,0 4,-1 0,-2 0,-1 0,-2 0,-15 51,20-83,1 0,-1 0,0-1,0 1,1 0,-1 0,0-1,-1 1,1-1,0 1,0-1,-1 0,1 1,0-1,-1 0,-1 1,2-2,1 1,0-1,-1 0,1 0,0 0,-1 0,1 0,-1 0,1 0,0 0,-1 0,1 0,0-1,-1 1,1 0,0 0,-1 0,1 0,0-1,-1 1,1 0,0 0,-1 0,1-1,0 1,0 0,-1-1,1 1,-7-20,3-24,2 0,1 0,7-52,19-42,-28 194,2-9,-11 64,-1-56,8-39,1 0,0 1,-2 29,7-31,1 0,0 0,1 0,1-1,7 21,-6-24,-1 1,-1-1,0 1,0-1,-1 1,-1 0,0 0,-1 0,-1 18,-20 51,14-60,1 1,2 0,-4 31,8-48,-1 0,1-1,-1 1,0 0,0 0,0-1,-1 1,-1 4,1-7,1 0,0 0,-1 0,1-1,-1 1,0 0,1-1,-1 1,0-1,0 0,0 0,0 1,0-1,0 0,0-1,0 1,-1 0,-3 0,-12 2</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05.955"/>
    </inkml:context>
    <inkml:brush xml:id="br0">
      <inkml:brushProperty name="width" value="0.05" units="cm"/>
      <inkml:brushProperty name="height" value="0.05" units="cm"/>
      <inkml:brushProperty name="color" value="#F7F7F7"/>
      <inkml:brushProperty name="ignorePressure" value="1"/>
    </inkml:brush>
  </inkml:definitions>
  <inkml:trace contextRef="#ctx0" brushRef="#br0">1 1,'4'0,"6"0,5 0,4 0,3 0,3 0,0 0,1 0,-5 4,-1 2,-8-1,-11-1,-9-1,-8-1,-1-5,-2-2,-1-1,1 2</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12.557"/>
    </inkml:context>
    <inkml:brush xml:id="br0">
      <inkml:brushProperty name="width" value="0.05" units="cm"/>
      <inkml:brushProperty name="height" value="0.05" units="cm"/>
      <inkml:brushProperty name="color" value="#F7F7F7"/>
      <inkml:brushProperty name="ignorePressure" value="1"/>
    </inkml:brush>
  </inkml:definitions>
  <inkml:trace contextRef="#ctx0" brushRef="#br0">1 0,'4'0,"1"0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12.900"/>
    </inkml:context>
    <inkml:brush xml:id="br0">
      <inkml:brushProperty name="width" value="0.05" units="cm"/>
      <inkml:brushProperty name="height" value="0.05" units="cm"/>
      <inkml:brushProperty name="color" value="#F7F7F7"/>
      <inkml:brushProperty name="ignorePressure" value="1"/>
    </inkml:brush>
  </inkml:definitions>
  <inkml:trace contextRef="#ctx0" brushRef="#br0">1 0,'0'0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13.242"/>
    </inkml:context>
    <inkml:brush xml:id="br0">
      <inkml:brushProperty name="width" value="0.05" units="cm"/>
      <inkml:brushProperty name="height" value="0.05" units="cm"/>
      <inkml:brushProperty name="color" value="#F7F7F7"/>
      <inkml:brushProperty name="ignorePressure" value="1"/>
    </inkml:brush>
  </inkml:definitions>
  <inkml:trace contextRef="#ctx0" brushRef="#br0">0 1,'0'0</inkml:trace>
  <inkml:trace contextRef="#ctx0" brushRef="#br0" timeOffset="1">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01.635"/>
    </inkml:context>
    <inkml:brush xml:id="br0">
      <inkml:brushProperty name="width" value="0.05" units="cm"/>
      <inkml:brushProperty name="height" value="0.05" units="cm"/>
      <inkml:brushProperty name="color" value="#F7F7F7"/>
      <inkml:brushProperty name="ignorePressure" value="1"/>
    </inkml:brush>
  </inkml:definitions>
  <inkml:trace contextRef="#ctx0" brushRef="#br0">196 44,'-4'0,"0"0,0 0,1 1,-1-1,0 1,0-1,0 1,1 0,-1 1,0-1,1 1,-1-1,1 1,0 0,-1 0,1 1,0-1,0 1,1-1,-1 1,0 0,1 0,0 0,-1 0,1 1,1-1,-1 1,0-1,1 1,0-1,-1 6,-2 10,2 0,0-1,1 1,1 0,3 24,-1-3,-2 504,0-585,-3-98,1 119,-1-1,-1 1,-1-1,-12-32,13 40,0-1,0 1,1-1,1 0,-1-22,5-73,0 42,-2 44,1 0,2 1,9-43,10-28,-22 92,0 1,0-1,0 1,0-1,0 0,0 1,0-1,1 1,-1-1,0 1,0-1,0 0,1 1,-1-1,0 1,1-1,-1 1,1 0,-1-1,0 1,1-1,-1 1,1 0,-1-1,1 1,-1 0,1-1,0 1,-1 0,2 0,-1 0,0 0,0 0,0 0,0 1,0-1,0 1,0-1,1 1,-1-1,0 1,-1-1,1 1,0 0,1 1,2 1,-1 1,0-1,0 1,0 0,0 0,-1 0,3 5,-2 0,-1-1,0 0,0 1,-1 0,-1-1,1 1,-1 0,-1-1,1 1,-2 0,1-1,-1 1,0-1,-1 0,0 1,0-1,-1-1,-6 11,6-9,0 0,0 0,1 0,1 0,-1 1,1-1,1 1,-1 14,1 4,6 47,7-11,-8-45,0-1,1 30,-5 248,0-288,0 1,-1-1,0 0,0 0,-1 0,0 0,-6 14,7-19,0 0,-1-1,0 1,0 0,0-1,0 1,0-1,0 1,-1-1,1 0,-1 0,1 0,-1 0,0 0,0-1,0 0,0 1,0-1,0 0,0 0,-7 1,6-2,-28 2,32-2,-1 0,1-1,-1 1,0 0,1 0,-1 0,1-1,-1 1,1 0,-1-1,1 1,-1 0,1-1,-1 1,1-1,0 1,-1-1,1 1,0-1,-1 1,1-1,0 1,-1-1,1 1,0-1,0 0,0 1,0-1,0 1,-1-1,1 0,0 1,0-1,0 1,1-1,-1 0,0 1,0-1,0 1,0-1,1 0,-1 1,0-1,0 1,1-1,3-15,0 1,-1-1,1-24,-4 29,1 0,0 1,1-1,0 0,1 1,0-1,0 1,1 0,7-13,-11 23,0-1,0 1,1-1,-1 1,0-1,0 1,1 0,-1-1,0 1,1 0,-1-1,0 1,1 0,-1-1,0 1,1 0,-1 0,1-1,-1 1,0 0,1 0,-1 0,1 0,-1-1,1 1,-1 0,1 0,-1 0,1 0,-1 0,1 0,0 1,7 12,-3 24,-6-31,1 0,0-1,-1 1,0 0,-1 0,1-1,-1 1,0-1,0 1,-1-1,0 0,1 0,-2 0,1 0,-1-1,1 1,-8 5,10-11,4-5,11-14,-9 13,21-40,-19 33,1 0,15-20,10-16,-23 38</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04.994"/>
    </inkml:context>
    <inkml:brush xml:id="br0">
      <inkml:brushProperty name="width" value="0.05" units="cm"/>
      <inkml:brushProperty name="height" value="0.05" units="cm"/>
      <inkml:brushProperty name="color" value="#F7F7F7"/>
      <inkml:brushProperty name="ignorePressure" value="1"/>
    </inkml:brush>
  </inkml:definitions>
  <inkml:trace contextRef="#ctx0" brushRef="#br0">68 139,'0'411,"0"-411,0-1,0 1,0 0,0 0,0 0,0 0,1 0,-1 0,0 0,0 0,0 0,0 0,0 0,0 0,0 0,0 0,0-1,0 1,0 0,0 0,1 0,-1 0,0 0,0 0,0 0,0 0,0 0,0 0,0 0,0 0,0 0,1 0,-1 0,0 0,0 0,0 0,0 0,0 0,0 1,0-1,0 0,0 0,0 0,0 0,1 0,-1 0,0 0,0 0,0 0,0 0,0 0,0 0,0 0,0 0,0 1,0-1,0 0,0 0,0 0,0 0,0 0,0 0,0 0,0 0,9-11,7-16,35-124,-33 75,-15 60,0 1,1-1,1 0,12-25,29-70,-46 111,0 0,0-1,0 1,0 0,0-1,0 1,0 0,1-1,-1 1,0-1,0 1,0 0,0-1,0 1,1 0,-1-1,0 1,0 0,1 0,-1-1,0 1,0 0,1 0,-1-1,0 1,1 0,-1 0,0 0,1 0,-1-1,0 1,1 0,-1 0,1 0,-1 0,0 0,1 0,-1 0,0 0,1 0,-1 0,1 0,-1 0,0 0,1 1,6 19,-3 30,-4-43,-1 0,1 0,-1 0,-1 0,1 0,-1 0,0 0,-1-1,0 1,0 0,-4 6,-4 3,-1 0,-24 24,18-21,14-14,-1 0,0 0,-1 0,1-1,-1 1,1-1,-1-1,-8 4,12-6,0 0,-1 0,1-1,-1 1,1-1,0 0,-1 0,1 0,-1 0,1 0,-1-1,1 1,-1 0,1-1,0 0,-1 0,1 0,0 0,0 0,0 0,0 0,0-1,0 1,0-1,0 0,-3-3,2 1,-1-1,1 0,0 0,0 0,0-1,1 1,0-1,0 1,0-1,1 0,0 0,0 0,0 1,1-1,0-9,0 6,1 0,0-1,0 1,1 0,0 0,0 0,1 0,0 0,5-8,-7 17,-1-1,0 1,0 0,1 0,-1-1,0 1,0 0,1 0,-1 0,0 0,1-1,-1 1,0 0,1 0,-1 0,0 0,1 0,-1 0,0 0,1 0,-1 0,0 0,1 0,-1 0,0 0,1 0,-1 0,0 1,0-1,1 0,-1 0,0 0,1 0,-1 1,0-1,0 0,1 0,-1 0,0 1,0-1,1 0,-1 0,0 1,0-1,0 0,0 1,0-1,1 0,-1 1,0-1,0 0,0 1,0-1,0 1,9 18,1 22,-3-15,17 44,-20-58,-1-4,0 0,0 0,9 15,-12-23,1 1,-1 0,0-1,1 1,-1-1,1 1,-1-1,1 1,-1-1,1 1,0-1,-1 0,1 1,-1-1,1 0,0 1,-1-1,1 0,0 0,0 0,-1 1,2-1,-1-1,0 1,0-1,0 1,0-1,0 1,0-1,-1 0,1 1,0-1,0 0,0 0,-1 0,1 0,-1 0,1 1,0-1,-1 0,0 0,1-2,3-6,-1 1,-1-1,0 1,0-1,0 0,-1-18,-3-60,0 36,1 7,1 27,0 47,0 4,-1 0,-2 0,-1 0,-2 0,-15 51,20-83,1 0,-1 0,0-1,0 1,1 0,-1 0,0-1,-1 1,1-1,0 1,0-1,-1 0,1 1,0-1,-1 0,-1 1,2-2,1 1,0-1,-1 0,1 0,0 0,-1 0,1 0,-1 0,1 0,0 0,-1 0,1 0,0-1,-1 1,1 0,0 0,-1 0,1 0,0-1,-1 1,1 0,0 0,-1 0,1-1,0 1,0 0,-1-1,1 1,-7-20,3-24,2 0,1 0,7-52,19-42,-28 194,2-9,-11 64,-1-56,8-39,1 0,0 1,-2 29,7-31,1 0,0 0,1 0,1-1,7 21,-6-24,-1 1,-1-1,0 1,0-1,-1 1,-1 0,0 0,-1 0,-1 18,-20 51,14-60,1 1,2 0,-4 31,8-48,-1 0,1-1,-1 1,0 0,0 0,0-1,-1 1,-1 4,1-7,1 0,0 0,-1 0,1-1,-1 1,0 0,1-1,-1 1,0-1,0 0,0 0,0 1,0-1,0 0,0-1,0 1,-1 0,-3 0,-12 2</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05.955"/>
    </inkml:context>
    <inkml:brush xml:id="br0">
      <inkml:brushProperty name="width" value="0.05" units="cm"/>
      <inkml:brushProperty name="height" value="0.05" units="cm"/>
      <inkml:brushProperty name="color" value="#F7F7F7"/>
      <inkml:brushProperty name="ignorePressure" value="1"/>
    </inkml:brush>
  </inkml:definitions>
  <inkml:trace contextRef="#ctx0" brushRef="#br0">1 1,'4'0,"6"0,5 0,4 0,3 0,3 0,0 0,1 0,-5 4,-1 2,-8-1,-11-1,-9-1,-8-1,-1-5,-2-2,-1-1,1 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12.557"/>
    </inkml:context>
    <inkml:brush xml:id="br0">
      <inkml:brushProperty name="width" value="0.05" units="cm"/>
      <inkml:brushProperty name="height" value="0.05" units="cm"/>
      <inkml:brushProperty name="color" value="#F7F7F7"/>
      <inkml:brushProperty name="ignorePressure" value="1"/>
    </inkml:brush>
  </inkml:definitions>
  <inkml:trace contextRef="#ctx0" brushRef="#br0">1 0,'4'0,"1"0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12.557"/>
    </inkml:context>
    <inkml:brush xml:id="br0">
      <inkml:brushProperty name="width" value="0.05" units="cm"/>
      <inkml:brushProperty name="height" value="0.05" units="cm"/>
      <inkml:brushProperty name="color" value="#F7F7F7"/>
      <inkml:brushProperty name="ignorePressure" value="1"/>
    </inkml:brush>
  </inkml:definitions>
  <inkml:trace contextRef="#ctx0" brushRef="#br0">1 0,'4'0,"1"0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12.900"/>
    </inkml:context>
    <inkml:brush xml:id="br0">
      <inkml:brushProperty name="width" value="0.05" units="cm"/>
      <inkml:brushProperty name="height" value="0.05" units="cm"/>
      <inkml:brushProperty name="color" value="#F7F7F7"/>
      <inkml:brushProperty name="ignorePressure" value="1"/>
    </inkml:brush>
  </inkml:definitions>
  <inkml:trace contextRef="#ctx0" brushRef="#br0">1 0,'0'0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13.242"/>
    </inkml:context>
    <inkml:brush xml:id="br0">
      <inkml:brushProperty name="width" value="0.05" units="cm"/>
      <inkml:brushProperty name="height" value="0.05" units="cm"/>
      <inkml:brushProperty name="color" value="#F7F7F7"/>
      <inkml:brushProperty name="ignorePressure" value="1"/>
    </inkml:brush>
  </inkml:definitions>
  <inkml:trace contextRef="#ctx0" brushRef="#br0">0 1,'0'0</inkml:trace>
  <inkml:trace contextRef="#ctx0" brushRef="#br0" timeOffset="1">0 1,'0'0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01.635"/>
    </inkml:context>
    <inkml:brush xml:id="br0">
      <inkml:brushProperty name="width" value="0.05" units="cm"/>
      <inkml:brushProperty name="height" value="0.05" units="cm"/>
      <inkml:brushProperty name="color" value="#F7F7F7"/>
      <inkml:brushProperty name="ignorePressure" value="1"/>
    </inkml:brush>
  </inkml:definitions>
  <inkml:trace contextRef="#ctx0" brushRef="#br0">196 44,'-4'0,"0"0,0 0,1 1,-1-1,0 1,0-1,0 1,1 0,-1 1,0-1,1 1,-1-1,1 1,0 0,-1 0,1 1,0-1,0 1,1-1,-1 1,0 0,1 0,0 0,-1 0,1 1,1-1,-1 1,0-1,1 1,0-1,-1 6,-2 10,2 0,0-1,1 1,1 0,3 24,-1-3,-2 504,0-585,-3-98,1 119,-1-1,-1 1,-1-1,-12-32,13 40,0-1,0 1,1-1,1 0,-1-22,5-73,0 42,-2 44,1 0,2 1,9-43,10-28,-22 92,0 1,0-1,0 1,0-1,0 0,0 1,0-1,1 1,-1-1,0 1,0-1,0 0,1 1,-1-1,0 1,1-1,-1 1,1 0,-1-1,0 1,1-1,-1 1,1 0,-1-1,1 1,-1 0,1-1,0 1,-1 0,2 0,-1 0,0 0,0 0,0 0,0 1,0-1,0 1,0-1,1 1,-1-1,0 1,-1-1,1 1,0 0,1 1,2 1,-1 1,0-1,0 1,0 0,0 0,-1 0,3 5,-2 0,-1-1,0 0,0 1,-1 0,-1-1,1 1,-1 0,-1-1,1 1,-2 0,1-1,-1 1,0-1,-1 0,0 1,0-1,-1-1,-6 11,6-9,0 0,0 0,1 0,1 0,-1 1,1-1,1 1,-1 14,1 4,6 47,7-11,-8-45,0-1,1 30,-5 248,0-288,0 1,-1-1,0 0,0 0,-1 0,0 0,-6 14,7-19,0 0,-1-1,0 1,0 0,0-1,0 1,0-1,0 1,-1-1,1 0,-1 0,1 0,-1 0,0 0,0-1,0 0,0 1,0-1,0 0,0 0,-7 1,6-2,-28 2,32-2,-1 0,1-1,-1 1,0 0,1 0,-1 0,1-1,-1 1,1 0,-1-1,1 1,-1 0,1-1,-1 1,1-1,0 1,-1-1,1 1,0-1,-1 1,1-1,0 1,-1-1,1 1,0-1,0 0,0 1,0-1,0 1,-1-1,1 0,0 1,0-1,0 1,1-1,-1 0,0 1,0-1,0 1,0-1,1 0,-1 1,0-1,0 1,1-1,3-15,0 1,-1-1,1-24,-4 29,1 0,0 1,1-1,0 0,1 1,0-1,0 1,1 0,7-13,-11 23,0-1,0 1,1-1,-1 1,0-1,0 1,1 0,-1-1,0 1,1 0,-1-1,0 1,1 0,-1-1,0 1,1 0,-1 0,1-1,-1 1,0 0,1 0,-1 0,1 0,-1-1,1 1,-1 0,1 0,-1 0,1 0,-1 0,1 0,0 1,7 12,-3 24,-6-31,1 0,0-1,-1 1,0 0,-1 0,1-1,-1 1,0-1,0 1,-1-1,0 0,1 0,-2 0,1 0,-1-1,1 1,-8 5,10-11,4-5,11-14,-9 13,21-40,-19 33,1 0,15-20,10-16,-23 38</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04.994"/>
    </inkml:context>
    <inkml:brush xml:id="br0">
      <inkml:brushProperty name="width" value="0.05" units="cm"/>
      <inkml:brushProperty name="height" value="0.05" units="cm"/>
      <inkml:brushProperty name="color" value="#F7F7F7"/>
      <inkml:brushProperty name="ignorePressure" value="1"/>
    </inkml:brush>
  </inkml:definitions>
  <inkml:trace contextRef="#ctx0" brushRef="#br0">68 139,'0'411,"0"-411,0-1,0 1,0 0,0 0,0 0,0 0,1 0,-1 0,0 0,0 0,0 0,0 0,0 0,0 0,0 0,0 0,0-1,0 1,0 0,0 0,1 0,-1 0,0 0,0 0,0 0,0 0,0 0,0 0,0 0,0 0,0 0,1 0,-1 0,0 0,0 0,0 0,0 0,0 0,0 1,0-1,0 0,0 0,0 0,0 0,1 0,-1 0,0 0,0 0,0 0,0 0,0 0,0 0,0 0,0 0,0 1,0-1,0 0,0 0,0 0,0 0,0 0,0 0,0 0,0 0,9-11,7-16,35-124,-33 75,-15 60,0 1,1-1,1 0,12-25,29-70,-46 111,0 0,0-1,0 1,0 0,0-1,0 1,0 0,1-1,-1 1,0-1,0 1,0 0,0-1,0 1,1 0,-1-1,0 1,0 0,1 0,-1-1,0 1,0 0,1 0,-1-1,0 1,1 0,-1 0,0 0,1 0,-1-1,0 1,1 0,-1 0,1 0,-1 0,0 0,1 0,-1 0,0 0,1 0,-1 0,1 0,-1 0,0 0,1 1,6 19,-3 30,-4-43,-1 0,1 0,-1 0,-1 0,1 0,-1 0,0 0,-1-1,0 1,0 0,-4 6,-4 3,-1 0,-24 24,18-21,14-14,-1 0,0 0,-1 0,1-1,-1 1,1-1,-1-1,-8 4,12-6,0 0,-1 0,1-1,-1 1,1-1,0 0,-1 0,1 0,-1 0,1 0,-1-1,1 1,-1 0,1-1,0 0,-1 0,1 0,0 0,0 0,0 0,0 0,0-1,0 1,0-1,0 0,-3-3,2 1,-1-1,1 0,0 0,0 0,0-1,1 1,0-1,0 1,0-1,1 0,0 0,0 0,0 1,1-1,0-9,0 6,1 0,0-1,0 1,1 0,0 0,0 0,1 0,0 0,5-8,-7 17,-1-1,0 1,0 0,1 0,-1-1,0 1,0 0,1 0,-1 0,0 0,1-1,-1 1,0 0,1 0,-1 0,0 0,1 0,-1 0,0 0,1 0,-1 0,0 0,1 0,-1 0,0 0,1 0,-1 0,0 1,0-1,1 0,-1 0,0 0,1 0,-1 1,0-1,0 0,1 0,-1 0,0 1,0-1,1 0,-1 0,0 1,0-1,0 0,0 1,0-1,1 0,-1 1,0-1,0 0,0 1,0-1,0 1,9 18,1 22,-3-15,17 44,-20-58,-1-4,0 0,0 0,9 15,-12-23,1 1,-1 0,0-1,1 1,-1-1,1 1,-1-1,1 1,-1-1,1 1,0-1,-1 0,1 1,-1-1,1 0,0 1,-1-1,1 0,0 0,0 0,-1 1,2-1,-1-1,0 1,0-1,0 1,0-1,0 1,0-1,-1 0,1 1,0-1,0 0,0 0,-1 0,1 0,-1 0,1 1,0-1,-1 0,0 0,1-2,3-6,-1 1,-1-1,0 1,0-1,0 0,-1-18,-3-60,0 36,1 7,1 27,0 47,0 4,-1 0,-2 0,-1 0,-2 0,-15 51,20-83,1 0,-1 0,0-1,0 1,1 0,-1 0,0-1,-1 1,1-1,0 1,0-1,-1 0,1 1,0-1,-1 0,-1 1,2-2,1 1,0-1,-1 0,1 0,0 0,-1 0,1 0,-1 0,1 0,0 0,-1 0,1 0,0-1,-1 1,1 0,0 0,-1 0,1 0,0-1,-1 1,1 0,0 0,-1 0,1-1,0 1,0 0,-1-1,1 1,-7-20,3-24,2 0,1 0,7-52,19-42,-28 194,2-9,-11 64,-1-56,8-39,1 0,0 1,-2 29,7-31,1 0,0 0,1 0,1-1,7 21,-6-24,-1 1,-1-1,0 1,0-1,-1 1,-1 0,0 0,-1 0,-1 18,-20 51,14-60,1 1,2 0,-4 31,8-48,-1 0,1-1,-1 1,0 0,0 0,0-1,-1 1,-1 4,1-7,1 0,0 0,-1 0,1-1,-1 1,0 0,1-1,-1 1,0-1,0 0,0 0,0 1,0-1,0 0,0-1,0 1,-1 0,-3 0,-12 2</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05.955"/>
    </inkml:context>
    <inkml:brush xml:id="br0">
      <inkml:brushProperty name="width" value="0.05" units="cm"/>
      <inkml:brushProperty name="height" value="0.05" units="cm"/>
      <inkml:brushProperty name="color" value="#F7F7F7"/>
      <inkml:brushProperty name="ignorePressure" value="1"/>
    </inkml:brush>
  </inkml:definitions>
  <inkml:trace contextRef="#ctx0" brushRef="#br0">1 1,'4'0,"6"0,5 0,4 0,3 0,3 0,0 0,1 0,-5 4,-1 2,-8-1,-11-1,-9-1,-8-1,-1-5,-2-2,-1-1,1 2</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12.557"/>
    </inkml:context>
    <inkml:brush xml:id="br0">
      <inkml:brushProperty name="width" value="0.05" units="cm"/>
      <inkml:brushProperty name="height" value="0.05" units="cm"/>
      <inkml:brushProperty name="color" value="#F7F7F7"/>
      <inkml:brushProperty name="ignorePressure" value="1"/>
    </inkml:brush>
  </inkml:definitions>
  <inkml:trace contextRef="#ctx0" brushRef="#br0">1 0,'4'0,"1"0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12.900"/>
    </inkml:context>
    <inkml:brush xml:id="br0">
      <inkml:brushProperty name="width" value="0.05" units="cm"/>
      <inkml:brushProperty name="height" value="0.05" units="cm"/>
      <inkml:brushProperty name="color" value="#F7F7F7"/>
      <inkml:brushProperty name="ignorePressure" value="1"/>
    </inkml:brush>
  </inkml:definitions>
  <inkml:trace contextRef="#ctx0" brushRef="#br0">1 0,'0'0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13.242"/>
    </inkml:context>
    <inkml:brush xml:id="br0">
      <inkml:brushProperty name="width" value="0.05" units="cm"/>
      <inkml:brushProperty name="height" value="0.05" units="cm"/>
      <inkml:brushProperty name="color" value="#F7F7F7"/>
      <inkml:brushProperty name="ignorePressure" value="1"/>
    </inkml:brush>
  </inkml:definitions>
  <inkml:trace contextRef="#ctx0" brushRef="#br0">0 1,'0'0</inkml:trace>
  <inkml:trace contextRef="#ctx0" brushRef="#br0" timeOffset="1">0 1,'0'0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01.635"/>
    </inkml:context>
    <inkml:brush xml:id="br0">
      <inkml:brushProperty name="width" value="0.05" units="cm"/>
      <inkml:brushProperty name="height" value="0.05" units="cm"/>
      <inkml:brushProperty name="color" value="#F7F7F7"/>
      <inkml:brushProperty name="ignorePressure" value="1"/>
    </inkml:brush>
  </inkml:definitions>
  <inkml:trace contextRef="#ctx0" brushRef="#br0">196 44,'-4'0,"0"0,0 0,1 1,-1-1,0 1,0-1,0 1,1 0,-1 1,0-1,1 1,-1-1,1 1,0 0,-1 0,1 1,0-1,0 1,1-1,-1 1,0 0,1 0,0 0,-1 0,1 1,1-1,-1 1,0-1,1 1,0-1,-1 6,-2 10,2 0,0-1,1 1,1 0,3 24,-1-3,-2 504,0-585,-3-98,1 119,-1-1,-1 1,-1-1,-12-32,13 40,0-1,0 1,1-1,1 0,-1-22,5-73,0 42,-2 44,1 0,2 1,9-43,10-28,-22 92,0 1,0-1,0 1,0-1,0 0,0 1,0-1,1 1,-1-1,0 1,0-1,0 0,1 1,-1-1,0 1,1-1,-1 1,1 0,-1-1,0 1,1-1,-1 1,1 0,-1-1,1 1,-1 0,1-1,0 1,-1 0,2 0,-1 0,0 0,0 0,0 0,0 1,0-1,0 1,0-1,1 1,-1-1,0 1,-1-1,1 1,0 0,1 1,2 1,-1 1,0-1,0 1,0 0,0 0,-1 0,3 5,-2 0,-1-1,0 0,0 1,-1 0,-1-1,1 1,-1 0,-1-1,1 1,-2 0,1-1,-1 1,0-1,-1 0,0 1,0-1,-1-1,-6 11,6-9,0 0,0 0,1 0,1 0,-1 1,1-1,1 1,-1 14,1 4,6 47,7-11,-8-45,0-1,1 30,-5 248,0-288,0 1,-1-1,0 0,0 0,-1 0,0 0,-6 14,7-19,0 0,-1-1,0 1,0 0,0-1,0 1,0-1,0 1,-1-1,1 0,-1 0,1 0,-1 0,0 0,0-1,0 0,0 1,0-1,0 0,0 0,-7 1,6-2,-28 2,32-2,-1 0,1-1,-1 1,0 0,1 0,-1 0,1-1,-1 1,1 0,-1-1,1 1,-1 0,1-1,-1 1,1-1,0 1,-1-1,1 1,0-1,-1 1,1-1,0 1,-1-1,1 1,0-1,0 0,0 1,0-1,0 1,-1-1,1 0,0 1,0-1,0 1,1-1,-1 0,0 1,0-1,0 1,0-1,1 0,-1 1,0-1,0 1,1-1,3-15,0 1,-1-1,1-24,-4 29,1 0,0 1,1-1,0 0,1 1,0-1,0 1,1 0,7-13,-11 23,0-1,0 1,1-1,-1 1,0-1,0 1,1 0,-1-1,0 1,1 0,-1-1,0 1,1 0,-1-1,0 1,1 0,-1 0,1-1,-1 1,0 0,1 0,-1 0,1 0,-1-1,1 1,-1 0,1 0,-1 0,1 0,-1 0,1 0,0 1,7 12,-3 24,-6-31,1 0,0-1,-1 1,0 0,-1 0,1-1,-1 1,0-1,0 1,-1-1,0 0,1 0,-2 0,1 0,-1-1,1 1,-8 5,10-11,4-5,11-14,-9 13,21-40,-19 33,1 0,15-20,10-16,-23 38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12.900"/>
    </inkml:context>
    <inkml:brush xml:id="br0">
      <inkml:brushProperty name="width" value="0.05" units="cm"/>
      <inkml:brushProperty name="height" value="0.05" units="cm"/>
      <inkml:brushProperty name="color" value="#F7F7F7"/>
      <inkml:brushProperty name="ignorePressure" value="1"/>
    </inkml:brush>
  </inkml:definitions>
  <inkml:trace contextRef="#ctx0" brushRef="#br0">1 0,'0'0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04.994"/>
    </inkml:context>
    <inkml:brush xml:id="br0">
      <inkml:brushProperty name="width" value="0.05" units="cm"/>
      <inkml:brushProperty name="height" value="0.05" units="cm"/>
      <inkml:brushProperty name="color" value="#F7F7F7"/>
      <inkml:brushProperty name="ignorePressure" value="1"/>
    </inkml:brush>
  </inkml:definitions>
  <inkml:trace contextRef="#ctx0" brushRef="#br0">68 139,'0'411,"0"-411,0-1,0 1,0 0,0 0,0 0,0 0,1 0,-1 0,0 0,0 0,0 0,0 0,0 0,0 0,0 0,0 0,0-1,0 1,0 0,0 0,1 0,-1 0,0 0,0 0,0 0,0 0,0 0,0 0,0 0,0 0,0 0,1 0,-1 0,0 0,0 0,0 0,0 0,0 0,0 1,0-1,0 0,0 0,0 0,0 0,1 0,-1 0,0 0,0 0,0 0,0 0,0 0,0 0,0 0,0 0,0 1,0-1,0 0,0 0,0 0,0 0,0 0,0 0,0 0,0 0,9-11,7-16,35-124,-33 75,-15 60,0 1,1-1,1 0,12-25,29-70,-46 111,0 0,0-1,0 1,0 0,0-1,0 1,0 0,1-1,-1 1,0-1,0 1,0 0,0-1,0 1,1 0,-1-1,0 1,0 0,1 0,-1-1,0 1,0 0,1 0,-1-1,0 1,1 0,-1 0,0 0,1 0,-1-1,0 1,1 0,-1 0,1 0,-1 0,0 0,1 0,-1 0,0 0,1 0,-1 0,1 0,-1 0,0 0,1 1,6 19,-3 30,-4-43,-1 0,1 0,-1 0,-1 0,1 0,-1 0,0 0,-1-1,0 1,0 0,-4 6,-4 3,-1 0,-24 24,18-21,14-14,-1 0,0 0,-1 0,1-1,-1 1,1-1,-1-1,-8 4,12-6,0 0,-1 0,1-1,-1 1,1-1,0 0,-1 0,1 0,-1 0,1 0,-1-1,1 1,-1 0,1-1,0 0,-1 0,1 0,0 0,0 0,0 0,0 0,0-1,0 1,0-1,0 0,-3-3,2 1,-1-1,1 0,0 0,0 0,0-1,1 1,0-1,0 1,0-1,1 0,0 0,0 0,0 1,1-1,0-9,0 6,1 0,0-1,0 1,1 0,0 0,0 0,1 0,0 0,5-8,-7 17,-1-1,0 1,0 0,1 0,-1-1,0 1,0 0,1 0,-1 0,0 0,1-1,-1 1,0 0,1 0,-1 0,0 0,1 0,-1 0,0 0,1 0,-1 0,0 0,1 0,-1 0,0 0,1 0,-1 0,0 1,0-1,1 0,-1 0,0 0,1 0,-1 1,0-1,0 0,1 0,-1 0,0 1,0-1,1 0,-1 0,0 1,0-1,0 0,0 1,0-1,1 0,-1 1,0-1,0 0,0 1,0-1,0 1,9 18,1 22,-3-15,17 44,-20-58,-1-4,0 0,0 0,9 15,-12-23,1 1,-1 0,0-1,1 1,-1-1,1 1,-1-1,1 1,-1-1,1 1,0-1,-1 0,1 1,-1-1,1 0,0 1,-1-1,1 0,0 0,0 0,-1 1,2-1,-1-1,0 1,0-1,0 1,0-1,0 1,0-1,-1 0,1 1,0-1,0 0,0 0,-1 0,1 0,-1 0,1 1,0-1,-1 0,0 0,1-2,3-6,-1 1,-1-1,0 1,0-1,0 0,-1-18,-3-60,0 36,1 7,1 27,0 47,0 4,-1 0,-2 0,-1 0,-2 0,-15 51,20-83,1 0,-1 0,0-1,0 1,1 0,-1 0,0-1,-1 1,1-1,0 1,0-1,-1 0,1 1,0-1,-1 0,-1 1,2-2,1 1,0-1,-1 0,1 0,0 0,-1 0,1 0,-1 0,1 0,0 0,-1 0,1 0,0-1,-1 1,1 0,0 0,-1 0,1 0,0-1,-1 1,1 0,0 0,-1 0,1-1,0 1,0 0,-1-1,1 1,-7-20,3-24,2 0,1 0,7-52,19-42,-28 194,2-9,-11 64,-1-56,8-39,1 0,0 1,-2 29,7-31,1 0,0 0,1 0,1-1,7 21,-6-24,-1 1,-1-1,0 1,0-1,-1 1,-1 0,0 0,-1 0,-1 18,-20 51,14-60,1 1,2 0,-4 31,8-48,-1 0,1-1,-1 1,0 0,0 0,0-1,-1 1,-1 4,1-7,1 0,0 0,-1 0,1-1,-1 1,0 0,1-1,-1 1,0-1,0 0,0 0,0 1,0-1,0 0,0-1,0 1,-1 0,-3 0,-12 2</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05.955"/>
    </inkml:context>
    <inkml:brush xml:id="br0">
      <inkml:brushProperty name="width" value="0.05" units="cm"/>
      <inkml:brushProperty name="height" value="0.05" units="cm"/>
      <inkml:brushProperty name="color" value="#F7F7F7"/>
      <inkml:brushProperty name="ignorePressure" value="1"/>
    </inkml:brush>
  </inkml:definitions>
  <inkml:trace contextRef="#ctx0" brushRef="#br0">1 1,'4'0,"6"0,5 0,4 0,3 0,3 0,0 0,1 0,-5 4,-1 2,-8-1,-11-1,-9-1,-8-1,-1-5,-2-2,-1-1,1 2</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12.557"/>
    </inkml:context>
    <inkml:brush xml:id="br0">
      <inkml:brushProperty name="width" value="0.05" units="cm"/>
      <inkml:brushProperty name="height" value="0.05" units="cm"/>
      <inkml:brushProperty name="color" value="#F7F7F7"/>
      <inkml:brushProperty name="ignorePressure" value="1"/>
    </inkml:brush>
  </inkml:definitions>
  <inkml:trace contextRef="#ctx0" brushRef="#br0">1 0,'4'0,"1"0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01.635"/>
    </inkml:context>
    <inkml:brush xml:id="br0">
      <inkml:brushProperty name="width" value="0.05" units="cm"/>
      <inkml:brushProperty name="height" value="0.05" units="cm"/>
      <inkml:brushProperty name="color" value="#F7F7F7"/>
      <inkml:brushProperty name="ignorePressure" value="1"/>
    </inkml:brush>
  </inkml:definitions>
  <inkml:trace contextRef="#ctx0" brushRef="#br0">196 44,'-4'0,"0"0,0 0,1 1,-1-1,0 1,0-1,0 1,1 0,-1 1,0-1,1 1,-1-1,1 1,0 0,-1 0,1 1,0-1,0 1,1-1,-1 1,0 0,1 0,0 0,-1 0,1 1,1-1,-1 1,0-1,1 1,0-1,-1 6,-2 10,2 0,0-1,1 1,1 0,3 24,-1-3,-2 504,0-585,-3-98,1 119,-1-1,-1 1,-1-1,-12-32,13 40,0-1,0 1,1-1,1 0,-1-22,5-73,0 42,-2 44,1 0,2 1,9-43,10-28,-22 92,0 1,0-1,0 1,0-1,0 0,0 1,0-1,1 1,-1-1,0 1,0-1,0 0,1 1,-1-1,0 1,1-1,-1 1,1 0,-1-1,0 1,1-1,-1 1,1 0,-1-1,1 1,-1 0,1-1,0 1,-1 0,2 0,-1 0,0 0,0 0,0 0,0 1,0-1,0 1,0-1,1 1,-1-1,0 1,-1-1,1 1,0 0,1 1,2 1,-1 1,0-1,0 1,0 0,0 0,-1 0,3 5,-2 0,-1-1,0 0,0 1,-1 0,-1-1,1 1,-1 0,-1-1,1 1,-2 0,1-1,-1 1,0-1,-1 0,0 1,0-1,-1-1,-6 11,6-9,0 0,0 0,1 0,1 0,-1 1,1-1,1 1,-1 14,1 4,6 47,7-11,-8-45,0-1,1 30,-5 248,0-288,0 1,-1-1,0 0,0 0,-1 0,0 0,-6 14,7-19,0 0,-1-1,0 1,0 0,0-1,0 1,0-1,0 1,-1-1,1 0,-1 0,1 0,-1 0,0 0,0-1,0 0,0 1,0-1,0 0,0 0,-7 1,6-2,-28 2,32-2,-1 0,1-1,-1 1,0 0,1 0,-1 0,1-1,-1 1,1 0,-1-1,1 1,-1 0,1-1,-1 1,1-1,0 1,-1-1,1 1,0-1,-1 1,1-1,0 1,-1-1,1 1,0-1,0 0,0 1,0-1,0 1,-1-1,1 0,0 1,0-1,0 1,1-1,-1 0,0 1,0-1,0 1,0-1,1 0,-1 1,0-1,0 1,1-1,3-15,0 1,-1-1,1-24,-4 29,1 0,0 1,1-1,0 0,1 1,0-1,0 1,1 0,7-13,-11 23,0-1,0 1,1-1,-1 1,0-1,0 1,1 0,-1-1,0 1,1 0,-1-1,0 1,1 0,-1-1,0 1,1 0,-1 0,1-1,-1 1,0 0,1 0,-1 0,1 0,-1-1,1 1,-1 0,1 0,-1 0,1 0,-1 0,1 0,0 1,7 12,-3 24,-6-31,1 0,0-1,-1 1,0 0,-1 0,1-1,-1 1,0-1,0 1,-1-1,0 0,1 0,-2 0,1 0,-1-1,1 1,-8 5,10-11,4-5,11-14,-9 13,21-40,-19 33,1 0,15-20,10-16,-23 38</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04.994"/>
    </inkml:context>
    <inkml:brush xml:id="br0">
      <inkml:brushProperty name="width" value="0.05" units="cm"/>
      <inkml:brushProperty name="height" value="0.05" units="cm"/>
      <inkml:brushProperty name="color" value="#F7F7F7"/>
      <inkml:brushProperty name="ignorePressure" value="1"/>
    </inkml:brush>
  </inkml:definitions>
  <inkml:trace contextRef="#ctx0" brushRef="#br0">68 139,'0'411,"0"-411,0-1,0 1,0 0,0 0,0 0,0 0,1 0,-1 0,0 0,0 0,0 0,0 0,0 0,0 0,0 0,0 0,0-1,0 1,0 0,0 0,1 0,-1 0,0 0,0 0,0 0,0 0,0 0,0 0,0 0,0 0,0 0,1 0,-1 0,0 0,0 0,0 0,0 0,0 0,0 1,0-1,0 0,0 0,0 0,0 0,1 0,-1 0,0 0,0 0,0 0,0 0,0 0,0 0,0 0,0 0,0 1,0-1,0 0,0 0,0 0,0 0,0 0,0 0,0 0,0 0,9-11,7-16,35-124,-33 75,-15 60,0 1,1-1,1 0,12-25,29-70,-46 111,0 0,0-1,0 1,0 0,0-1,0 1,0 0,1-1,-1 1,0-1,0 1,0 0,0-1,0 1,1 0,-1-1,0 1,0 0,1 0,-1-1,0 1,0 0,1 0,-1-1,0 1,1 0,-1 0,0 0,1 0,-1-1,0 1,1 0,-1 0,1 0,-1 0,0 0,1 0,-1 0,0 0,1 0,-1 0,1 0,-1 0,0 0,1 1,6 19,-3 30,-4-43,-1 0,1 0,-1 0,-1 0,1 0,-1 0,0 0,-1-1,0 1,0 0,-4 6,-4 3,-1 0,-24 24,18-21,14-14,-1 0,0 0,-1 0,1-1,-1 1,1-1,-1-1,-8 4,12-6,0 0,-1 0,1-1,-1 1,1-1,0 0,-1 0,1 0,-1 0,1 0,-1-1,1 1,-1 0,1-1,0 0,-1 0,1 0,0 0,0 0,0 0,0 0,0-1,0 1,0-1,0 0,-3-3,2 1,-1-1,1 0,0 0,0 0,0-1,1 1,0-1,0 1,0-1,1 0,0 0,0 0,0 1,1-1,0-9,0 6,1 0,0-1,0 1,1 0,0 0,0 0,1 0,0 0,5-8,-7 17,-1-1,0 1,0 0,1 0,-1-1,0 1,0 0,1 0,-1 0,0 0,1-1,-1 1,0 0,1 0,-1 0,0 0,1 0,-1 0,0 0,1 0,-1 0,0 0,1 0,-1 0,0 0,1 0,-1 0,0 1,0-1,1 0,-1 0,0 0,1 0,-1 1,0-1,0 0,1 0,-1 0,0 1,0-1,1 0,-1 0,0 1,0-1,0 0,0 1,0-1,1 0,-1 1,0-1,0 0,0 1,0-1,0 1,9 18,1 22,-3-15,17 44,-20-58,-1-4,0 0,0 0,9 15,-12-23,1 1,-1 0,0-1,1 1,-1-1,1 1,-1-1,1 1,-1-1,1 1,0-1,-1 0,1 1,-1-1,1 0,0 1,-1-1,1 0,0 0,0 0,-1 1,2-1,-1-1,0 1,0-1,0 1,0-1,0 1,0-1,-1 0,1 1,0-1,0 0,0 0,-1 0,1 0,-1 0,1 1,0-1,-1 0,0 0,1-2,3-6,-1 1,-1-1,0 1,0-1,0 0,-1-18,-3-60,0 36,1 7,1 27,0 47,0 4,-1 0,-2 0,-1 0,-2 0,-15 51,20-83,1 0,-1 0,0-1,0 1,1 0,-1 0,0-1,-1 1,1-1,0 1,0-1,-1 0,1 1,0-1,-1 0,-1 1,2-2,1 1,0-1,-1 0,1 0,0 0,-1 0,1 0,-1 0,1 0,0 0,-1 0,1 0,0-1,-1 1,1 0,0 0,-1 0,1 0,0-1,-1 1,1 0,0 0,-1 0,1-1,0 1,0 0,-1-1,1 1,-7-20,3-24,2 0,1 0,7-52,19-42,-28 194,2-9,-11 64,-1-56,8-39,1 0,0 1,-2 29,7-31,1 0,0 0,1 0,1-1,7 21,-6-24,-1 1,-1-1,0 1,0-1,-1 1,-1 0,0 0,-1 0,-1 18,-20 51,14-60,1 1,2 0,-4 31,8-48,-1 0,1-1,-1 1,0 0,0 0,0-1,-1 1,-1 4,1-7,1 0,0 0,-1 0,1-1,-1 1,0 0,1-1,-1 1,0-1,0 0,0 0,0 1,0-1,0 0,0-1,0 1,-1 0,-3 0,-12 2</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05.955"/>
    </inkml:context>
    <inkml:brush xml:id="br0">
      <inkml:brushProperty name="width" value="0.05" units="cm"/>
      <inkml:brushProperty name="height" value="0.05" units="cm"/>
      <inkml:brushProperty name="color" value="#F7F7F7"/>
      <inkml:brushProperty name="ignorePressure" value="1"/>
    </inkml:brush>
  </inkml:definitions>
  <inkml:trace contextRef="#ctx0" brushRef="#br0">1 1,'4'0,"6"0,5 0,4 0,3 0,3 0,0 0,1 0,-5 4,-1 2,-8-1,-11-1,-9-1,-8-1,-1-5,-2-2,-1-1,1 2</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12.557"/>
    </inkml:context>
    <inkml:brush xml:id="br0">
      <inkml:brushProperty name="width" value="0.05" units="cm"/>
      <inkml:brushProperty name="height" value="0.05" units="cm"/>
      <inkml:brushProperty name="color" value="#F7F7F7"/>
      <inkml:brushProperty name="ignorePressure" value="1"/>
    </inkml:brush>
  </inkml:definitions>
  <inkml:trace contextRef="#ctx0" brushRef="#br0">1 0,'4'0,"1"0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13.242"/>
    </inkml:context>
    <inkml:brush xml:id="br0">
      <inkml:brushProperty name="width" value="0.05" units="cm"/>
      <inkml:brushProperty name="height" value="0.05" units="cm"/>
      <inkml:brushProperty name="color" value="#F7F7F7"/>
      <inkml:brushProperty name="ignorePressure" value="1"/>
    </inkml:brush>
  </inkml:definitions>
  <inkml:trace contextRef="#ctx0" brushRef="#br0">0 1,'0'0</inkml:trace>
  <inkml:trace contextRef="#ctx0" brushRef="#br0" timeOffset="1">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01.635"/>
    </inkml:context>
    <inkml:brush xml:id="br0">
      <inkml:brushProperty name="width" value="0.05" units="cm"/>
      <inkml:brushProperty name="height" value="0.05" units="cm"/>
      <inkml:brushProperty name="color" value="#F7F7F7"/>
      <inkml:brushProperty name="ignorePressure" value="1"/>
    </inkml:brush>
  </inkml:definitions>
  <inkml:trace contextRef="#ctx0" brushRef="#br0">196 44,'-4'0,"0"0,0 0,1 1,-1-1,0 1,0-1,0 1,1 0,-1 1,0-1,1 1,-1-1,1 1,0 0,-1 0,1 1,0-1,0 1,1-1,-1 1,0 0,1 0,0 0,-1 0,1 1,1-1,-1 1,0-1,1 1,0-1,-1 6,-2 10,2 0,0-1,1 1,1 0,3 24,-1-3,-2 504,0-585,-3-98,1 119,-1-1,-1 1,-1-1,-12-32,13 40,0-1,0 1,1-1,1 0,-1-22,5-73,0 42,-2 44,1 0,2 1,9-43,10-28,-22 92,0 1,0-1,0 1,0-1,0 0,0 1,0-1,1 1,-1-1,0 1,0-1,0 0,1 1,-1-1,0 1,1-1,-1 1,1 0,-1-1,0 1,1-1,-1 1,1 0,-1-1,1 1,-1 0,1-1,0 1,-1 0,2 0,-1 0,0 0,0 0,0 0,0 1,0-1,0 1,0-1,1 1,-1-1,0 1,-1-1,1 1,0 0,1 1,2 1,-1 1,0-1,0 1,0 0,0 0,-1 0,3 5,-2 0,-1-1,0 0,0 1,-1 0,-1-1,1 1,-1 0,-1-1,1 1,-2 0,1-1,-1 1,0-1,-1 0,0 1,0-1,-1-1,-6 11,6-9,0 0,0 0,1 0,1 0,-1 1,1-1,1 1,-1 14,1 4,6 47,7-11,-8-45,0-1,1 30,-5 248,0-288,0 1,-1-1,0 0,0 0,-1 0,0 0,-6 14,7-19,0 0,-1-1,0 1,0 0,0-1,0 1,0-1,0 1,-1-1,1 0,-1 0,1 0,-1 0,0 0,0-1,0 0,0 1,0-1,0 0,0 0,-7 1,6-2,-28 2,32-2,-1 0,1-1,-1 1,0 0,1 0,-1 0,1-1,-1 1,1 0,-1-1,1 1,-1 0,1-1,-1 1,1-1,0 1,-1-1,1 1,0-1,-1 1,1-1,0 1,-1-1,1 1,0-1,0 0,0 1,0-1,0 1,-1-1,1 0,0 1,0-1,0 1,1-1,-1 0,0 1,0-1,0 1,0-1,1 0,-1 1,0-1,0 1,1-1,3-15,0 1,-1-1,1-24,-4 29,1 0,0 1,1-1,0 0,1 1,0-1,0 1,1 0,7-13,-11 23,0-1,0 1,1-1,-1 1,0-1,0 1,1 0,-1-1,0 1,1 0,-1-1,0 1,1 0,-1-1,0 1,1 0,-1 0,1-1,-1 1,0 0,1 0,-1 0,1 0,-1-1,1 1,-1 0,1 0,-1 0,1 0,-1 0,1 0,0 1,7 12,-3 24,-6-31,1 0,0-1,-1 1,0 0,-1 0,1-1,-1 1,0-1,0 1,-1-1,0 0,1 0,-2 0,1 0,-1-1,1 1,-8 5,10-11,4-5,11-14,-9 13,21-40,-19 33,1 0,15-20,10-16,-23 38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04.994"/>
    </inkml:context>
    <inkml:brush xml:id="br0">
      <inkml:brushProperty name="width" value="0.05" units="cm"/>
      <inkml:brushProperty name="height" value="0.05" units="cm"/>
      <inkml:brushProperty name="color" value="#F7F7F7"/>
      <inkml:brushProperty name="ignorePressure" value="1"/>
    </inkml:brush>
  </inkml:definitions>
  <inkml:trace contextRef="#ctx0" brushRef="#br0">68 139,'0'411,"0"-411,0-1,0 1,0 0,0 0,0 0,0 0,1 0,-1 0,0 0,0 0,0 0,0 0,0 0,0 0,0 0,0 0,0-1,0 1,0 0,0 0,1 0,-1 0,0 0,0 0,0 0,0 0,0 0,0 0,0 0,0 0,0 0,1 0,-1 0,0 0,0 0,0 0,0 0,0 0,0 1,0-1,0 0,0 0,0 0,0 0,1 0,-1 0,0 0,0 0,0 0,0 0,0 0,0 0,0 0,0 0,0 1,0-1,0 0,0 0,0 0,0 0,0 0,0 0,0 0,0 0,9-11,7-16,35-124,-33 75,-15 60,0 1,1-1,1 0,12-25,29-70,-46 111,0 0,0-1,0 1,0 0,0-1,0 1,0 0,1-1,-1 1,0-1,0 1,0 0,0-1,0 1,1 0,-1-1,0 1,0 0,1 0,-1-1,0 1,0 0,1 0,-1-1,0 1,1 0,-1 0,0 0,1 0,-1-1,0 1,1 0,-1 0,1 0,-1 0,0 0,1 0,-1 0,0 0,1 0,-1 0,1 0,-1 0,0 0,1 1,6 19,-3 30,-4-43,-1 0,1 0,-1 0,-1 0,1 0,-1 0,0 0,-1-1,0 1,0 0,-4 6,-4 3,-1 0,-24 24,18-21,14-14,-1 0,0 0,-1 0,1-1,-1 1,1-1,-1-1,-8 4,12-6,0 0,-1 0,1-1,-1 1,1-1,0 0,-1 0,1 0,-1 0,1 0,-1-1,1 1,-1 0,1-1,0 0,-1 0,1 0,0 0,0 0,0 0,0 0,0-1,0 1,0-1,0 0,-3-3,2 1,-1-1,1 0,0 0,0 0,0-1,1 1,0-1,0 1,0-1,1 0,0 0,0 0,0 1,1-1,0-9,0 6,1 0,0-1,0 1,1 0,0 0,0 0,1 0,0 0,5-8,-7 17,-1-1,0 1,0 0,1 0,-1-1,0 1,0 0,1 0,-1 0,0 0,1-1,-1 1,0 0,1 0,-1 0,0 0,1 0,-1 0,0 0,1 0,-1 0,0 0,1 0,-1 0,0 0,1 0,-1 0,0 1,0-1,1 0,-1 0,0 0,1 0,-1 1,0-1,0 0,1 0,-1 0,0 1,0-1,1 0,-1 0,0 1,0-1,0 0,0 1,0-1,1 0,-1 1,0-1,0 0,0 1,0-1,0 1,9 18,1 22,-3-15,17 44,-20-58,-1-4,0 0,0 0,9 15,-12-23,1 1,-1 0,0-1,1 1,-1-1,1 1,-1-1,1 1,-1-1,1 1,0-1,-1 0,1 1,-1-1,1 0,0 1,-1-1,1 0,0 0,0 0,-1 1,2-1,-1-1,0 1,0-1,0 1,0-1,0 1,0-1,-1 0,1 1,0-1,0 0,0 0,-1 0,1 0,-1 0,1 1,0-1,-1 0,0 0,1-2,3-6,-1 1,-1-1,0 1,0-1,0 0,-1-18,-3-60,0 36,1 7,1 27,0 47,0 4,-1 0,-2 0,-1 0,-2 0,-15 51,20-83,1 0,-1 0,0-1,0 1,1 0,-1 0,0-1,-1 1,1-1,0 1,0-1,-1 0,1 1,0-1,-1 0,-1 1,2-2,1 1,0-1,-1 0,1 0,0 0,-1 0,1 0,-1 0,1 0,0 0,-1 0,1 0,0-1,-1 1,1 0,0 0,-1 0,1 0,0-1,-1 1,1 0,0 0,-1 0,1-1,0 1,0 0,-1-1,1 1,-7-20,3-24,2 0,1 0,7-52,19-42,-28 194,2-9,-11 64,-1-56,8-39,1 0,0 1,-2 29,7-31,1 0,0 0,1 0,1-1,7 21,-6-24,-1 1,-1-1,0 1,0-1,-1 1,-1 0,0 0,-1 0,-1 18,-20 51,14-60,1 1,2 0,-4 31,8-48,-1 0,1-1,-1 1,0 0,0 0,0-1,-1 1,-1 4,1-7,1 0,0 0,-1 0,1-1,-1 1,0 0,1-1,-1 1,0-1,0 0,0 0,0 1,0-1,0 0,0-1,0 1,-1 0,-3 0,-12 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26T15:41:05.955"/>
    </inkml:context>
    <inkml:brush xml:id="br0">
      <inkml:brushProperty name="width" value="0.05" units="cm"/>
      <inkml:brushProperty name="height" value="0.05" units="cm"/>
      <inkml:brushProperty name="color" value="#F7F7F7"/>
      <inkml:brushProperty name="ignorePressure" value="1"/>
    </inkml:brush>
  </inkml:definitions>
  <inkml:trace contextRef="#ctx0" brushRef="#br0">1 1,'4'0,"6"0,5 0,4 0,3 0,3 0,0 0,1 0,-5 4,-1 2,-8-1,-11-1,-9-1,-8-1,-1-5,-2-2,-1-1,1 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D4AED-935D-4CB3-B4D6-AFD89F933459}" type="datetimeFigureOut">
              <a:rPr lang="zh-CN" altLang="en-US" smtClean="0"/>
              <a:t>2021/7/26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3A1EFD-8A81-4A57-9A62-07AD39394475}" type="slidenum">
              <a:rPr lang="zh-CN" altLang="en-US" smtClean="0"/>
              <a:t>‹#›</a:t>
            </a:fld>
            <a:endParaRPr lang="zh-CN" altLang="en-US"/>
          </a:p>
        </p:txBody>
      </p:sp>
    </p:spTree>
    <p:extLst>
      <p:ext uri="{BB962C8B-B14F-4D97-AF65-F5344CB8AC3E}">
        <p14:creationId xmlns:p14="http://schemas.microsoft.com/office/powerpoint/2010/main" val="587215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3A1EFD-8A81-4A57-9A62-07AD39394475}" type="slidenum">
              <a:rPr lang="zh-CN" altLang="en-US" smtClean="0"/>
              <a:t>1</a:t>
            </a:fld>
            <a:endParaRPr lang="zh-CN" altLang="en-US"/>
          </a:p>
        </p:txBody>
      </p:sp>
    </p:spTree>
    <p:extLst>
      <p:ext uri="{BB962C8B-B14F-4D97-AF65-F5344CB8AC3E}">
        <p14:creationId xmlns:p14="http://schemas.microsoft.com/office/powerpoint/2010/main" val="4124011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3A1EFD-8A81-4A57-9A62-07AD39394475}" type="slidenum">
              <a:rPr lang="zh-CN" altLang="en-US" smtClean="0"/>
              <a:t>10</a:t>
            </a:fld>
            <a:endParaRPr lang="zh-CN" altLang="en-US"/>
          </a:p>
        </p:txBody>
      </p:sp>
    </p:spTree>
    <p:extLst>
      <p:ext uri="{BB962C8B-B14F-4D97-AF65-F5344CB8AC3E}">
        <p14:creationId xmlns:p14="http://schemas.microsoft.com/office/powerpoint/2010/main" val="84509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3A1EFD-8A81-4A57-9A62-07AD39394475}" type="slidenum">
              <a:rPr lang="zh-CN" altLang="en-US" smtClean="0"/>
              <a:t>2</a:t>
            </a:fld>
            <a:endParaRPr lang="zh-CN" altLang="en-US"/>
          </a:p>
        </p:txBody>
      </p:sp>
    </p:spTree>
    <p:extLst>
      <p:ext uri="{BB962C8B-B14F-4D97-AF65-F5344CB8AC3E}">
        <p14:creationId xmlns:p14="http://schemas.microsoft.com/office/powerpoint/2010/main" val="776955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3A1EFD-8A81-4A57-9A62-07AD39394475}" type="slidenum">
              <a:rPr lang="zh-CN" altLang="en-US" smtClean="0"/>
              <a:t>3</a:t>
            </a:fld>
            <a:endParaRPr lang="zh-CN" altLang="en-US"/>
          </a:p>
        </p:txBody>
      </p:sp>
    </p:spTree>
    <p:extLst>
      <p:ext uri="{BB962C8B-B14F-4D97-AF65-F5344CB8AC3E}">
        <p14:creationId xmlns:p14="http://schemas.microsoft.com/office/powerpoint/2010/main" val="24390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3A1EFD-8A81-4A57-9A62-07AD39394475}" type="slidenum">
              <a:rPr lang="zh-CN" altLang="en-US" smtClean="0"/>
              <a:t>4</a:t>
            </a:fld>
            <a:endParaRPr lang="zh-CN" altLang="en-US"/>
          </a:p>
        </p:txBody>
      </p:sp>
    </p:spTree>
    <p:extLst>
      <p:ext uri="{BB962C8B-B14F-4D97-AF65-F5344CB8AC3E}">
        <p14:creationId xmlns:p14="http://schemas.microsoft.com/office/powerpoint/2010/main" val="3669292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3A1EFD-8A81-4A57-9A62-07AD39394475}" type="slidenum">
              <a:rPr lang="zh-CN" altLang="en-US" smtClean="0"/>
              <a:t>5</a:t>
            </a:fld>
            <a:endParaRPr lang="zh-CN" altLang="en-US"/>
          </a:p>
        </p:txBody>
      </p:sp>
    </p:spTree>
    <p:extLst>
      <p:ext uri="{BB962C8B-B14F-4D97-AF65-F5344CB8AC3E}">
        <p14:creationId xmlns:p14="http://schemas.microsoft.com/office/powerpoint/2010/main" val="1717193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3A1EFD-8A81-4A57-9A62-07AD39394475}" type="slidenum">
              <a:rPr lang="zh-CN" altLang="en-US" smtClean="0"/>
              <a:t>6</a:t>
            </a:fld>
            <a:endParaRPr lang="zh-CN" altLang="en-US"/>
          </a:p>
        </p:txBody>
      </p:sp>
    </p:spTree>
    <p:extLst>
      <p:ext uri="{BB962C8B-B14F-4D97-AF65-F5344CB8AC3E}">
        <p14:creationId xmlns:p14="http://schemas.microsoft.com/office/powerpoint/2010/main" val="3558884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3A1EFD-8A81-4A57-9A62-07AD39394475}" type="slidenum">
              <a:rPr lang="zh-CN" altLang="en-US" smtClean="0"/>
              <a:t>7</a:t>
            </a:fld>
            <a:endParaRPr lang="zh-CN" altLang="en-US"/>
          </a:p>
        </p:txBody>
      </p:sp>
    </p:spTree>
    <p:extLst>
      <p:ext uri="{BB962C8B-B14F-4D97-AF65-F5344CB8AC3E}">
        <p14:creationId xmlns:p14="http://schemas.microsoft.com/office/powerpoint/2010/main" val="3303038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3A1EFD-8A81-4A57-9A62-07AD39394475}" type="slidenum">
              <a:rPr lang="zh-CN" altLang="en-US" smtClean="0"/>
              <a:t>8</a:t>
            </a:fld>
            <a:endParaRPr lang="zh-CN" altLang="en-US"/>
          </a:p>
        </p:txBody>
      </p:sp>
    </p:spTree>
    <p:extLst>
      <p:ext uri="{BB962C8B-B14F-4D97-AF65-F5344CB8AC3E}">
        <p14:creationId xmlns:p14="http://schemas.microsoft.com/office/powerpoint/2010/main" val="778330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3A1EFD-8A81-4A57-9A62-07AD39394475}" type="slidenum">
              <a:rPr lang="zh-CN" altLang="en-US" smtClean="0"/>
              <a:t>9</a:t>
            </a:fld>
            <a:endParaRPr lang="zh-CN" altLang="en-US"/>
          </a:p>
        </p:txBody>
      </p:sp>
    </p:spTree>
    <p:extLst>
      <p:ext uri="{BB962C8B-B14F-4D97-AF65-F5344CB8AC3E}">
        <p14:creationId xmlns:p14="http://schemas.microsoft.com/office/powerpoint/2010/main" val="777378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cxnSp>
        <p:nvCxnSpPr>
          <p:cNvPr id="3" name="直接连接符 2"/>
          <p:cNvCxnSpPr/>
          <p:nvPr userDrawn="1"/>
        </p:nvCxnSpPr>
        <p:spPr>
          <a:xfrm>
            <a:off x="591670" y="832153"/>
            <a:ext cx="1094590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圆角矩形 3"/>
          <p:cNvSpPr/>
          <p:nvPr userDrawn="1"/>
        </p:nvSpPr>
        <p:spPr>
          <a:xfrm rot="18926425">
            <a:off x="767681" y="476550"/>
            <a:ext cx="216240" cy="216240"/>
          </a:xfrm>
          <a:prstGeom prst="roundRect">
            <a:avLst/>
          </a:prstGeom>
          <a:solidFill>
            <a:schemeClr val="tx1"/>
          </a:solidFill>
          <a:ln>
            <a:gradFill flip="none" rotWithShape="1">
              <a:gsLst>
                <a:gs pos="0">
                  <a:srgbClr val="FCFDFD"/>
                </a:gs>
                <a:gs pos="100000">
                  <a:srgbClr val="CFD4D0"/>
                </a:gs>
              </a:gsLst>
              <a:lin ang="8100000" scaled="1"/>
              <a:tileRect/>
            </a:grad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dirty="0">
              <a:latin typeface="微软雅黑" panose="020B0503020204020204" pitchFamily="34" charset="-122"/>
              <a:ea typeface="微软雅黑" panose="020B0503020204020204" pitchFamily="34" charset="-122"/>
            </a:endParaRPr>
          </a:p>
        </p:txBody>
      </p:sp>
      <p:cxnSp>
        <p:nvCxnSpPr>
          <p:cNvPr id="5" name="直接连接符 4"/>
          <p:cNvCxnSpPr/>
          <p:nvPr userDrawn="1"/>
        </p:nvCxnSpPr>
        <p:spPr>
          <a:xfrm>
            <a:off x="2542227" y="431769"/>
            <a:ext cx="0" cy="3033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31387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50"/>
                                        <p:tgtEl>
                                          <p:spTgt spid="3"/>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50"/>
                                        <p:tgtEl>
                                          <p:spTgt spid="4"/>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88E9B3-4196-47C7-AC6F-8B9D6EF0293A}" type="datetimeFigureOut">
              <a:rPr lang="zh-CN" altLang="en-US">
                <a:solidFill>
                  <a:prstClr val="black">
                    <a:tint val="75000"/>
                  </a:prstClr>
                </a:solidFill>
              </a:rPr>
              <a:pPr/>
              <a:t>2021/7/26</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1D5C57-FBFC-4CD9-A3EE-3CA07D4CD69B}"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74273443"/>
      </p:ext>
    </p:extLst>
  </p:cSld>
  <p:clrMap bg1="lt1" tx1="dk1" bg2="lt2" tx2="dk2" accent1="accent1" accent2="accent2" accent3="accent3" accent4="accent4" accent5="accent5" accent6="accent6" hlink="hlink" folHlink="folHlink"/>
  <p:sldLayoutIdLst>
    <p:sldLayoutId id="2147483664" r:id="rId1"/>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6.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customXml" Target="../ink/ink6.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4.xml"/></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53.xml"/><Relationship Id="rId7" Type="http://schemas.openxmlformats.org/officeDocument/2006/relationships/customXml" Target="../ink/ink55.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customXml" Target="../ink/ink54.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56.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6.png"/><Relationship Id="rId3" Type="http://schemas.openxmlformats.org/officeDocument/2006/relationships/customXml" Target="../ink/ink7.xml"/><Relationship Id="rId7" Type="http://schemas.openxmlformats.org/officeDocument/2006/relationships/customXml" Target="../ink/ink9.xml"/><Relationship Id="rId12" Type="http://schemas.openxmlformats.org/officeDocument/2006/relationships/customXml" Target="../ink/ink12.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customXml" Target="../ink/ink11.xml"/><Relationship Id="rId5" Type="http://schemas.openxmlformats.org/officeDocument/2006/relationships/customXml" Target="../ink/ink8.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10.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6.png"/><Relationship Id="rId3" Type="http://schemas.openxmlformats.org/officeDocument/2006/relationships/customXml" Target="../ink/ink13.xml"/><Relationship Id="rId7" Type="http://schemas.openxmlformats.org/officeDocument/2006/relationships/customXml" Target="../ink/ink15.xml"/><Relationship Id="rId12" Type="http://schemas.openxmlformats.org/officeDocument/2006/relationships/customXml" Target="../ink/ink18.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customXml" Target="../ink/ink17.xml"/><Relationship Id="rId5" Type="http://schemas.openxmlformats.org/officeDocument/2006/relationships/customXml" Target="../ink/ink14.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16.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6.png"/><Relationship Id="rId3" Type="http://schemas.openxmlformats.org/officeDocument/2006/relationships/customXml" Target="../ink/ink19.xml"/><Relationship Id="rId7" Type="http://schemas.openxmlformats.org/officeDocument/2006/relationships/customXml" Target="../ink/ink21.xml"/><Relationship Id="rId12" Type="http://schemas.openxmlformats.org/officeDocument/2006/relationships/customXml" Target="../ink/ink24.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customXml" Target="../ink/ink23.xml"/><Relationship Id="rId5" Type="http://schemas.openxmlformats.org/officeDocument/2006/relationships/customXml" Target="../ink/ink20.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2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6.png"/><Relationship Id="rId3" Type="http://schemas.openxmlformats.org/officeDocument/2006/relationships/customXml" Target="../ink/ink25.xml"/><Relationship Id="rId7" Type="http://schemas.openxmlformats.org/officeDocument/2006/relationships/customXml" Target="../ink/ink27.xml"/><Relationship Id="rId12" Type="http://schemas.openxmlformats.org/officeDocument/2006/relationships/customXml" Target="../ink/ink30.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customXml" Target="../ink/ink29.xml"/><Relationship Id="rId5" Type="http://schemas.openxmlformats.org/officeDocument/2006/relationships/customXml" Target="../ink/ink26.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28.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6.png"/><Relationship Id="rId3" Type="http://schemas.openxmlformats.org/officeDocument/2006/relationships/customXml" Target="../ink/ink31.xml"/><Relationship Id="rId7" Type="http://schemas.openxmlformats.org/officeDocument/2006/relationships/customXml" Target="../ink/ink33.xml"/><Relationship Id="rId12" Type="http://schemas.openxmlformats.org/officeDocument/2006/relationships/customXml" Target="../ink/ink36.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customXml" Target="../ink/ink35.xml"/><Relationship Id="rId5" Type="http://schemas.openxmlformats.org/officeDocument/2006/relationships/customXml" Target="../ink/ink32.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34.xm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6.png"/><Relationship Id="rId3" Type="http://schemas.openxmlformats.org/officeDocument/2006/relationships/customXml" Target="../ink/ink37.xml"/><Relationship Id="rId7" Type="http://schemas.openxmlformats.org/officeDocument/2006/relationships/customXml" Target="../ink/ink39.xml"/><Relationship Id="rId12" Type="http://schemas.openxmlformats.org/officeDocument/2006/relationships/customXml" Target="../ink/ink42.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customXml" Target="../ink/ink41.xml"/><Relationship Id="rId5" Type="http://schemas.openxmlformats.org/officeDocument/2006/relationships/customXml" Target="../ink/ink38.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40.xml"/></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6.png"/><Relationship Id="rId3" Type="http://schemas.openxmlformats.org/officeDocument/2006/relationships/customXml" Target="../ink/ink43.xml"/><Relationship Id="rId7" Type="http://schemas.openxmlformats.org/officeDocument/2006/relationships/customXml" Target="../ink/ink45.xml"/><Relationship Id="rId12" Type="http://schemas.openxmlformats.org/officeDocument/2006/relationships/customXml" Target="../ink/ink48.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customXml" Target="../ink/ink47.xml"/><Relationship Id="rId5" Type="http://schemas.openxmlformats.org/officeDocument/2006/relationships/customXml" Target="../ink/ink44.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46.xml"/></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49.xml"/><Relationship Id="rId7" Type="http://schemas.openxmlformats.org/officeDocument/2006/relationships/customXml" Target="../ink/ink51.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customXml" Target="../ink/ink50.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C37043BD-8933-46B5-A655-8F981A1E74BE}"/>
              </a:ext>
            </a:extLst>
          </p:cNvPr>
          <p:cNvGrpSpPr/>
          <p:nvPr/>
        </p:nvGrpSpPr>
        <p:grpSpPr>
          <a:xfrm>
            <a:off x="2494230" y="418708"/>
            <a:ext cx="116280" cy="354960"/>
            <a:chOff x="2494230" y="418708"/>
            <a:chExt cx="116280" cy="354960"/>
          </a:xfrm>
        </p:grpSpPr>
        <mc:AlternateContent xmlns:mc="http://schemas.openxmlformats.org/markup-compatibility/2006">
          <mc:Choice xmlns:p14="http://schemas.microsoft.com/office/powerpoint/2010/main" Requires="p14">
            <p:contentPart p14:bwMode="auto" r:id="rId3">
              <p14:nvContentPartPr>
                <p14:cNvPr id="10" name="Ink 9">
                  <a:extLst>
                    <a:ext uri="{FF2B5EF4-FFF2-40B4-BE49-F238E27FC236}">
                      <a16:creationId xmlns:a16="http://schemas.microsoft.com/office/drawing/2014/main" id="{80AFF93B-0938-4325-B0CE-73191F1E89CA}"/>
                    </a:ext>
                  </a:extLst>
                </p14:cNvPr>
                <p14:cNvContentPartPr/>
                <p14:nvPr/>
              </p14:nvContentPartPr>
              <p14:xfrm>
                <a:off x="2503590" y="418708"/>
                <a:ext cx="70920" cy="354960"/>
              </p14:xfrm>
            </p:contentPart>
          </mc:Choice>
          <mc:Fallback>
            <p:pic>
              <p:nvPicPr>
                <p:cNvPr id="10" name="Ink 9">
                  <a:extLst>
                    <a:ext uri="{FF2B5EF4-FFF2-40B4-BE49-F238E27FC236}">
                      <a16:creationId xmlns:a16="http://schemas.microsoft.com/office/drawing/2014/main" id="{80AFF93B-0938-4325-B0CE-73191F1E89CA}"/>
                    </a:ext>
                  </a:extLst>
                </p:cNvPr>
                <p:cNvPicPr/>
                <p:nvPr/>
              </p:nvPicPr>
              <p:blipFill>
                <a:blip r:embed="rId4"/>
                <a:stretch>
                  <a:fillRect/>
                </a:stretch>
              </p:blipFill>
              <p:spPr>
                <a:xfrm>
                  <a:off x="2494590" y="410068"/>
                  <a:ext cx="88560" cy="372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2" name="Ink 11">
                  <a:extLst>
                    <a:ext uri="{FF2B5EF4-FFF2-40B4-BE49-F238E27FC236}">
                      <a16:creationId xmlns:a16="http://schemas.microsoft.com/office/drawing/2014/main" id="{B2D9C70A-D05C-40DF-B137-1B47A393E20E}"/>
                    </a:ext>
                  </a:extLst>
                </p14:cNvPr>
                <p14:cNvContentPartPr/>
                <p14:nvPr/>
              </p14:nvContentPartPr>
              <p14:xfrm>
                <a:off x="2514390" y="429148"/>
                <a:ext cx="96120" cy="318240"/>
              </p14:xfrm>
            </p:contentPart>
          </mc:Choice>
          <mc:Fallback>
            <p:pic>
              <p:nvPicPr>
                <p:cNvPr id="12" name="Ink 11">
                  <a:extLst>
                    <a:ext uri="{FF2B5EF4-FFF2-40B4-BE49-F238E27FC236}">
                      <a16:creationId xmlns:a16="http://schemas.microsoft.com/office/drawing/2014/main" id="{B2D9C70A-D05C-40DF-B137-1B47A393E20E}"/>
                    </a:ext>
                  </a:extLst>
                </p:cNvPr>
                <p:cNvPicPr/>
                <p:nvPr/>
              </p:nvPicPr>
              <p:blipFill>
                <a:blip r:embed="rId6"/>
                <a:stretch>
                  <a:fillRect/>
                </a:stretch>
              </p:blipFill>
              <p:spPr>
                <a:xfrm>
                  <a:off x="2505750" y="420148"/>
                  <a:ext cx="113760" cy="3358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7" name="Ink 26">
                  <a:extLst>
                    <a:ext uri="{FF2B5EF4-FFF2-40B4-BE49-F238E27FC236}">
                      <a16:creationId xmlns:a16="http://schemas.microsoft.com/office/drawing/2014/main" id="{96C2CAE7-6139-4636-A97B-9B9A51711C89}"/>
                    </a:ext>
                  </a:extLst>
                </p14:cNvPr>
                <p14:cNvContentPartPr/>
                <p14:nvPr/>
              </p14:nvContentPartPr>
              <p14:xfrm>
                <a:off x="2494230" y="727588"/>
                <a:ext cx="72360" cy="9000"/>
              </p14:xfrm>
            </p:contentPart>
          </mc:Choice>
          <mc:Fallback>
            <p:pic>
              <p:nvPicPr>
                <p:cNvPr id="27" name="Ink 26">
                  <a:extLst>
                    <a:ext uri="{FF2B5EF4-FFF2-40B4-BE49-F238E27FC236}">
                      <a16:creationId xmlns:a16="http://schemas.microsoft.com/office/drawing/2014/main" id="{96C2CAE7-6139-4636-A97B-9B9A51711C89}"/>
                    </a:ext>
                  </a:extLst>
                </p:cNvPr>
                <p:cNvPicPr/>
                <p:nvPr/>
              </p:nvPicPr>
              <p:blipFill>
                <a:blip r:embed="rId8"/>
                <a:stretch>
                  <a:fillRect/>
                </a:stretch>
              </p:blipFill>
              <p:spPr>
                <a:xfrm>
                  <a:off x="2485590" y="718948"/>
                  <a:ext cx="90000" cy="26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
            <p14:nvContentPartPr>
              <p14:cNvPr id="32" name="Ink 31">
                <a:extLst>
                  <a:ext uri="{FF2B5EF4-FFF2-40B4-BE49-F238E27FC236}">
                    <a16:creationId xmlns:a16="http://schemas.microsoft.com/office/drawing/2014/main" id="{FB8B5DF9-63F9-41C1-BAC9-3105E8E62E10}"/>
                  </a:ext>
                </a:extLst>
              </p14:cNvPr>
              <p14:cNvContentPartPr/>
              <p14:nvPr/>
            </p14:nvContentPartPr>
            <p14:xfrm>
              <a:off x="478950" y="1073908"/>
              <a:ext cx="3960" cy="360"/>
            </p14:xfrm>
          </p:contentPart>
        </mc:Choice>
        <mc:Fallback>
          <p:pic>
            <p:nvPicPr>
              <p:cNvPr id="32" name="Ink 31">
                <a:extLst>
                  <a:ext uri="{FF2B5EF4-FFF2-40B4-BE49-F238E27FC236}">
                    <a16:creationId xmlns:a16="http://schemas.microsoft.com/office/drawing/2014/main" id="{FB8B5DF9-63F9-41C1-BAC9-3105E8E62E10}"/>
                  </a:ext>
                </a:extLst>
              </p:cNvPr>
              <p:cNvPicPr/>
              <p:nvPr/>
            </p:nvPicPr>
            <p:blipFill>
              <a:blip r:embed="rId10"/>
              <a:stretch>
                <a:fillRect/>
              </a:stretch>
            </p:blipFill>
            <p:spPr>
              <a:xfrm>
                <a:off x="470310" y="1064908"/>
                <a:ext cx="21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3" name="Ink 32">
                <a:extLst>
                  <a:ext uri="{FF2B5EF4-FFF2-40B4-BE49-F238E27FC236}">
                    <a16:creationId xmlns:a16="http://schemas.microsoft.com/office/drawing/2014/main" id="{593A6B1B-2D39-4CBB-B0B8-5CAF402FD77E}"/>
                  </a:ext>
                </a:extLst>
              </p14:cNvPr>
              <p14:cNvContentPartPr/>
              <p14:nvPr/>
            </p14:nvContentPartPr>
            <p14:xfrm>
              <a:off x="478950" y="1366948"/>
              <a:ext cx="360" cy="360"/>
            </p14:xfrm>
          </p:contentPart>
        </mc:Choice>
        <mc:Fallback>
          <p:pic>
            <p:nvPicPr>
              <p:cNvPr id="33" name="Ink 32">
                <a:extLst>
                  <a:ext uri="{FF2B5EF4-FFF2-40B4-BE49-F238E27FC236}">
                    <a16:creationId xmlns:a16="http://schemas.microsoft.com/office/drawing/2014/main" id="{593A6B1B-2D39-4CBB-B0B8-5CAF402FD77E}"/>
                  </a:ext>
                </a:extLst>
              </p:cNvPr>
              <p:cNvPicPr/>
              <p:nvPr/>
            </p:nvPicPr>
            <p:blipFill>
              <a:blip r:embed="rId10"/>
              <a:stretch>
                <a:fillRect/>
              </a:stretch>
            </p:blipFill>
            <p:spPr>
              <a:xfrm>
                <a:off x="470310" y="135794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4" name="Ink 33">
                <a:extLst>
                  <a:ext uri="{FF2B5EF4-FFF2-40B4-BE49-F238E27FC236}">
                    <a16:creationId xmlns:a16="http://schemas.microsoft.com/office/drawing/2014/main" id="{EEFB7D91-8F6E-4300-810A-B8DC4F51A581}"/>
                  </a:ext>
                </a:extLst>
              </p14:cNvPr>
              <p14:cNvContentPartPr/>
              <p14:nvPr/>
            </p14:nvContentPartPr>
            <p14:xfrm>
              <a:off x="470310" y="1339948"/>
              <a:ext cx="360" cy="360"/>
            </p14:xfrm>
          </p:contentPart>
        </mc:Choice>
        <mc:Fallback>
          <p:pic>
            <p:nvPicPr>
              <p:cNvPr id="34" name="Ink 33">
                <a:extLst>
                  <a:ext uri="{FF2B5EF4-FFF2-40B4-BE49-F238E27FC236}">
                    <a16:creationId xmlns:a16="http://schemas.microsoft.com/office/drawing/2014/main" id="{EEFB7D91-8F6E-4300-810A-B8DC4F51A581}"/>
                  </a:ext>
                </a:extLst>
              </p:cNvPr>
              <p:cNvPicPr/>
              <p:nvPr/>
            </p:nvPicPr>
            <p:blipFill>
              <a:blip r:embed="rId13"/>
              <a:stretch>
                <a:fillRect/>
              </a:stretch>
            </p:blipFill>
            <p:spPr>
              <a:xfrm>
                <a:off x="461310" y="1331308"/>
                <a:ext cx="18000" cy="18000"/>
              </a:xfrm>
              <a:prstGeom prst="rect">
                <a:avLst/>
              </a:prstGeom>
            </p:spPr>
          </p:pic>
        </mc:Fallback>
      </mc:AlternateContent>
      <p:sp>
        <p:nvSpPr>
          <p:cNvPr id="2" name="文本框 1"/>
          <p:cNvSpPr txBox="1"/>
          <p:nvPr/>
        </p:nvSpPr>
        <p:spPr>
          <a:xfrm>
            <a:off x="1167455" y="422601"/>
            <a:ext cx="3218113" cy="369332"/>
          </a:xfrm>
          <a:prstGeom prst="rect">
            <a:avLst/>
          </a:prstGeom>
          <a:noFill/>
        </p:spPr>
        <p:txBody>
          <a:bodyPr wrap="square" lIns="0" tIns="0" rIns="0" bIns="0" rtlCol="0">
            <a:spAutoFit/>
          </a:bodyPr>
          <a:lstStyle/>
          <a:p>
            <a:pPr marL="0" lvl="1"/>
            <a:r>
              <a:rPr lang="en-CA" sz="2400" b="1" dirty="0"/>
              <a:t>Project Description</a:t>
            </a:r>
            <a:endParaRPr lang="zh-CN" altLang="en-US" sz="2400" b="1" dirty="0">
              <a:latin typeface="微软雅黑" pitchFamily="34" charset="-122"/>
              <a:ea typeface="微软雅黑" pitchFamily="34" charset="-122"/>
            </a:endParaRPr>
          </a:p>
        </p:txBody>
      </p:sp>
      <p:sp>
        <p:nvSpPr>
          <p:cNvPr id="44" name="TextBox 43">
            <a:extLst>
              <a:ext uri="{FF2B5EF4-FFF2-40B4-BE49-F238E27FC236}">
                <a16:creationId xmlns:a16="http://schemas.microsoft.com/office/drawing/2014/main" id="{6DC58800-2DF3-4A3E-BF48-FB614B7DBBCC}"/>
              </a:ext>
            </a:extLst>
          </p:cNvPr>
          <p:cNvSpPr txBox="1"/>
          <p:nvPr/>
        </p:nvSpPr>
        <p:spPr>
          <a:xfrm>
            <a:off x="478950" y="1206784"/>
            <a:ext cx="10819660" cy="2308324"/>
          </a:xfrm>
          <a:prstGeom prst="rect">
            <a:avLst/>
          </a:prstGeom>
          <a:noFill/>
        </p:spPr>
        <p:txBody>
          <a:bodyPr wrap="square">
            <a:spAutoFit/>
          </a:bodyPr>
          <a:lstStyle/>
          <a:p>
            <a:r>
              <a:rPr lang="en-US" sz="2400" i="0" dirty="0">
                <a:solidFill>
                  <a:srgbClr val="000000"/>
                </a:solidFill>
                <a:effectLst/>
                <a:latin typeface="Calibri" panose="020F0502020204030204" pitchFamily="34" charset="0"/>
              </a:rPr>
              <a:t>The director of a medical clinic needs help building an app for scheduling appointments with the 10 doctors who practice at the clinic. The idea is that patients would create user accounts and then be able to browse the doctors' schedules and select a time slot for their own appointment. Also, the doctors should be able to view which patients have scheduled appointments with them, and access basic information about each patient.</a:t>
            </a:r>
            <a:endParaRPr lang="en-CA" sz="2400" dirty="0"/>
          </a:p>
        </p:txBody>
      </p:sp>
      <p:sp>
        <p:nvSpPr>
          <p:cNvPr id="46" name="TextBox 45">
            <a:extLst>
              <a:ext uri="{FF2B5EF4-FFF2-40B4-BE49-F238E27FC236}">
                <a16:creationId xmlns:a16="http://schemas.microsoft.com/office/drawing/2014/main" id="{06465760-CCE2-4F98-984C-B7D975EAC512}"/>
              </a:ext>
            </a:extLst>
          </p:cNvPr>
          <p:cNvSpPr txBox="1"/>
          <p:nvPr/>
        </p:nvSpPr>
        <p:spPr>
          <a:xfrm>
            <a:off x="-1030452" y="7064252"/>
            <a:ext cx="6094520" cy="923330"/>
          </a:xfrm>
          <a:prstGeom prst="rect">
            <a:avLst/>
          </a:prstGeom>
          <a:noFill/>
        </p:spPr>
        <p:txBody>
          <a:bodyPr wrap="square">
            <a:spAutoFit/>
          </a:bodyPr>
          <a:lstStyle/>
          <a:p>
            <a:r>
              <a:rPr lang="en-CA" b="0" i="0" dirty="0">
                <a:solidFill>
                  <a:srgbClr val="000000"/>
                </a:solidFill>
                <a:effectLst/>
                <a:latin typeface="Calibri" panose="020F0502020204030204" pitchFamily="34" charset="0"/>
              </a:rPr>
              <a:t>Database of doctors</a:t>
            </a:r>
          </a:p>
          <a:p>
            <a:r>
              <a:rPr lang="en-CA" b="0" i="0" dirty="0">
                <a:solidFill>
                  <a:srgbClr val="000000"/>
                </a:solidFill>
                <a:effectLst/>
                <a:latin typeface="Calibri" panose="020F0502020204030204" pitchFamily="34" charset="0"/>
              </a:rPr>
              <a:t>Database of patients</a:t>
            </a:r>
            <a:endParaRPr lang="en-CA" dirty="0">
              <a:solidFill>
                <a:srgbClr val="000000"/>
              </a:solidFill>
              <a:latin typeface="Calibri" panose="020F0502020204030204" pitchFamily="34" charset="0"/>
            </a:endParaRPr>
          </a:p>
          <a:p>
            <a:r>
              <a:rPr lang="en-US" b="0" i="0" dirty="0">
                <a:solidFill>
                  <a:srgbClr val="000000"/>
                </a:solidFill>
                <a:effectLst/>
                <a:latin typeface="Calibri" panose="020F0502020204030204" pitchFamily="34" charset="0"/>
              </a:rPr>
              <a:t>Login page for patients, and one for doctors</a:t>
            </a:r>
            <a:endParaRPr lang="en-CA" dirty="0"/>
          </a:p>
        </p:txBody>
      </p:sp>
    </p:spTree>
    <p:extLst>
      <p:ext uri="{BB962C8B-B14F-4D97-AF65-F5344CB8AC3E}">
        <p14:creationId xmlns:p14="http://schemas.microsoft.com/office/powerpoint/2010/main" val="14727243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C37043BD-8933-46B5-A655-8F981A1E74BE}"/>
              </a:ext>
            </a:extLst>
          </p:cNvPr>
          <p:cNvGrpSpPr/>
          <p:nvPr/>
        </p:nvGrpSpPr>
        <p:grpSpPr>
          <a:xfrm>
            <a:off x="2494230" y="418708"/>
            <a:ext cx="116280" cy="354960"/>
            <a:chOff x="2494230" y="418708"/>
            <a:chExt cx="116280" cy="354960"/>
          </a:xfrm>
        </p:grpSpPr>
        <mc:AlternateContent xmlns:mc="http://schemas.openxmlformats.org/markup-compatibility/2006">
          <mc:Choice xmlns:p14="http://schemas.microsoft.com/office/powerpoint/2010/main" Requires="p14">
            <p:contentPart p14:bwMode="auto" r:id="rId3">
              <p14:nvContentPartPr>
                <p14:cNvPr id="10" name="Ink 9">
                  <a:extLst>
                    <a:ext uri="{FF2B5EF4-FFF2-40B4-BE49-F238E27FC236}">
                      <a16:creationId xmlns:a16="http://schemas.microsoft.com/office/drawing/2014/main" id="{80AFF93B-0938-4325-B0CE-73191F1E89CA}"/>
                    </a:ext>
                  </a:extLst>
                </p14:cNvPr>
                <p14:cNvContentPartPr/>
                <p14:nvPr/>
              </p14:nvContentPartPr>
              <p14:xfrm>
                <a:off x="2503590" y="418708"/>
                <a:ext cx="70920" cy="354960"/>
              </p14:xfrm>
            </p:contentPart>
          </mc:Choice>
          <mc:Fallback>
            <p:pic>
              <p:nvPicPr>
                <p:cNvPr id="10" name="Ink 9">
                  <a:extLst>
                    <a:ext uri="{FF2B5EF4-FFF2-40B4-BE49-F238E27FC236}">
                      <a16:creationId xmlns:a16="http://schemas.microsoft.com/office/drawing/2014/main" id="{80AFF93B-0938-4325-B0CE-73191F1E89CA}"/>
                    </a:ext>
                  </a:extLst>
                </p:cNvPr>
                <p:cNvPicPr/>
                <p:nvPr/>
              </p:nvPicPr>
              <p:blipFill>
                <a:blip r:embed="rId4"/>
                <a:stretch>
                  <a:fillRect/>
                </a:stretch>
              </p:blipFill>
              <p:spPr>
                <a:xfrm>
                  <a:off x="2494590" y="410068"/>
                  <a:ext cx="88560" cy="372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2" name="Ink 11">
                  <a:extLst>
                    <a:ext uri="{FF2B5EF4-FFF2-40B4-BE49-F238E27FC236}">
                      <a16:creationId xmlns:a16="http://schemas.microsoft.com/office/drawing/2014/main" id="{B2D9C70A-D05C-40DF-B137-1B47A393E20E}"/>
                    </a:ext>
                  </a:extLst>
                </p14:cNvPr>
                <p14:cNvContentPartPr/>
                <p14:nvPr/>
              </p14:nvContentPartPr>
              <p14:xfrm>
                <a:off x="2514390" y="429148"/>
                <a:ext cx="96120" cy="318240"/>
              </p14:xfrm>
            </p:contentPart>
          </mc:Choice>
          <mc:Fallback>
            <p:pic>
              <p:nvPicPr>
                <p:cNvPr id="12" name="Ink 11">
                  <a:extLst>
                    <a:ext uri="{FF2B5EF4-FFF2-40B4-BE49-F238E27FC236}">
                      <a16:creationId xmlns:a16="http://schemas.microsoft.com/office/drawing/2014/main" id="{B2D9C70A-D05C-40DF-B137-1B47A393E20E}"/>
                    </a:ext>
                  </a:extLst>
                </p:cNvPr>
                <p:cNvPicPr/>
                <p:nvPr/>
              </p:nvPicPr>
              <p:blipFill>
                <a:blip r:embed="rId6"/>
                <a:stretch>
                  <a:fillRect/>
                </a:stretch>
              </p:blipFill>
              <p:spPr>
                <a:xfrm>
                  <a:off x="2505750" y="420148"/>
                  <a:ext cx="113760" cy="3358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7" name="Ink 26">
                  <a:extLst>
                    <a:ext uri="{FF2B5EF4-FFF2-40B4-BE49-F238E27FC236}">
                      <a16:creationId xmlns:a16="http://schemas.microsoft.com/office/drawing/2014/main" id="{96C2CAE7-6139-4636-A97B-9B9A51711C89}"/>
                    </a:ext>
                  </a:extLst>
                </p14:cNvPr>
                <p14:cNvContentPartPr/>
                <p14:nvPr/>
              </p14:nvContentPartPr>
              <p14:xfrm>
                <a:off x="2494230" y="727588"/>
                <a:ext cx="72360" cy="9000"/>
              </p14:xfrm>
            </p:contentPart>
          </mc:Choice>
          <mc:Fallback>
            <p:pic>
              <p:nvPicPr>
                <p:cNvPr id="27" name="Ink 26">
                  <a:extLst>
                    <a:ext uri="{FF2B5EF4-FFF2-40B4-BE49-F238E27FC236}">
                      <a16:creationId xmlns:a16="http://schemas.microsoft.com/office/drawing/2014/main" id="{96C2CAE7-6139-4636-A97B-9B9A51711C89}"/>
                    </a:ext>
                  </a:extLst>
                </p:cNvPr>
                <p:cNvPicPr/>
                <p:nvPr/>
              </p:nvPicPr>
              <p:blipFill>
                <a:blip r:embed="rId8"/>
                <a:stretch>
                  <a:fillRect/>
                </a:stretch>
              </p:blipFill>
              <p:spPr>
                <a:xfrm>
                  <a:off x="2485590" y="718948"/>
                  <a:ext cx="90000" cy="26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
            <p14:nvContentPartPr>
              <p14:cNvPr id="32" name="Ink 31">
                <a:extLst>
                  <a:ext uri="{FF2B5EF4-FFF2-40B4-BE49-F238E27FC236}">
                    <a16:creationId xmlns:a16="http://schemas.microsoft.com/office/drawing/2014/main" id="{FB8B5DF9-63F9-41C1-BAC9-3105E8E62E10}"/>
                  </a:ext>
                </a:extLst>
              </p14:cNvPr>
              <p14:cNvContentPartPr/>
              <p14:nvPr/>
            </p14:nvContentPartPr>
            <p14:xfrm>
              <a:off x="478950" y="1073908"/>
              <a:ext cx="3960" cy="360"/>
            </p14:xfrm>
          </p:contentPart>
        </mc:Choice>
        <mc:Fallback>
          <p:pic>
            <p:nvPicPr>
              <p:cNvPr id="32" name="Ink 31">
                <a:extLst>
                  <a:ext uri="{FF2B5EF4-FFF2-40B4-BE49-F238E27FC236}">
                    <a16:creationId xmlns:a16="http://schemas.microsoft.com/office/drawing/2014/main" id="{FB8B5DF9-63F9-41C1-BAC9-3105E8E62E10}"/>
                  </a:ext>
                </a:extLst>
              </p:cNvPr>
              <p:cNvPicPr/>
              <p:nvPr/>
            </p:nvPicPr>
            <p:blipFill>
              <a:blip r:embed="rId10"/>
              <a:stretch>
                <a:fillRect/>
              </a:stretch>
            </p:blipFill>
            <p:spPr>
              <a:xfrm>
                <a:off x="470310" y="1064908"/>
                <a:ext cx="21600" cy="18000"/>
              </a:xfrm>
              <a:prstGeom prst="rect">
                <a:avLst/>
              </a:prstGeom>
            </p:spPr>
          </p:pic>
        </mc:Fallback>
      </mc:AlternateContent>
      <p:sp>
        <p:nvSpPr>
          <p:cNvPr id="2" name="文本框 1"/>
          <p:cNvSpPr txBox="1"/>
          <p:nvPr/>
        </p:nvSpPr>
        <p:spPr>
          <a:xfrm>
            <a:off x="1140822" y="403602"/>
            <a:ext cx="3218113" cy="369332"/>
          </a:xfrm>
          <a:prstGeom prst="rect">
            <a:avLst/>
          </a:prstGeom>
          <a:noFill/>
        </p:spPr>
        <p:txBody>
          <a:bodyPr wrap="square" lIns="0" tIns="0" rIns="0" bIns="0" rtlCol="0">
            <a:spAutoFit/>
          </a:bodyPr>
          <a:lstStyle/>
          <a:p>
            <a:pPr marL="0" lvl="1"/>
            <a:r>
              <a:rPr lang="en-CA" sz="2400" b="1" dirty="0"/>
              <a:t> Practice Planning Poker</a:t>
            </a:r>
            <a:endParaRPr lang="zh-CN" altLang="en-US" sz="2400" b="1" dirty="0">
              <a:latin typeface="微软雅黑" pitchFamily="34" charset="-122"/>
              <a:ea typeface="微软雅黑" pitchFamily="34" charset="-122"/>
            </a:endParaRPr>
          </a:p>
        </p:txBody>
      </p:sp>
      <p:grpSp>
        <p:nvGrpSpPr>
          <p:cNvPr id="16" name="组合 3">
            <a:extLst>
              <a:ext uri="{FF2B5EF4-FFF2-40B4-BE49-F238E27FC236}">
                <a16:creationId xmlns:a16="http://schemas.microsoft.com/office/drawing/2014/main" id="{DD0D389C-328D-4DB0-AA8E-A1D842FBAB55}"/>
              </a:ext>
            </a:extLst>
          </p:cNvPr>
          <p:cNvGrpSpPr/>
          <p:nvPr/>
        </p:nvGrpSpPr>
        <p:grpSpPr>
          <a:xfrm>
            <a:off x="1603993" y="1175814"/>
            <a:ext cx="8581908" cy="1653524"/>
            <a:chOff x="4471835" y="2012360"/>
            <a:chExt cx="8581908" cy="1653524"/>
          </a:xfrm>
        </p:grpSpPr>
        <p:sp>
          <p:nvSpPr>
            <p:cNvPr id="17" name="Rectangle 32">
              <a:extLst>
                <a:ext uri="{FF2B5EF4-FFF2-40B4-BE49-F238E27FC236}">
                  <a16:creationId xmlns:a16="http://schemas.microsoft.com/office/drawing/2014/main" id="{C0AC4927-C934-42BC-BB3D-F3886A98AEEC}"/>
                </a:ext>
              </a:extLst>
            </p:cNvPr>
            <p:cNvSpPr>
              <a:spLocks noChangeArrowheads="1"/>
            </p:cNvSpPr>
            <p:nvPr/>
          </p:nvSpPr>
          <p:spPr bwMode="auto">
            <a:xfrm flipH="1">
              <a:off x="4471835" y="3480147"/>
              <a:ext cx="3988596"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ea typeface="华文细黑" pitchFamily="2" charset="-122"/>
              </a:endParaRPr>
            </a:p>
          </p:txBody>
        </p:sp>
        <p:sp>
          <p:nvSpPr>
            <p:cNvPr id="18" name="圆角矩形 5">
              <a:extLst>
                <a:ext uri="{FF2B5EF4-FFF2-40B4-BE49-F238E27FC236}">
                  <a16:creationId xmlns:a16="http://schemas.microsoft.com/office/drawing/2014/main" id="{C1824DFC-E50D-4C5E-9412-0C88A71B7BB0}"/>
                </a:ext>
              </a:extLst>
            </p:cNvPr>
            <p:cNvSpPr/>
            <p:nvPr/>
          </p:nvSpPr>
          <p:spPr>
            <a:xfrm>
              <a:off x="4471835" y="2419627"/>
              <a:ext cx="8483944" cy="1125547"/>
            </a:xfrm>
            <a:prstGeom prst="roundRect">
              <a:avLst>
                <a:gd name="adj" fmla="val 9840"/>
              </a:avLst>
            </a:prstGeom>
            <a:solidFill>
              <a:schemeClr val="bg1">
                <a:lumMod val="95000"/>
              </a:schemeClr>
            </a:solidFill>
            <a:ln>
              <a:no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椭圆 4">
              <a:extLst>
                <a:ext uri="{FF2B5EF4-FFF2-40B4-BE49-F238E27FC236}">
                  <a16:creationId xmlns:a16="http://schemas.microsoft.com/office/drawing/2014/main" id="{B1EFE4F5-1504-4D0A-B7FD-2715C5A843DA}"/>
                </a:ext>
              </a:extLst>
            </p:cNvPr>
            <p:cNvSpPr/>
            <p:nvPr/>
          </p:nvSpPr>
          <p:spPr>
            <a:xfrm>
              <a:off x="4716016" y="2012360"/>
              <a:ext cx="1152128" cy="576064"/>
            </a:xfrm>
            <a:custGeom>
              <a:avLst/>
              <a:gdLst/>
              <a:ahLst/>
              <a:cxnLst/>
              <a:rect l="l" t="t" r="r" b="b"/>
              <a:pathLst>
                <a:path w="1152128" h="576064">
                  <a:moveTo>
                    <a:pt x="576064" y="0"/>
                  </a:moveTo>
                  <a:cubicBezTo>
                    <a:pt x="894215" y="0"/>
                    <a:pt x="1152128" y="257913"/>
                    <a:pt x="1152128" y="576064"/>
                  </a:cubicBezTo>
                  <a:lnTo>
                    <a:pt x="0" y="576064"/>
                  </a:lnTo>
                  <a:cubicBezTo>
                    <a:pt x="0" y="257913"/>
                    <a:pt x="257913" y="0"/>
                    <a:pt x="576064" y="0"/>
                  </a:cubicBezTo>
                  <a:close/>
                </a:path>
              </a:pathLst>
            </a:custGeom>
            <a:solidFill>
              <a:schemeClr val="tx1"/>
            </a:solidFill>
            <a:ln w="3175">
              <a:gradFill flip="none" rotWithShape="1">
                <a:gsLst>
                  <a:gs pos="0">
                    <a:srgbClr val="FCFDFD"/>
                  </a:gs>
                  <a:gs pos="100000">
                    <a:srgbClr val="CFD4D0"/>
                  </a:gs>
                </a:gsLst>
                <a:lin ang="8100000" scaled="1"/>
                <a:tileRect/>
              </a:gradFill>
            </a:ln>
            <a:effectLst>
              <a:outerShdw blurRad="1651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7">
              <a:extLst>
                <a:ext uri="{FF2B5EF4-FFF2-40B4-BE49-F238E27FC236}">
                  <a16:creationId xmlns:a16="http://schemas.microsoft.com/office/drawing/2014/main" id="{40AA933E-447A-4823-85FC-7A94C4EA714B}"/>
                </a:ext>
              </a:extLst>
            </p:cNvPr>
            <p:cNvSpPr/>
            <p:nvPr/>
          </p:nvSpPr>
          <p:spPr>
            <a:xfrm>
              <a:off x="4680022" y="2516415"/>
              <a:ext cx="1224116" cy="100817"/>
            </a:xfrm>
            <a:prstGeom prst="roundRect">
              <a:avLst>
                <a:gd name="adj" fmla="val 50000"/>
              </a:avLst>
            </a:prstGeom>
            <a:gradFill>
              <a:gsLst>
                <a:gs pos="0">
                  <a:schemeClr val="tx1">
                    <a:alpha val="0"/>
                  </a:schemeClr>
                </a:gs>
                <a:gs pos="100000">
                  <a:schemeClr val="tx1">
                    <a:alpha val="51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68">
              <a:extLst>
                <a:ext uri="{FF2B5EF4-FFF2-40B4-BE49-F238E27FC236}">
                  <a16:creationId xmlns:a16="http://schemas.microsoft.com/office/drawing/2014/main" id="{48F066F6-A6F0-4659-B209-59AC738E55E8}"/>
                </a:ext>
              </a:extLst>
            </p:cNvPr>
            <p:cNvSpPr txBox="1"/>
            <p:nvPr/>
          </p:nvSpPr>
          <p:spPr>
            <a:xfrm>
              <a:off x="4747141" y="2094344"/>
              <a:ext cx="1152128" cy="523220"/>
            </a:xfrm>
            <a:prstGeom prst="rect">
              <a:avLst/>
            </a:prstGeom>
            <a:noFill/>
          </p:spPr>
          <p:txBody>
            <a:bodyPr wrap="square" rtlCol="0">
              <a:spAutoFit/>
            </a:bodyPr>
            <a:lstStyle/>
            <a:p>
              <a:pPr algn="ctr"/>
              <a:r>
                <a:rPr lang="en-US" altLang="zh-CN" sz="2800" dirty="0">
                  <a:solidFill>
                    <a:schemeClr val="bg1"/>
                  </a:solidFill>
                  <a:latin typeface="Impact" panose="020B0806030902050204" pitchFamily="34" charset="0"/>
                </a:rPr>
                <a:t>1</a:t>
              </a:r>
              <a:endParaRPr lang="zh-CN" altLang="en-US" sz="2800" dirty="0">
                <a:solidFill>
                  <a:schemeClr val="bg1"/>
                </a:solidFill>
                <a:latin typeface="Impact" panose="020B0806030902050204" pitchFamily="34" charset="0"/>
              </a:endParaRPr>
            </a:p>
          </p:txBody>
        </p:sp>
        <p:sp>
          <p:nvSpPr>
            <p:cNvPr id="22" name="TextBox 70">
              <a:extLst>
                <a:ext uri="{FF2B5EF4-FFF2-40B4-BE49-F238E27FC236}">
                  <a16:creationId xmlns:a16="http://schemas.microsoft.com/office/drawing/2014/main" id="{9EA0A69B-5D0E-4EAE-8E6A-87228CBD0AEA}"/>
                </a:ext>
              </a:extLst>
            </p:cNvPr>
            <p:cNvSpPr txBox="1"/>
            <p:nvPr/>
          </p:nvSpPr>
          <p:spPr>
            <a:xfrm>
              <a:off x="4680022" y="2769903"/>
              <a:ext cx="8373721" cy="499624"/>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Choose a number reflecting the estimate of the difficulty</a:t>
              </a:r>
              <a:endParaRPr lang="zh-CN" altLang="en-US" sz="1600" dirty="0">
                <a:latin typeface="微软雅黑" panose="020B0503020204020204" pitchFamily="34" charset="-122"/>
                <a:ea typeface="微软雅黑" panose="020B0503020204020204" pitchFamily="34" charset="-122"/>
              </a:endParaRPr>
            </a:p>
          </p:txBody>
        </p:sp>
      </p:grpSp>
      <p:grpSp>
        <p:nvGrpSpPr>
          <p:cNvPr id="15" name="组合 3">
            <a:extLst>
              <a:ext uri="{FF2B5EF4-FFF2-40B4-BE49-F238E27FC236}">
                <a16:creationId xmlns:a16="http://schemas.microsoft.com/office/drawing/2014/main" id="{A50B47CD-6ED6-45A7-86D1-51BAB02673A4}"/>
              </a:ext>
            </a:extLst>
          </p:cNvPr>
          <p:cNvGrpSpPr/>
          <p:nvPr/>
        </p:nvGrpSpPr>
        <p:grpSpPr>
          <a:xfrm>
            <a:off x="1603993" y="3032971"/>
            <a:ext cx="8581908" cy="1653524"/>
            <a:chOff x="4471835" y="2012360"/>
            <a:chExt cx="8581908" cy="1653524"/>
          </a:xfrm>
        </p:grpSpPr>
        <p:sp>
          <p:nvSpPr>
            <p:cNvPr id="23" name="Rectangle 32">
              <a:extLst>
                <a:ext uri="{FF2B5EF4-FFF2-40B4-BE49-F238E27FC236}">
                  <a16:creationId xmlns:a16="http://schemas.microsoft.com/office/drawing/2014/main" id="{2322FC8D-F813-4FB4-865A-83176C50C335}"/>
                </a:ext>
              </a:extLst>
            </p:cNvPr>
            <p:cNvSpPr>
              <a:spLocks noChangeArrowheads="1"/>
            </p:cNvSpPr>
            <p:nvPr/>
          </p:nvSpPr>
          <p:spPr bwMode="auto">
            <a:xfrm flipH="1">
              <a:off x="4471835" y="3480147"/>
              <a:ext cx="3988596"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ea typeface="华文细黑" pitchFamily="2" charset="-122"/>
              </a:endParaRPr>
            </a:p>
          </p:txBody>
        </p:sp>
        <p:sp>
          <p:nvSpPr>
            <p:cNvPr id="24" name="圆角矩形 5">
              <a:extLst>
                <a:ext uri="{FF2B5EF4-FFF2-40B4-BE49-F238E27FC236}">
                  <a16:creationId xmlns:a16="http://schemas.microsoft.com/office/drawing/2014/main" id="{BF4D6CA6-8DAB-4B14-8722-45E7ADEE8039}"/>
                </a:ext>
              </a:extLst>
            </p:cNvPr>
            <p:cNvSpPr/>
            <p:nvPr/>
          </p:nvSpPr>
          <p:spPr>
            <a:xfrm>
              <a:off x="4471835" y="2419627"/>
              <a:ext cx="8483944" cy="1125547"/>
            </a:xfrm>
            <a:prstGeom prst="roundRect">
              <a:avLst>
                <a:gd name="adj" fmla="val 9840"/>
              </a:avLst>
            </a:prstGeom>
            <a:solidFill>
              <a:schemeClr val="bg1">
                <a:lumMod val="95000"/>
              </a:schemeClr>
            </a:solidFill>
            <a:ln>
              <a:no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椭圆 4">
              <a:extLst>
                <a:ext uri="{FF2B5EF4-FFF2-40B4-BE49-F238E27FC236}">
                  <a16:creationId xmlns:a16="http://schemas.microsoft.com/office/drawing/2014/main" id="{59B8C8D6-108A-4229-ADCE-51231F527854}"/>
                </a:ext>
              </a:extLst>
            </p:cNvPr>
            <p:cNvSpPr/>
            <p:nvPr/>
          </p:nvSpPr>
          <p:spPr>
            <a:xfrm>
              <a:off x="4716016" y="2012360"/>
              <a:ext cx="1152128" cy="576064"/>
            </a:xfrm>
            <a:custGeom>
              <a:avLst/>
              <a:gdLst/>
              <a:ahLst/>
              <a:cxnLst/>
              <a:rect l="l" t="t" r="r" b="b"/>
              <a:pathLst>
                <a:path w="1152128" h="576064">
                  <a:moveTo>
                    <a:pt x="576064" y="0"/>
                  </a:moveTo>
                  <a:cubicBezTo>
                    <a:pt x="894215" y="0"/>
                    <a:pt x="1152128" y="257913"/>
                    <a:pt x="1152128" y="576064"/>
                  </a:cubicBezTo>
                  <a:lnTo>
                    <a:pt x="0" y="576064"/>
                  </a:lnTo>
                  <a:cubicBezTo>
                    <a:pt x="0" y="257913"/>
                    <a:pt x="257913" y="0"/>
                    <a:pt x="576064" y="0"/>
                  </a:cubicBezTo>
                  <a:close/>
                </a:path>
              </a:pathLst>
            </a:custGeom>
            <a:solidFill>
              <a:schemeClr val="tx1"/>
            </a:solidFill>
            <a:ln w="3175">
              <a:gradFill flip="none" rotWithShape="1">
                <a:gsLst>
                  <a:gs pos="0">
                    <a:srgbClr val="FCFDFD"/>
                  </a:gs>
                  <a:gs pos="100000">
                    <a:srgbClr val="CFD4D0"/>
                  </a:gs>
                </a:gsLst>
                <a:lin ang="8100000" scaled="1"/>
                <a:tileRect/>
              </a:gradFill>
            </a:ln>
            <a:effectLst>
              <a:outerShdw blurRad="1651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7">
              <a:extLst>
                <a:ext uri="{FF2B5EF4-FFF2-40B4-BE49-F238E27FC236}">
                  <a16:creationId xmlns:a16="http://schemas.microsoft.com/office/drawing/2014/main" id="{20E3C851-7CC7-4F5C-91AC-761408C67604}"/>
                </a:ext>
              </a:extLst>
            </p:cNvPr>
            <p:cNvSpPr/>
            <p:nvPr/>
          </p:nvSpPr>
          <p:spPr>
            <a:xfrm>
              <a:off x="4680022" y="2516415"/>
              <a:ext cx="1224116" cy="100817"/>
            </a:xfrm>
            <a:prstGeom prst="roundRect">
              <a:avLst>
                <a:gd name="adj" fmla="val 50000"/>
              </a:avLst>
            </a:prstGeom>
            <a:gradFill>
              <a:gsLst>
                <a:gs pos="0">
                  <a:schemeClr val="tx1">
                    <a:alpha val="0"/>
                  </a:schemeClr>
                </a:gs>
                <a:gs pos="100000">
                  <a:schemeClr val="tx1">
                    <a:alpha val="51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68">
              <a:extLst>
                <a:ext uri="{FF2B5EF4-FFF2-40B4-BE49-F238E27FC236}">
                  <a16:creationId xmlns:a16="http://schemas.microsoft.com/office/drawing/2014/main" id="{F411C4EC-0F78-4047-8041-D9A6719D8407}"/>
                </a:ext>
              </a:extLst>
            </p:cNvPr>
            <p:cNvSpPr txBox="1"/>
            <p:nvPr/>
          </p:nvSpPr>
          <p:spPr>
            <a:xfrm>
              <a:off x="4747141" y="2094344"/>
              <a:ext cx="1152128" cy="523220"/>
            </a:xfrm>
            <a:prstGeom prst="rect">
              <a:avLst/>
            </a:prstGeom>
            <a:noFill/>
          </p:spPr>
          <p:txBody>
            <a:bodyPr wrap="square" rtlCol="0">
              <a:spAutoFit/>
            </a:bodyPr>
            <a:lstStyle/>
            <a:p>
              <a:pPr algn="ctr"/>
              <a:r>
                <a:rPr lang="en-US" altLang="zh-CN" sz="2800" dirty="0">
                  <a:solidFill>
                    <a:schemeClr val="bg1"/>
                  </a:solidFill>
                  <a:latin typeface="Impact" panose="020B0806030902050204" pitchFamily="34" charset="0"/>
                </a:rPr>
                <a:t>2</a:t>
              </a:r>
              <a:endParaRPr lang="zh-CN" altLang="en-US" sz="2800" dirty="0">
                <a:solidFill>
                  <a:schemeClr val="bg1"/>
                </a:solidFill>
                <a:latin typeface="Impact" panose="020B0806030902050204" pitchFamily="34" charset="0"/>
              </a:endParaRPr>
            </a:p>
          </p:txBody>
        </p:sp>
        <p:sp>
          <p:nvSpPr>
            <p:cNvPr id="30" name="TextBox 70">
              <a:extLst>
                <a:ext uri="{FF2B5EF4-FFF2-40B4-BE49-F238E27FC236}">
                  <a16:creationId xmlns:a16="http://schemas.microsoft.com/office/drawing/2014/main" id="{E9544602-C594-4683-9385-4B6F6778BD33}"/>
                </a:ext>
              </a:extLst>
            </p:cNvPr>
            <p:cNvSpPr txBox="1"/>
            <p:nvPr/>
          </p:nvSpPr>
          <p:spPr>
            <a:xfrm>
              <a:off x="4680022" y="2769903"/>
              <a:ext cx="8373721" cy="499624"/>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Explain your choices</a:t>
              </a:r>
              <a:endParaRPr lang="zh-CN" altLang="en-US" sz="1600" dirty="0">
                <a:latin typeface="微软雅黑" panose="020B0503020204020204" pitchFamily="34" charset="-122"/>
                <a:ea typeface="微软雅黑" panose="020B0503020204020204" pitchFamily="34" charset="-122"/>
              </a:endParaRPr>
            </a:p>
          </p:txBody>
        </p:sp>
      </p:grpSp>
      <p:grpSp>
        <p:nvGrpSpPr>
          <p:cNvPr id="31" name="组合 3">
            <a:extLst>
              <a:ext uri="{FF2B5EF4-FFF2-40B4-BE49-F238E27FC236}">
                <a16:creationId xmlns:a16="http://schemas.microsoft.com/office/drawing/2014/main" id="{BDC83154-EB4B-4416-8BE4-908745D401A5}"/>
              </a:ext>
            </a:extLst>
          </p:cNvPr>
          <p:cNvGrpSpPr/>
          <p:nvPr/>
        </p:nvGrpSpPr>
        <p:grpSpPr>
          <a:xfrm>
            <a:off x="1595590" y="4966568"/>
            <a:ext cx="8581908" cy="1653524"/>
            <a:chOff x="4471835" y="2012360"/>
            <a:chExt cx="8581908" cy="1653524"/>
          </a:xfrm>
        </p:grpSpPr>
        <p:sp>
          <p:nvSpPr>
            <p:cNvPr id="33" name="Rectangle 32">
              <a:extLst>
                <a:ext uri="{FF2B5EF4-FFF2-40B4-BE49-F238E27FC236}">
                  <a16:creationId xmlns:a16="http://schemas.microsoft.com/office/drawing/2014/main" id="{54F507A6-B7FF-4AE2-BA83-4821C97DD480}"/>
                </a:ext>
              </a:extLst>
            </p:cNvPr>
            <p:cNvSpPr>
              <a:spLocks noChangeArrowheads="1"/>
            </p:cNvSpPr>
            <p:nvPr/>
          </p:nvSpPr>
          <p:spPr bwMode="auto">
            <a:xfrm flipH="1">
              <a:off x="4471835" y="3480147"/>
              <a:ext cx="3988596"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ea typeface="华文细黑" pitchFamily="2" charset="-122"/>
              </a:endParaRPr>
            </a:p>
          </p:txBody>
        </p:sp>
        <p:sp>
          <p:nvSpPr>
            <p:cNvPr id="34" name="圆角矩形 5">
              <a:extLst>
                <a:ext uri="{FF2B5EF4-FFF2-40B4-BE49-F238E27FC236}">
                  <a16:creationId xmlns:a16="http://schemas.microsoft.com/office/drawing/2014/main" id="{F5B91D32-1CD9-4EBD-96FB-C7FCFAD29DFE}"/>
                </a:ext>
              </a:extLst>
            </p:cNvPr>
            <p:cNvSpPr/>
            <p:nvPr/>
          </p:nvSpPr>
          <p:spPr>
            <a:xfrm>
              <a:off x="4471835" y="2419627"/>
              <a:ext cx="8483944" cy="1125547"/>
            </a:xfrm>
            <a:prstGeom prst="roundRect">
              <a:avLst>
                <a:gd name="adj" fmla="val 9840"/>
              </a:avLst>
            </a:prstGeom>
            <a:solidFill>
              <a:schemeClr val="bg1">
                <a:lumMod val="95000"/>
              </a:schemeClr>
            </a:solidFill>
            <a:ln>
              <a:no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椭圆 4">
              <a:extLst>
                <a:ext uri="{FF2B5EF4-FFF2-40B4-BE49-F238E27FC236}">
                  <a16:creationId xmlns:a16="http://schemas.microsoft.com/office/drawing/2014/main" id="{7974D74D-C05F-4D68-9841-08A58CBA647F}"/>
                </a:ext>
              </a:extLst>
            </p:cNvPr>
            <p:cNvSpPr/>
            <p:nvPr/>
          </p:nvSpPr>
          <p:spPr>
            <a:xfrm>
              <a:off x="4716016" y="2012360"/>
              <a:ext cx="1152128" cy="576064"/>
            </a:xfrm>
            <a:custGeom>
              <a:avLst/>
              <a:gdLst/>
              <a:ahLst/>
              <a:cxnLst/>
              <a:rect l="l" t="t" r="r" b="b"/>
              <a:pathLst>
                <a:path w="1152128" h="576064">
                  <a:moveTo>
                    <a:pt x="576064" y="0"/>
                  </a:moveTo>
                  <a:cubicBezTo>
                    <a:pt x="894215" y="0"/>
                    <a:pt x="1152128" y="257913"/>
                    <a:pt x="1152128" y="576064"/>
                  </a:cubicBezTo>
                  <a:lnTo>
                    <a:pt x="0" y="576064"/>
                  </a:lnTo>
                  <a:cubicBezTo>
                    <a:pt x="0" y="257913"/>
                    <a:pt x="257913" y="0"/>
                    <a:pt x="576064" y="0"/>
                  </a:cubicBezTo>
                  <a:close/>
                </a:path>
              </a:pathLst>
            </a:custGeom>
            <a:solidFill>
              <a:schemeClr val="tx1"/>
            </a:solidFill>
            <a:ln w="3175">
              <a:gradFill flip="none" rotWithShape="1">
                <a:gsLst>
                  <a:gs pos="0">
                    <a:srgbClr val="FCFDFD"/>
                  </a:gs>
                  <a:gs pos="100000">
                    <a:srgbClr val="CFD4D0"/>
                  </a:gs>
                </a:gsLst>
                <a:lin ang="8100000" scaled="1"/>
                <a:tileRect/>
              </a:gradFill>
            </a:ln>
            <a:effectLst>
              <a:outerShdw blurRad="1651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7">
              <a:extLst>
                <a:ext uri="{FF2B5EF4-FFF2-40B4-BE49-F238E27FC236}">
                  <a16:creationId xmlns:a16="http://schemas.microsoft.com/office/drawing/2014/main" id="{47913442-5893-4C70-BD13-3AA6E44875BF}"/>
                </a:ext>
              </a:extLst>
            </p:cNvPr>
            <p:cNvSpPr/>
            <p:nvPr/>
          </p:nvSpPr>
          <p:spPr>
            <a:xfrm>
              <a:off x="4680022" y="2516415"/>
              <a:ext cx="1224116" cy="100817"/>
            </a:xfrm>
            <a:prstGeom prst="roundRect">
              <a:avLst>
                <a:gd name="adj" fmla="val 50000"/>
              </a:avLst>
            </a:prstGeom>
            <a:gradFill>
              <a:gsLst>
                <a:gs pos="0">
                  <a:schemeClr val="tx1">
                    <a:alpha val="0"/>
                  </a:schemeClr>
                </a:gs>
                <a:gs pos="100000">
                  <a:schemeClr val="tx1">
                    <a:alpha val="51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68">
              <a:extLst>
                <a:ext uri="{FF2B5EF4-FFF2-40B4-BE49-F238E27FC236}">
                  <a16:creationId xmlns:a16="http://schemas.microsoft.com/office/drawing/2014/main" id="{EFC61AC3-66A2-430A-9DA4-8959EAF5BB6D}"/>
                </a:ext>
              </a:extLst>
            </p:cNvPr>
            <p:cNvSpPr txBox="1"/>
            <p:nvPr/>
          </p:nvSpPr>
          <p:spPr>
            <a:xfrm>
              <a:off x="4747141" y="2094344"/>
              <a:ext cx="1152128" cy="523220"/>
            </a:xfrm>
            <a:prstGeom prst="rect">
              <a:avLst/>
            </a:prstGeom>
            <a:noFill/>
          </p:spPr>
          <p:txBody>
            <a:bodyPr wrap="square" rtlCol="0">
              <a:spAutoFit/>
            </a:bodyPr>
            <a:lstStyle/>
            <a:p>
              <a:pPr algn="ctr"/>
              <a:r>
                <a:rPr lang="en-US" altLang="zh-CN" sz="2800" dirty="0">
                  <a:solidFill>
                    <a:schemeClr val="bg1"/>
                  </a:solidFill>
                  <a:latin typeface="Impact" panose="020B0806030902050204" pitchFamily="34" charset="0"/>
                </a:rPr>
                <a:t>3</a:t>
              </a:r>
              <a:endParaRPr lang="zh-CN" altLang="en-US" sz="2800" dirty="0">
                <a:solidFill>
                  <a:schemeClr val="bg1"/>
                </a:solidFill>
                <a:latin typeface="Impact" panose="020B0806030902050204" pitchFamily="34" charset="0"/>
              </a:endParaRPr>
            </a:p>
          </p:txBody>
        </p:sp>
        <p:sp>
          <p:nvSpPr>
            <p:cNvPr id="38" name="TextBox 70">
              <a:extLst>
                <a:ext uri="{FF2B5EF4-FFF2-40B4-BE49-F238E27FC236}">
                  <a16:creationId xmlns:a16="http://schemas.microsoft.com/office/drawing/2014/main" id="{E7B7FA39-8335-43AE-8BC9-D24DC42F4243}"/>
                </a:ext>
              </a:extLst>
            </p:cNvPr>
            <p:cNvSpPr txBox="1"/>
            <p:nvPr/>
          </p:nvSpPr>
          <p:spPr>
            <a:xfrm>
              <a:off x="4680022" y="2769903"/>
              <a:ext cx="8373721" cy="499624"/>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Repeat the process one more time </a:t>
              </a:r>
              <a:endParaRPr lang="zh-CN" altLang="en-US" sz="16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377511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1+#ppt_w/2"/>
                                          </p:val>
                                        </p:tav>
                                        <p:tav tm="100000">
                                          <p:val>
                                            <p:strVal val="#ppt_x"/>
                                          </p:val>
                                        </p:tav>
                                      </p:tavLst>
                                    </p:anim>
                                    <p:anim calcmode="lin" valueType="num">
                                      <p:cBhvr additive="base">
                                        <p:cTn id="13" dur="500" fill="hold"/>
                                        <p:tgtEl>
                                          <p:spTgt spid="1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1+#ppt_w/2"/>
                                          </p:val>
                                        </p:tav>
                                        <p:tav tm="100000">
                                          <p:val>
                                            <p:strVal val="#ppt_x"/>
                                          </p:val>
                                        </p:tav>
                                      </p:tavLst>
                                    </p:anim>
                                    <p:anim calcmode="lin" valueType="num">
                                      <p:cBhvr additive="base">
                                        <p:cTn id="18" dur="500" fill="hold"/>
                                        <p:tgtEl>
                                          <p:spTgt spid="15"/>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additive="base">
                                        <p:cTn id="22" dur="500" fill="hold"/>
                                        <p:tgtEl>
                                          <p:spTgt spid="31"/>
                                        </p:tgtEl>
                                        <p:attrNameLst>
                                          <p:attrName>ppt_x</p:attrName>
                                        </p:attrNameLst>
                                      </p:cBhvr>
                                      <p:tavLst>
                                        <p:tav tm="0">
                                          <p:val>
                                            <p:strVal val="1+#ppt_w/2"/>
                                          </p:val>
                                        </p:tav>
                                        <p:tav tm="100000">
                                          <p:val>
                                            <p:strVal val="#ppt_x"/>
                                          </p:val>
                                        </p:tav>
                                      </p:tavLst>
                                    </p:anim>
                                    <p:anim calcmode="lin" valueType="num">
                                      <p:cBhvr additive="base">
                                        <p:cTn id="23"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5">
            <a:extLst>
              <a:ext uri="{FF2B5EF4-FFF2-40B4-BE49-F238E27FC236}">
                <a16:creationId xmlns:a16="http://schemas.microsoft.com/office/drawing/2014/main" id="{063E796B-9835-48CF-9C51-896543AFBFBB}"/>
              </a:ext>
            </a:extLst>
          </p:cNvPr>
          <p:cNvSpPr/>
          <p:nvPr/>
        </p:nvSpPr>
        <p:spPr>
          <a:xfrm>
            <a:off x="603170" y="1616113"/>
            <a:ext cx="2706810" cy="2939823"/>
          </a:xfrm>
          <a:prstGeom prst="roundRect">
            <a:avLst>
              <a:gd name="adj" fmla="val 17711"/>
            </a:avLst>
          </a:prstGeom>
          <a:solidFill>
            <a:schemeClr val="bg1"/>
          </a:solidFill>
          <a:ln>
            <a:no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9" name="Group 28">
            <a:extLst>
              <a:ext uri="{FF2B5EF4-FFF2-40B4-BE49-F238E27FC236}">
                <a16:creationId xmlns:a16="http://schemas.microsoft.com/office/drawing/2014/main" id="{C37043BD-8933-46B5-A655-8F981A1E74BE}"/>
              </a:ext>
            </a:extLst>
          </p:cNvPr>
          <p:cNvGrpSpPr/>
          <p:nvPr/>
        </p:nvGrpSpPr>
        <p:grpSpPr>
          <a:xfrm>
            <a:off x="2494230" y="418708"/>
            <a:ext cx="116280" cy="354960"/>
            <a:chOff x="2494230" y="418708"/>
            <a:chExt cx="116280" cy="354960"/>
          </a:xfrm>
        </p:grpSpPr>
        <mc:AlternateContent xmlns:mc="http://schemas.openxmlformats.org/markup-compatibility/2006">
          <mc:Choice xmlns:p14="http://schemas.microsoft.com/office/powerpoint/2010/main" Requires="p14">
            <p:contentPart p14:bwMode="auto" r:id="rId3">
              <p14:nvContentPartPr>
                <p14:cNvPr id="10" name="Ink 9">
                  <a:extLst>
                    <a:ext uri="{FF2B5EF4-FFF2-40B4-BE49-F238E27FC236}">
                      <a16:creationId xmlns:a16="http://schemas.microsoft.com/office/drawing/2014/main" id="{80AFF93B-0938-4325-B0CE-73191F1E89CA}"/>
                    </a:ext>
                  </a:extLst>
                </p14:cNvPr>
                <p14:cNvContentPartPr/>
                <p14:nvPr/>
              </p14:nvContentPartPr>
              <p14:xfrm>
                <a:off x="2503590" y="418708"/>
                <a:ext cx="70920" cy="354960"/>
              </p14:xfrm>
            </p:contentPart>
          </mc:Choice>
          <mc:Fallback>
            <p:pic>
              <p:nvPicPr>
                <p:cNvPr id="10" name="Ink 9">
                  <a:extLst>
                    <a:ext uri="{FF2B5EF4-FFF2-40B4-BE49-F238E27FC236}">
                      <a16:creationId xmlns:a16="http://schemas.microsoft.com/office/drawing/2014/main" id="{80AFF93B-0938-4325-B0CE-73191F1E89CA}"/>
                    </a:ext>
                  </a:extLst>
                </p:cNvPr>
                <p:cNvPicPr/>
                <p:nvPr/>
              </p:nvPicPr>
              <p:blipFill>
                <a:blip r:embed="rId4"/>
                <a:stretch>
                  <a:fillRect/>
                </a:stretch>
              </p:blipFill>
              <p:spPr>
                <a:xfrm>
                  <a:off x="2494590" y="410068"/>
                  <a:ext cx="88560" cy="372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2" name="Ink 11">
                  <a:extLst>
                    <a:ext uri="{FF2B5EF4-FFF2-40B4-BE49-F238E27FC236}">
                      <a16:creationId xmlns:a16="http://schemas.microsoft.com/office/drawing/2014/main" id="{B2D9C70A-D05C-40DF-B137-1B47A393E20E}"/>
                    </a:ext>
                  </a:extLst>
                </p14:cNvPr>
                <p14:cNvContentPartPr/>
                <p14:nvPr/>
              </p14:nvContentPartPr>
              <p14:xfrm>
                <a:off x="2514390" y="429148"/>
                <a:ext cx="96120" cy="318240"/>
              </p14:xfrm>
            </p:contentPart>
          </mc:Choice>
          <mc:Fallback>
            <p:pic>
              <p:nvPicPr>
                <p:cNvPr id="12" name="Ink 11">
                  <a:extLst>
                    <a:ext uri="{FF2B5EF4-FFF2-40B4-BE49-F238E27FC236}">
                      <a16:creationId xmlns:a16="http://schemas.microsoft.com/office/drawing/2014/main" id="{B2D9C70A-D05C-40DF-B137-1B47A393E20E}"/>
                    </a:ext>
                  </a:extLst>
                </p:cNvPr>
                <p:cNvPicPr/>
                <p:nvPr/>
              </p:nvPicPr>
              <p:blipFill>
                <a:blip r:embed="rId6"/>
                <a:stretch>
                  <a:fillRect/>
                </a:stretch>
              </p:blipFill>
              <p:spPr>
                <a:xfrm>
                  <a:off x="2505750" y="420148"/>
                  <a:ext cx="113760" cy="3358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7" name="Ink 26">
                  <a:extLst>
                    <a:ext uri="{FF2B5EF4-FFF2-40B4-BE49-F238E27FC236}">
                      <a16:creationId xmlns:a16="http://schemas.microsoft.com/office/drawing/2014/main" id="{96C2CAE7-6139-4636-A97B-9B9A51711C89}"/>
                    </a:ext>
                  </a:extLst>
                </p14:cNvPr>
                <p14:cNvContentPartPr/>
                <p14:nvPr/>
              </p14:nvContentPartPr>
              <p14:xfrm>
                <a:off x="2494230" y="727588"/>
                <a:ext cx="72360" cy="9000"/>
              </p14:xfrm>
            </p:contentPart>
          </mc:Choice>
          <mc:Fallback>
            <p:pic>
              <p:nvPicPr>
                <p:cNvPr id="27" name="Ink 26">
                  <a:extLst>
                    <a:ext uri="{FF2B5EF4-FFF2-40B4-BE49-F238E27FC236}">
                      <a16:creationId xmlns:a16="http://schemas.microsoft.com/office/drawing/2014/main" id="{96C2CAE7-6139-4636-A97B-9B9A51711C89}"/>
                    </a:ext>
                  </a:extLst>
                </p:cNvPr>
                <p:cNvPicPr/>
                <p:nvPr/>
              </p:nvPicPr>
              <p:blipFill>
                <a:blip r:embed="rId8"/>
                <a:stretch>
                  <a:fillRect/>
                </a:stretch>
              </p:blipFill>
              <p:spPr>
                <a:xfrm>
                  <a:off x="2485590" y="718948"/>
                  <a:ext cx="90000" cy="26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
            <p14:nvContentPartPr>
              <p14:cNvPr id="32" name="Ink 31">
                <a:extLst>
                  <a:ext uri="{FF2B5EF4-FFF2-40B4-BE49-F238E27FC236}">
                    <a16:creationId xmlns:a16="http://schemas.microsoft.com/office/drawing/2014/main" id="{FB8B5DF9-63F9-41C1-BAC9-3105E8E62E10}"/>
                  </a:ext>
                </a:extLst>
              </p14:cNvPr>
              <p14:cNvContentPartPr/>
              <p14:nvPr/>
            </p14:nvContentPartPr>
            <p14:xfrm>
              <a:off x="478950" y="1073908"/>
              <a:ext cx="3960" cy="360"/>
            </p14:xfrm>
          </p:contentPart>
        </mc:Choice>
        <mc:Fallback>
          <p:pic>
            <p:nvPicPr>
              <p:cNvPr id="32" name="Ink 31">
                <a:extLst>
                  <a:ext uri="{FF2B5EF4-FFF2-40B4-BE49-F238E27FC236}">
                    <a16:creationId xmlns:a16="http://schemas.microsoft.com/office/drawing/2014/main" id="{FB8B5DF9-63F9-41C1-BAC9-3105E8E62E10}"/>
                  </a:ext>
                </a:extLst>
              </p:cNvPr>
              <p:cNvPicPr/>
              <p:nvPr/>
            </p:nvPicPr>
            <p:blipFill>
              <a:blip r:embed="rId10"/>
              <a:stretch>
                <a:fillRect/>
              </a:stretch>
            </p:blipFill>
            <p:spPr>
              <a:xfrm>
                <a:off x="470310" y="1064908"/>
                <a:ext cx="21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3" name="Ink 32">
                <a:extLst>
                  <a:ext uri="{FF2B5EF4-FFF2-40B4-BE49-F238E27FC236}">
                    <a16:creationId xmlns:a16="http://schemas.microsoft.com/office/drawing/2014/main" id="{593A6B1B-2D39-4CBB-B0B8-5CAF402FD77E}"/>
                  </a:ext>
                </a:extLst>
              </p14:cNvPr>
              <p14:cNvContentPartPr/>
              <p14:nvPr/>
            </p14:nvContentPartPr>
            <p14:xfrm>
              <a:off x="478950" y="1366948"/>
              <a:ext cx="360" cy="360"/>
            </p14:xfrm>
          </p:contentPart>
        </mc:Choice>
        <mc:Fallback>
          <p:pic>
            <p:nvPicPr>
              <p:cNvPr id="33" name="Ink 32">
                <a:extLst>
                  <a:ext uri="{FF2B5EF4-FFF2-40B4-BE49-F238E27FC236}">
                    <a16:creationId xmlns:a16="http://schemas.microsoft.com/office/drawing/2014/main" id="{593A6B1B-2D39-4CBB-B0B8-5CAF402FD77E}"/>
                  </a:ext>
                </a:extLst>
              </p:cNvPr>
              <p:cNvPicPr/>
              <p:nvPr/>
            </p:nvPicPr>
            <p:blipFill>
              <a:blip r:embed="rId10"/>
              <a:stretch>
                <a:fillRect/>
              </a:stretch>
            </p:blipFill>
            <p:spPr>
              <a:xfrm>
                <a:off x="470310" y="135794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4" name="Ink 33">
                <a:extLst>
                  <a:ext uri="{FF2B5EF4-FFF2-40B4-BE49-F238E27FC236}">
                    <a16:creationId xmlns:a16="http://schemas.microsoft.com/office/drawing/2014/main" id="{EEFB7D91-8F6E-4300-810A-B8DC4F51A581}"/>
                  </a:ext>
                </a:extLst>
              </p14:cNvPr>
              <p14:cNvContentPartPr/>
              <p14:nvPr/>
            </p14:nvContentPartPr>
            <p14:xfrm>
              <a:off x="470310" y="1339948"/>
              <a:ext cx="360" cy="360"/>
            </p14:xfrm>
          </p:contentPart>
        </mc:Choice>
        <mc:Fallback>
          <p:pic>
            <p:nvPicPr>
              <p:cNvPr id="34" name="Ink 33">
                <a:extLst>
                  <a:ext uri="{FF2B5EF4-FFF2-40B4-BE49-F238E27FC236}">
                    <a16:creationId xmlns:a16="http://schemas.microsoft.com/office/drawing/2014/main" id="{EEFB7D91-8F6E-4300-810A-B8DC4F51A581}"/>
                  </a:ext>
                </a:extLst>
              </p:cNvPr>
              <p:cNvPicPr/>
              <p:nvPr/>
            </p:nvPicPr>
            <p:blipFill>
              <a:blip r:embed="rId13"/>
              <a:stretch>
                <a:fillRect/>
              </a:stretch>
            </p:blipFill>
            <p:spPr>
              <a:xfrm>
                <a:off x="461310" y="1331308"/>
                <a:ext cx="18000" cy="18000"/>
              </a:xfrm>
              <a:prstGeom prst="rect">
                <a:avLst/>
              </a:prstGeom>
            </p:spPr>
          </p:pic>
        </mc:Fallback>
      </mc:AlternateContent>
      <p:sp>
        <p:nvSpPr>
          <p:cNvPr id="2" name="文本框 1"/>
          <p:cNvSpPr txBox="1"/>
          <p:nvPr/>
        </p:nvSpPr>
        <p:spPr>
          <a:xfrm>
            <a:off x="1140822" y="403602"/>
            <a:ext cx="3218113" cy="369332"/>
          </a:xfrm>
          <a:prstGeom prst="rect">
            <a:avLst/>
          </a:prstGeom>
          <a:noFill/>
        </p:spPr>
        <p:txBody>
          <a:bodyPr wrap="square" lIns="0" tIns="0" rIns="0" bIns="0" rtlCol="0">
            <a:spAutoFit/>
          </a:bodyPr>
          <a:lstStyle/>
          <a:p>
            <a:pPr marL="0" lvl="1"/>
            <a:r>
              <a:rPr lang="en-CA" sz="2400" b="1" dirty="0"/>
              <a:t> Working Agreement</a:t>
            </a:r>
            <a:endParaRPr lang="zh-CN" altLang="en-US" sz="2400" b="1" dirty="0">
              <a:latin typeface="微软雅黑" pitchFamily="34" charset="-122"/>
              <a:ea typeface="微软雅黑" pitchFamily="34" charset="-122"/>
            </a:endParaRPr>
          </a:p>
        </p:txBody>
      </p:sp>
      <p:sp>
        <p:nvSpPr>
          <p:cNvPr id="44" name="TextBox 43">
            <a:extLst>
              <a:ext uri="{FF2B5EF4-FFF2-40B4-BE49-F238E27FC236}">
                <a16:creationId xmlns:a16="http://schemas.microsoft.com/office/drawing/2014/main" id="{6DC58800-2DF3-4A3E-BF48-FB614B7DBBCC}"/>
              </a:ext>
            </a:extLst>
          </p:cNvPr>
          <p:cNvSpPr txBox="1"/>
          <p:nvPr/>
        </p:nvSpPr>
        <p:spPr>
          <a:xfrm>
            <a:off x="3927567" y="2023805"/>
            <a:ext cx="6975259" cy="1938992"/>
          </a:xfrm>
          <a:prstGeom prst="rect">
            <a:avLst/>
          </a:prstGeom>
          <a:noFill/>
        </p:spPr>
        <p:txBody>
          <a:bodyPr wrap="square">
            <a:spAutoFit/>
          </a:bodyPr>
          <a:lstStyle/>
          <a:p>
            <a:pPr marL="342900" indent="-342900">
              <a:buFont typeface="Arial" panose="020B0604020202020204" pitchFamily="34" charset="0"/>
              <a:buChar char="•"/>
            </a:pPr>
            <a:r>
              <a:rPr lang="en-US" sz="2400" dirty="0"/>
              <a:t>Choosing a Scrum Master </a:t>
            </a:r>
          </a:p>
          <a:p>
            <a:pPr marL="342900" indent="-342900">
              <a:buFont typeface="Arial" panose="020B0604020202020204" pitchFamily="34" charset="0"/>
              <a:buChar char="•"/>
            </a:pPr>
            <a:r>
              <a:rPr lang="en-US" sz="2400" dirty="0"/>
              <a:t>Scheduling recurrent “standup” meetings 	</a:t>
            </a:r>
          </a:p>
          <a:p>
            <a:pPr marL="342900" indent="-342900">
              <a:buFont typeface="Arial" panose="020B0604020202020204" pitchFamily="34" charset="0"/>
              <a:buChar char="•"/>
            </a:pPr>
            <a:r>
              <a:rPr lang="en-US" sz="2400" dirty="0"/>
              <a:t>Version control system to use </a:t>
            </a:r>
          </a:p>
          <a:p>
            <a:pPr marL="342900" indent="-342900">
              <a:buFont typeface="Arial" panose="020B0604020202020204" pitchFamily="34" charset="0"/>
              <a:buChar char="•"/>
            </a:pPr>
            <a:r>
              <a:rPr lang="en-US" sz="2400" dirty="0"/>
              <a:t>Information to include in the commits </a:t>
            </a:r>
          </a:p>
          <a:p>
            <a:pPr marL="342900" indent="-342900">
              <a:buFont typeface="Arial" panose="020B0604020202020204" pitchFamily="34" charset="0"/>
              <a:buChar char="•"/>
            </a:pPr>
            <a:r>
              <a:rPr lang="en-US" sz="2400" dirty="0"/>
              <a:t>Other relevant issue</a:t>
            </a:r>
            <a:endParaRPr lang="en-CA" sz="2400" dirty="0"/>
          </a:p>
        </p:txBody>
      </p:sp>
      <p:sp>
        <p:nvSpPr>
          <p:cNvPr id="13" name="TextBox 12">
            <a:extLst>
              <a:ext uri="{FF2B5EF4-FFF2-40B4-BE49-F238E27FC236}">
                <a16:creationId xmlns:a16="http://schemas.microsoft.com/office/drawing/2014/main" id="{D10DF338-18B3-4844-AAB5-B3713F0EB9BF}"/>
              </a:ext>
            </a:extLst>
          </p:cNvPr>
          <p:cNvSpPr txBox="1"/>
          <p:nvPr/>
        </p:nvSpPr>
        <p:spPr>
          <a:xfrm>
            <a:off x="977884" y="2273844"/>
            <a:ext cx="2574969" cy="1477328"/>
          </a:xfrm>
          <a:prstGeom prst="rect">
            <a:avLst/>
          </a:prstGeom>
          <a:noFill/>
        </p:spPr>
        <p:txBody>
          <a:bodyPr wrap="square">
            <a:spAutoFit/>
          </a:bodyPr>
          <a:lstStyle/>
          <a:p>
            <a:pPr algn="l" fontAlgn="base"/>
            <a:r>
              <a:rPr lang="en-CA" b="0" i="0" dirty="0">
                <a:solidFill>
                  <a:schemeClr val="tx1">
                    <a:lumMod val="65000"/>
                    <a:lumOff val="35000"/>
                  </a:schemeClr>
                </a:solidFill>
                <a:effectLst/>
                <a:latin typeface="Calibri" panose="020F0502020204030204" pitchFamily="34" charset="0"/>
              </a:rPr>
              <a:t>Benny, </a:t>
            </a:r>
            <a:r>
              <a:rPr lang="en-CA" b="0" i="0" dirty="0" err="1">
                <a:solidFill>
                  <a:schemeClr val="tx1">
                    <a:lumMod val="65000"/>
                    <a:lumOff val="35000"/>
                  </a:schemeClr>
                </a:solidFill>
                <a:effectLst/>
                <a:latin typeface="Calibri" panose="020F0502020204030204" pitchFamily="34" charset="0"/>
              </a:rPr>
              <a:t>Vinesh</a:t>
            </a:r>
            <a:endParaRPr lang="en-CA" b="0" i="0" dirty="0">
              <a:solidFill>
                <a:schemeClr val="tx1">
                  <a:lumMod val="65000"/>
                  <a:lumOff val="35000"/>
                </a:schemeClr>
              </a:solidFill>
              <a:effectLst/>
              <a:latin typeface="Calibri" panose="020F0502020204030204" pitchFamily="34" charset="0"/>
            </a:endParaRPr>
          </a:p>
          <a:p>
            <a:pPr algn="l" fontAlgn="base"/>
            <a:r>
              <a:rPr lang="en-CA" b="0" i="0" dirty="0">
                <a:solidFill>
                  <a:schemeClr val="tx1">
                    <a:lumMod val="65000"/>
                    <a:lumOff val="35000"/>
                  </a:schemeClr>
                </a:solidFill>
                <a:effectLst/>
                <a:latin typeface="Calibri" panose="020F0502020204030204" pitchFamily="34" charset="0"/>
              </a:rPr>
              <a:t>Dey, Rohan</a:t>
            </a:r>
          </a:p>
          <a:p>
            <a:pPr algn="l" fontAlgn="base"/>
            <a:r>
              <a:rPr lang="en-CA" b="0" i="0" dirty="0">
                <a:solidFill>
                  <a:schemeClr val="tx1">
                    <a:lumMod val="65000"/>
                    <a:lumOff val="35000"/>
                  </a:schemeClr>
                </a:solidFill>
                <a:effectLst/>
                <a:latin typeface="Calibri" panose="020F0502020204030204" pitchFamily="34" charset="0"/>
              </a:rPr>
              <a:t>Kamani, Yuval</a:t>
            </a:r>
          </a:p>
          <a:p>
            <a:pPr algn="l" fontAlgn="base"/>
            <a:r>
              <a:rPr lang="en-CA" b="0" i="0" dirty="0">
                <a:solidFill>
                  <a:schemeClr val="tx1">
                    <a:lumMod val="65000"/>
                    <a:lumOff val="35000"/>
                  </a:schemeClr>
                </a:solidFill>
                <a:effectLst/>
                <a:latin typeface="Calibri" panose="020F0502020204030204" pitchFamily="34" charset="0"/>
              </a:rPr>
              <a:t>Zhang, David-</a:t>
            </a:r>
            <a:r>
              <a:rPr lang="en-CA" b="0" i="0" dirty="0" err="1">
                <a:solidFill>
                  <a:schemeClr val="tx1">
                    <a:lumMod val="65000"/>
                    <a:lumOff val="35000"/>
                  </a:schemeClr>
                </a:solidFill>
                <a:effectLst/>
                <a:latin typeface="Calibri" panose="020F0502020204030204" pitchFamily="34" charset="0"/>
              </a:rPr>
              <a:t>ZhaoLing</a:t>
            </a:r>
            <a:endParaRPr lang="en-CA" b="0" i="0" dirty="0">
              <a:solidFill>
                <a:schemeClr val="tx1">
                  <a:lumMod val="65000"/>
                  <a:lumOff val="35000"/>
                </a:schemeClr>
              </a:solidFill>
              <a:effectLst/>
              <a:latin typeface="Calibri" panose="020F0502020204030204" pitchFamily="34" charset="0"/>
            </a:endParaRPr>
          </a:p>
          <a:p>
            <a:pPr algn="l" fontAlgn="base"/>
            <a:r>
              <a:rPr lang="en-CA" b="0" i="0" dirty="0">
                <a:solidFill>
                  <a:schemeClr val="tx1">
                    <a:lumMod val="65000"/>
                    <a:lumOff val="35000"/>
                  </a:schemeClr>
                </a:solidFill>
                <a:effectLst/>
                <a:latin typeface="Calibri" panose="020F0502020204030204" pitchFamily="34" charset="0"/>
              </a:rPr>
              <a:t>ZHANG, YAWEN</a:t>
            </a:r>
          </a:p>
        </p:txBody>
      </p:sp>
      <p:sp>
        <p:nvSpPr>
          <p:cNvPr id="14" name="TextBox 13">
            <a:extLst>
              <a:ext uri="{FF2B5EF4-FFF2-40B4-BE49-F238E27FC236}">
                <a16:creationId xmlns:a16="http://schemas.microsoft.com/office/drawing/2014/main" id="{BAF27064-2DFD-4494-90C4-C5CBB881FA91}"/>
              </a:ext>
            </a:extLst>
          </p:cNvPr>
          <p:cNvSpPr txBox="1"/>
          <p:nvPr/>
        </p:nvSpPr>
        <p:spPr>
          <a:xfrm>
            <a:off x="1373187" y="1823750"/>
            <a:ext cx="1063545" cy="400110"/>
          </a:xfrm>
          <a:prstGeom prst="rect">
            <a:avLst/>
          </a:prstGeom>
          <a:noFill/>
        </p:spPr>
        <p:txBody>
          <a:bodyPr wrap="square">
            <a:spAutoFit/>
          </a:bodyPr>
          <a:lstStyle/>
          <a:p>
            <a:pPr algn="l" fontAlgn="base"/>
            <a:r>
              <a:rPr lang="en-CA" sz="2000" b="1" i="0" dirty="0">
                <a:solidFill>
                  <a:srgbClr val="000000"/>
                </a:solidFill>
                <a:effectLst/>
                <a:latin typeface="Calibri" panose="020F0502020204030204" pitchFamily="34" charset="0"/>
              </a:rPr>
              <a:t>Group 1</a:t>
            </a:r>
          </a:p>
        </p:txBody>
      </p:sp>
    </p:spTree>
    <p:extLst>
      <p:ext uri="{BB962C8B-B14F-4D97-AF65-F5344CB8AC3E}">
        <p14:creationId xmlns:p14="http://schemas.microsoft.com/office/powerpoint/2010/main" val="29058042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5">
            <a:extLst>
              <a:ext uri="{FF2B5EF4-FFF2-40B4-BE49-F238E27FC236}">
                <a16:creationId xmlns:a16="http://schemas.microsoft.com/office/drawing/2014/main" id="{063E796B-9835-48CF-9C51-896543AFBFBB}"/>
              </a:ext>
            </a:extLst>
          </p:cNvPr>
          <p:cNvSpPr/>
          <p:nvPr/>
        </p:nvSpPr>
        <p:spPr>
          <a:xfrm>
            <a:off x="603170" y="1616113"/>
            <a:ext cx="2706810" cy="2939823"/>
          </a:xfrm>
          <a:prstGeom prst="roundRect">
            <a:avLst>
              <a:gd name="adj" fmla="val 17711"/>
            </a:avLst>
          </a:prstGeom>
          <a:solidFill>
            <a:schemeClr val="bg1"/>
          </a:solidFill>
          <a:ln>
            <a:no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9" name="Group 28">
            <a:extLst>
              <a:ext uri="{FF2B5EF4-FFF2-40B4-BE49-F238E27FC236}">
                <a16:creationId xmlns:a16="http://schemas.microsoft.com/office/drawing/2014/main" id="{C37043BD-8933-46B5-A655-8F981A1E74BE}"/>
              </a:ext>
            </a:extLst>
          </p:cNvPr>
          <p:cNvGrpSpPr/>
          <p:nvPr/>
        </p:nvGrpSpPr>
        <p:grpSpPr>
          <a:xfrm>
            <a:off x="2494230" y="418708"/>
            <a:ext cx="116280" cy="354960"/>
            <a:chOff x="2494230" y="418708"/>
            <a:chExt cx="116280" cy="354960"/>
          </a:xfrm>
        </p:grpSpPr>
        <mc:AlternateContent xmlns:mc="http://schemas.openxmlformats.org/markup-compatibility/2006">
          <mc:Choice xmlns:p14="http://schemas.microsoft.com/office/powerpoint/2010/main" Requires="p14">
            <p:contentPart p14:bwMode="auto" r:id="rId3">
              <p14:nvContentPartPr>
                <p14:cNvPr id="10" name="Ink 9">
                  <a:extLst>
                    <a:ext uri="{FF2B5EF4-FFF2-40B4-BE49-F238E27FC236}">
                      <a16:creationId xmlns:a16="http://schemas.microsoft.com/office/drawing/2014/main" id="{80AFF93B-0938-4325-B0CE-73191F1E89CA}"/>
                    </a:ext>
                  </a:extLst>
                </p14:cNvPr>
                <p14:cNvContentPartPr/>
                <p14:nvPr/>
              </p14:nvContentPartPr>
              <p14:xfrm>
                <a:off x="2503590" y="418708"/>
                <a:ext cx="70920" cy="354960"/>
              </p14:xfrm>
            </p:contentPart>
          </mc:Choice>
          <mc:Fallback>
            <p:pic>
              <p:nvPicPr>
                <p:cNvPr id="10" name="Ink 9">
                  <a:extLst>
                    <a:ext uri="{FF2B5EF4-FFF2-40B4-BE49-F238E27FC236}">
                      <a16:creationId xmlns:a16="http://schemas.microsoft.com/office/drawing/2014/main" id="{80AFF93B-0938-4325-B0CE-73191F1E89CA}"/>
                    </a:ext>
                  </a:extLst>
                </p:cNvPr>
                <p:cNvPicPr/>
                <p:nvPr/>
              </p:nvPicPr>
              <p:blipFill>
                <a:blip r:embed="rId4"/>
                <a:stretch>
                  <a:fillRect/>
                </a:stretch>
              </p:blipFill>
              <p:spPr>
                <a:xfrm>
                  <a:off x="2494590" y="410068"/>
                  <a:ext cx="88560" cy="372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2" name="Ink 11">
                  <a:extLst>
                    <a:ext uri="{FF2B5EF4-FFF2-40B4-BE49-F238E27FC236}">
                      <a16:creationId xmlns:a16="http://schemas.microsoft.com/office/drawing/2014/main" id="{B2D9C70A-D05C-40DF-B137-1B47A393E20E}"/>
                    </a:ext>
                  </a:extLst>
                </p14:cNvPr>
                <p14:cNvContentPartPr/>
                <p14:nvPr/>
              </p14:nvContentPartPr>
              <p14:xfrm>
                <a:off x="2514390" y="429148"/>
                <a:ext cx="96120" cy="318240"/>
              </p14:xfrm>
            </p:contentPart>
          </mc:Choice>
          <mc:Fallback>
            <p:pic>
              <p:nvPicPr>
                <p:cNvPr id="12" name="Ink 11">
                  <a:extLst>
                    <a:ext uri="{FF2B5EF4-FFF2-40B4-BE49-F238E27FC236}">
                      <a16:creationId xmlns:a16="http://schemas.microsoft.com/office/drawing/2014/main" id="{B2D9C70A-D05C-40DF-B137-1B47A393E20E}"/>
                    </a:ext>
                  </a:extLst>
                </p:cNvPr>
                <p:cNvPicPr/>
                <p:nvPr/>
              </p:nvPicPr>
              <p:blipFill>
                <a:blip r:embed="rId6"/>
                <a:stretch>
                  <a:fillRect/>
                </a:stretch>
              </p:blipFill>
              <p:spPr>
                <a:xfrm>
                  <a:off x="2505750" y="420148"/>
                  <a:ext cx="113760" cy="3358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7" name="Ink 26">
                  <a:extLst>
                    <a:ext uri="{FF2B5EF4-FFF2-40B4-BE49-F238E27FC236}">
                      <a16:creationId xmlns:a16="http://schemas.microsoft.com/office/drawing/2014/main" id="{96C2CAE7-6139-4636-A97B-9B9A51711C89}"/>
                    </a:ext>
                  </a:extLst>
                </p14:cNvPr>
                <p14:cNvContentPartPr/>
                <p14:nvPr/>
              </p14:nvContentPartPr>
              <p14:xfrm>
                <a:off x="2494230" y="727588"/>
                <a:ext cx="72360" cy="9000"/>
              </p14:xfrm>
            </p:contentPart>
          </mc:Choice>
          <mc:Fallback>
            <p:pic>
              <p:nvPicPr>
                <p:cNvPr id="27" name="Ink 26">
                  <a:extLst>
                    <a:ext uri="{FF2B5EF4-FFF2-40B4-BE49-F238E27FC236}">
                      <a16:creationId xmlns:a16="http://schemas.microsoft.com/office/drawing/2014/main" id="{96C2CAE7-6139-4636-A97B-9B9A51711C89}"/>
                    </a:ext>
                  </a:extLst>
                </p:cNvPr>
                <p:cNvPicPr/>
                <p:nvPr/>
              </p:nvPicPr>
              <p:blipFill>
                <a:blip r:embed="rId8"/>
                <a:stretch>
                  <a:fillRect/>
                </a:stretch>
              </p:blipFill>
              <p:spPr>
                <a:xfrm>
                  <a:off x="2485590" y="718948"/>
                  <a:ext cx="90000" cy="26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
            <p14:nvContentPartPr>
              <p14:cNvPr id="32" name="Ink 31">
                <a:extLst>
                  <a:ext uri="{FF2B5EF4-FFF2-40B4-BE49-F238E27FC236}">
                    <a16:creationId xmlns:a16="http://schemas.microsoft.com/office/drawing/2014/main" id="{FB8B5DF9-63F9-41C1-BAC9-3105E8E62E10}"/>
                  </a:ext>
                </a:extLst>
              </p14:cNvPr>
              <p14:cNvContentPartPr/>
              <p14:nvPr/>
            </p14:nvContentPartPr>
            <p14:xfrm>
              <a:off x="478950" y="1073908"/>
              <a:ext cx="3960" cy="360"/>
            </p14:xfrm>
          </p:contentPart>
        </mc:Choice>
        <mc:Fallback>
          <p:pic>
            <p:nvPicPr>
              <p:cNvPr id="32" name="Ink 31">
                <a:extLst>
                  <a:ext uri="{FF2B5EF4-FFF2-40B4-BE49-F238E27FC236}">
                    <a16:creationId xmlns:a16="http://schemas.microsoft.com/office/drawing/2014/main" id="{FB8B5DF9-63F9-41C1-BAC9-3105E8E62E10}"/>
                  </a:ext>
                </a:extLst>
              </p:cNvPr>
              <p:cNvPicPr/>
              <p:nvPr/>
            </p:nvPicPr>
            <p:blipFill>
              <a:blip r:embed="rId10"/>
              <a:stretch>
                <a:fillRect/>
              </a:stretch>
            </p:blipFill>
            <p:spPr>
              <a:xfrm>
                <a:off x="470310" y="1064908"/>
                <a:ext cx="21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3" name="Ink 32">
                <a:extLst>
                  <a:ext uri="{FF2B5EF4-FFF2-40B4-BE49-F238E27FC236}">
                    <a16:creationId xmlns:a16="http://schemas.microsoft.com/office/drawing/2014/main" id="{593A6B1B-2D39-4CBB-B0B8-5CAF402FD77E}"/>
                  </a:ext>
                </a:extLst>
              </p14:cNvPr>
              <p14:cNvContentPartPr/>
              <p14:nvPr/>
            </p14:nvContentPartPr>
            <p14:xfrm>
              <a:off x="478950" y="1366948"/>
              <a:ext cx="360" cy="360"/>
            </p14:xfrm>
          </p:contentPart>
        </mc:Choice>
        <mc:Fallback>
          <p:pic>
            <p:nvPicPr>
              <p:cNvPr id="33" name="Ink 32">
                <a:extLst>
                  <a:ext uri="{FF2B5EF4-FFF2-40B4-BE49-F238E27FC236}">
                    <a16:creationId xmlns:a16="http://schemas.microsoft.com/office/drawing/2014/main" id="{593A6B1B-2D39-4CBB-B0B8-5CAF402FD77E}"/>
                  </a:ext>
                </a:extLst>
              </p:cNvPr>
              <p:cNvPicPr/>
              <p:nvPr/>
            </p:nvPicPr>
            <p:blipFill>
              <a:blip r:embed="rId10"/>
              <a:stretch>
                <a:fillRect/>
              </a:stretch>
            </p:blipFill>
            <p:spPr>
              <a:xfrm>
                <a:off x="470310" y="135794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4" name="Ink 33">
                <a:extLst>
                  <a:ext uri="{FF2B5EF4-FFF2-40B4-BE49-F238E27FC236}">
                    <a16:creationId xmlns:a16="http://schemas.microsoft.com/office/drawing/2014/main" id="{EEFB7D91-8F6E-4300-810A-B8DC4F51A581}"/>
                  </a:ext>
                </a:extLst>
              </p14:cNvPr>
              <p14:cNvContentPartPr/>
              <p14:nvPr/>
            </p14:nvContentPartPr>
            <p14:xfrm>
              <a:off x="470310" y="1339948"/>
              <a:ext cx="360" cy="360"/>
            </p14:xfrm>
          </p:contentPart>
        </mc:Choice>
        <mc:Fallback>
          <p:pic>
            <p:nvPicPr>
              <p:cNvPr id="34" name="Ink 33">
                <a:extLst>
                  <a:ext uri="{FF2B5EF4-FFF2-40B4-BE49-F238E27FC236}">
                    <a16:creationId xmlns:a16="http://schemas.microsoft.com/office/drawing/2014/main" id="{EEFB7D91-8F6E-4300-810A-B8DC4F51A581}"/>
                  </a:ext>
                </a:extLst>
              </p:cNvPr>
              <p:cNvPicPr/>
              <p:nvPr/>
            </p:nvPicPr>
            <p:blipFill>
              <a:blip r:embed="rId13"/>
              <a:stretch>
                <a:fillRect/>
              </a:stretch>
            </p:blipFill>
            <p:spPr>
              <a:xfrm>
                <a:off x="461310" y="1331308"/>
                <a:ext cx="18000" cy="18000"/>
              </a:xfrm>
              <a:prstGeom prst="rect">
                <a:avLst/>
              </a:prstGeom>
            </p:spPr>
          </p:pic>
        </mc:Fallback>
      </mc:AlternateContent>
      <p:sp>
        <p:nvSpPr>
          <p:cNvPr id="2" name="文本框 1"/>
          <p:cNvSpPr txBox="1"/>
          <p:nvPr/>
        </p:nvSpPr>
        <p:spPr>
          <a:xfrm>
            <a:off x="1140822" y="403602"/>
            <a:ext cx="3218113" cy="369332"/>
          </a:xfrm>
          <a:prstGeom prst="rect">
            <a:avLst/>
          </a:prstGeom>
          <a:noFill/>
        </p:spPr>
        <p:txBody>
          <a:bodyPr wrap="square" lIns="0" tIns="0" rIns="0" bIns="0" rtlCol="0">
            <a:spAutoFit/>
          </a:bodyPr>
          <a:lstStyle/>
          <a:p>
            <a:pPr marL="0" lvl="1"/>
            <a:r>
              <a:rPr lang="en-CA" sz="2400" b="1" dirty="0"/>
              <a:t> Working Agreement</a:t>
            </a:r>
            <a:endParaRPr lang="zh-CN" altLang="en-US" sz="2400" b="1" dirty="0">
              <a:latin typeface="微软雅黑" pitchFamily="34" charset="-122"/>
              <a:ea typeface="微软雅黑" pitchFamily="34" charset="-122"/>
            </a:endParaRPr>
          </a:p>
        </p:txBody>
      </p:sp>
      <p:sp>
        <p:nvSpPr>
          <p:cNvPr id="44" name="TextBox 43">
            <a:extLst>
              <a:ext uri="{FF2B5EF4-FFF2-40B4-BE49-F238E27FC236}">
                <a16:creationId xmlns:a16="http://schemas.microsoft.com/office/drawing/2014/main" id="{6DC58800-2DF3-4A3E-BF48-FB614B7DBBCC}"/>
              </a:ext>
            </a:extLst>
          </p:cNvPr>
          <p:cNvSpPr txBox="1"/>
          <p:nvPr/>
        </p:nvSpPr>
        <p:spPr>
          <a:xfrm>
            <a:off x="3927567" y="2023805"/>
            <a:ext cx="6975259" cy="1938992"/>
          </a:xfrm>
          <a:prstGeom prst="rect">
            <a:avLst/>
          </a:prstGeom>
          <a:noFill/>
        </p:spPr>
        <p:txBody>
          <a:bodyPr wrap="square">
            <a:spAutoFit/>
          </a:bodyPr>
          <a:lstStyle/>
          <a:p>
            <a:pPr marL="342900" indent="-342900">
              <a:buFont typeface="Arial" panose="020B0604020202020204" pitchFamily="34" charset="0"/>
              <a:buChar char="•"/>
            </a:pPr>
            <a:r>
              <a:rPr lang="en-US" sz="2400" dirty="0"/>
              <a:t>Choosing a Scrum Master </a:t>
            </a:r>
          </a:p>
          <a:p>
            <a:pPr marL="342900" indent="-342900">
              <a:buFont typeface="Arial" panose="020B0604020202020204" pitchFamily="34" charset="0"/>
              <a:buChar char="•"/>
            </a:pPr>
            <a:r>
              <a:rPr lang="en-US" sz="2400" dirty="0"/>
              <a:t>Scheduling recurrent “standup” meetings 	</a:t>
            </a:r>
          </a:p>
          <a:p>
            <a:pPr marL="342900" indent="-342900">
              <a:buFont typeface="Arial" panose="020B0604020202020204" pitchFamily="34" charset="0"/>
              <a:buChar char="•"/>
            </a:pPr>
            <a:r>
              <a:rPr lang="en-US" sz="2400" dirty="0"/>
              <a:t>Version control system to use </a:t>
            </a:r>
          </a:p>
          <a:p>
            <a:pPr marL="342900" indent="-342900">
              <a:buFont typeface="Arial" panose="020B0604020202020204" pitchFamily="34" charset="0"/>
              <a:buChar char="•"/>
            </a:pPr>
            <a:r>
              <a:rPr lang="en-US" sz="2400" dirty="0"/>
              <a:t>Information to include in the commits </a:t>
            </a:r>
          </a:p>
          <a:p>
            <a:pPr marL="342900" indent="-342900">
              <a:buFont typeface="Arial" panose="020B0604020202020204" pitchFamily="34" charset="0"/>
              <a:buChar char="•"/>
            </a:pPr>
            <a:r>
              <a:rPr lang="en-US" sz="2400" dirty="0"/>
              <a:t>Other relevant issue</a:t>
            </a:r>
            <a:endParaRPr lang="en-CA" sz="2400" dirty="0"/>
          </a:p>
        </p:txBody>
      </p:sp>
      <p:sp>
        <p:nvSpPr>
          <p:cNvPr id="13" name="TextBox 12">
            <a:extLst>
              <a:ext uri="{FF2B5EF4-FFF2-40B4-BE49-F238E27FC236}">
                <a16:creationId xmlns:a16="http://schemas.microsoft.com/office/drawing/2014/main" id="{D10DF338-18B3-4844-AAB5-B3713F0EB9BF}"/>
              </a:ext>
            </a:extLst>
          </p:cNvPr>
          <p:cNvSpPr txBox="1"/>
          <p:nvPr/>
        </p:nvSpPr>
        <p:spPr>
          <a:xfrm>
            <a:off x="977884" y="2273844"/>
            <a:ext cx="2574969" cy="1477328"/>
          </a:xfrm>
          <a:prstGeom prst="rect">
            <a:avLst/>
          </a:prstGeom>
          <a:noFill/>
        </p:spPr>
        <p:txBody>
          <a:bodyPr wrap="square">
            <a:spAutoFit/>
          </a:bodyPr>
          <a:lstStyle/>
          <a:p>
            <a:pPr algn="l" fontAlgn="base"/>
            <a:r>
              <a:rPr lang="en-CA" b="0" i="0" dirty="0">
                <a:solidFill>
                  <a:schemeClr val="tx1">
                    <a:lumMod val="65000"/>
                    <a:lumOff val="35000"/>
                  </a:schemeClr>
                </a:solidFill>
                <a:effectLst/>
                <a:latin typeface="Calibri" panose="020F0502020204030204" pitchFamily="34" charset="0"/>
              </a:rPr>
              <a:t>Benny, </a:t>
            </a:r>
            <a:r>
              <a:rPr lang="en-CA" b="0" i="0" dirty="0" err="1">
                <a:solidFill>
                  <a:schemeClr val="tx1">
                    <a:lumMod val="65000"/>
                    <a:lumOff val="35000"/>
                  </a:schemeClr>
                </a:solidFill>
                <a:effectLst/>
                <a:latin typeface="Calibri" panose="020F0502020204030204" pitchFamily="34" charset="0"/>
              </a:rPr>
              <a:t>Vinesh</a:t>
            </a:r>
            <a:endParaRPr lang="en-CA" b="0" i="0" dirty="0">
              <a:solidFill>
                <a:schemeClr val="tx1">
                  <a:lumMod val="65000"/>
                  <a:lumOff val="35000"/>
                </a:schemeClr>
              </a:solidFill>
              <a:effectLst/>
              <a:latin typeface="Calibri" panose="020F0502020204030204" pitchFamily="34" charset="0"/>
            </a:endParaRPr>
          </a:p>
          <a:p>
            <a:pPr algn="l" fontAlgn="base"/>
            <a:r>
              <a:rPr lang="en-CA" b="0" i="0" dirty="0">
                <a:solidFill>
                  <a:schemeClr val="tx1">
                    <a:lumMod val="65000"/>
                    <a:lumOff val="35000"/>
                  </a:schemeClr>
                </a:solidFill>
                <a:effectLst/>
                <a:latin typeface="Calibri" panose="020F0502020204030204" pitchFamily="34" charset="0"/>
              </a:rPr>
              <a:t>Dey, Rohan</a:t>
            </a:r>
          </a:p>
          <a:p>
            <a:pPr algn="l" fontAlgn="base"/>
            <a:r>
              <a:rPr lang="en-CA" b="0" i="0" dirty="0">
                <a:solidFill>
                  <a:schemeClr val="tx1">
                    <a:lumMod val="65000"/>
                    <a:lumOff val="35000"/>
                  </a:schemeClr>
                </a:solidFill>
                <a:effectLst/>
                <a:latin typeface="Calibri" panose="020F0502020204030204" pitchFamily="34" charset="0"/>
              </a:rPr>
              <a:t>Kamani, Yuval</a:t>
            </a:r>
          </a:p>
          <a:p>
            <a:pPr algn="l" fontAlgn="base"/>
            <a:r>
              <a:rPr lang="en-CA" b="0" i="0" dirty="0">
                <a:solidFill>
                  <a:schemeClr val="tx1">
                    <a:lumMod val="65000"/>
                    <a:lumOff val="35000"/>
                  </a:schemeClr>
                </a:solidFill>
                <a:effectLst/>
                <a:latin typeface="Calibri" panose="020F0502020204030204" pitchFamily="34" charset="0"/>
              </a:rPr>
              <a:t>Zhang, David-</a:t>
            </a:r>
            <a:r>
              <a:rPr lang="en-CA" b="0" i="0" dirty="0" err="1">
                <a:solidFill>
                  <a:schemeClr val="tx1">
                    <a:lumMod val="65000"/>
                    <a:lumOff val="35000"/>
                  </a:schemeClr>
                </a:solidFill>
                <a:effectLst/>
                <a:latin typeface="Calibri" panose="020F0502020204030204" pitchFamily="34" charset="0"/>
              </a:rPr>
              <a:t>ZhaoLing</a:t>
            </a:r>
            <a:endParaRPr lang="en-CA" b="0" i="0" dirty="0">
              <a:solidFill>
                <a:schemeClr val="tx1">
                  <a:lumMod val="65000"/>
                  <a:lumOff val="35000"/>
                </a:schemeClr>
              </a:solidFill>
              <a:effectLst/>
              <a:latin typeface="Calibri" panose="020F0502020204030204" pitchFamily="34" charset="0"/>
            </a:endParaRPr>
          </a:p>
          <a:p>
            <a:pPr algn="l" fontAlgn="base"/>
            <a:r>
              <a:rPr lang="en-CA" b="0" i="0" dirty="0">
                <a:solidFill>
                  <a:schemeClr val="tx1">
                    <a:lumMod val="65000"/>
                    <a:lumOff val="35000"/>
                  </a:schemeClr>
                </a:solidFill>
                <a:effectLst/>
                <a:latin typeface="Calibri" panose="020F0502020204030204" pitchFamily="34" charset="0"/>
              </a:rPr>
              <a:t>ZHANG, YAWEN</a:t>
            </a:r>
          </a:p>
        </p:txBody>
      </p:sp>
      <p:sp>
        <p:nvSpPr>
          <p:cNvPr id="14" name="TextBox 13">
            <a:extLst>
              <a:ext uri="{FF2B5EF4-FFF2-40B4-BE49-F238E27FC236}">
                <a16:creationId xmlns:a16="http://schemas.microsoft.com/office/drawing/2014/main" id="{BAF27064-2DFD-4494-90C4-C5CBB881FA91}"/>
              </a:ext>
            </a:extLst>
          </p:cNvPr>
          <p:cNvSpPr txBox="1"/>
          <p:nvPr/>
        </p:nvSpPr>
        <p:spPr>
          <a:xfrm>
            <a:off x="1373187" y="1823750"/>
            <a:ext cx="1063545" cy="400110"/>
          </a:xfrm>
          <a:prstGeom prst="rect">
            <a:avLst/>
          </a:prstGeom>
          <a:noFill/>
        </p:spPr>
        <p:txBody>
          <a:bodyPr wrap="square">
            <a:spAutoFit/>
          </a:bodyPr>
          <a:lstStyle/>
          <a:p>
            <a:pPr algn="l" fontAlgn="base"/>
            <a:r>
              <a:rPr lang="en-CA" sz="2000" b="1" i="0" dirty="0">
                <a:solidFill>
                  <a:srgbClr val="000000"/>
                </a:solidFill>
                <a:effectLst/>
                <a:latin typeface="Calibri" panose="020F0502020204030204" pitchFamily="34" charset="0"/>
              </a:rPr>
              <a:t>Group 1</a:t>
            </a:r>
          </a:p>
        </p:txBody>
      </p:sp>
    </p:spTree>
    <p:extLst>
      <p:ext uri="{BB962C8B-B14F-4D97-AF65-F5344CB8AC3E}">
        <p14:creationId xmlns:p14="http://schemas.microsoft.com/office/powerpoint/2010/main" val="37476123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5">
            <a:extLst>
              <a:ext uri="{FF2B5EF4-FFF2-40B4-BE49-F238E27FC236}">
                <a16:creationId xmlns:a16="http://schemas.microsoft.com/office/drawing/2014/main" id="{063E796B-9835-48CF-9C51-896543AFBFBB}"/>
              </a:ext>
            </a:extLst>
          </p:cNvPr>
          <p:cNvSpPr/>
          <p:nvPr/>
        </p:nvSpPr>
        <p:spPr>
          <a:xfrm>
            <a:off x="603170" y="1616113"/>
            <a:ext cx="2706810" cy="2939823"/>
          </a:xfrm>
          <a:prstGeom prst="roundRect">
            <a:avLst>
              <a:gd name="adj" fmla="val 17711"/>
            </a:avLst>
          </a:prstGeom>
          <a:solidFill>
            <a:schemeClr val="bg1"/>
          </a:solidFill>
          <a:ln>
            <a:no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9" name="Group 28">
            <a:extLst>
              <a:ext uri="{FF2B5EF4-FFF2-40B4-BE49-F238E27FC236}">
                <a16:creationId xmlns:a16="http://schemas.microsoft.com/office/drawing/2014/main" id="{C37043BD-8933-46B5-A655-8F981A1E74BE}"/>
              </a:ext>
            </a:extLst>
          </p:cNvPr>
          <p:cNvGrpSpPr/>
          <p:nvPr/>
        </p:nvGrpSpPr>
        <p:grpSpPr>
          <a:xfrm>
            <a:off x="2494230" y="418708"/>
            <a:ext cx="116280" cy="354960"/>
            <a:chOff x="2494230" y="418708"/>
            <a:chExt cx="116280" cy="354960"/>
          </a:xfrm>
        </p:grpSpPr>
        <mc:AlternateContent xmlns:mc="http://schemas.openxmlformats.org/markup-compatibility/2006">
          <mc:Choice xmlns:p14="http://schemas.microsoft.com/office/powerpoint/2010/main" Requires="p14">
            <p:contentPart p14:bwMode="auto" r:id="rId3">
              <p14:nvContentPartPr>
                <p14:cNvPr id="10" name="Ink 9">
                  <a:extLst>
                    <a:ext uri="{FF2B5EF4-FFF2-40B4-BE49-F238E27FC236}">
                      <a16:creationId xmlns:a16="http://schemas.microsoft.com/office/drawing/2014/main" id="{80AFF93B-0938-4325-B0CE-73191F1E89CA}"/>
                    </a:ext>
                  </a:extLst>
                </p14:cNvPr>
                <p14:cNvContentPartPr/>
                <p14:nvPr/>
              </p14:nvContentPartPr>
              <p14:xfrm>
                <a:off x="2503590" y="418708"/>
                <a:ext cx="70920" cy="354960"/>
              </p14:xfrm>
            </p:contentPart>
          </mc:Choice>
          <mc:Fallback>
            <p:pic>
              <p:nvPicPr>
                <p:cNvPr id="10" name="Ink 9">
                  <a:extLst>
                    <a:ext uri="{FF2B5EF4-FFF2-40B4-BE49-F238E27FC236}">
                      <a16:creationId xmlns:a16="http://schemas.microsoft.com/office/drawing/2014/main" id="{80AFF93B-0938-4325-B0CE-73191F1E89CA}"/>
                    </a:ext>
                  </a:extLst>
                </p:cNvPr>
                <p:cNvPicPr/>
                <p:nvPr/>
              </p:nvPicPr>
              <p:blipFill>
                <a:blip r:embed="rId4"/>
                <a:stretch>
                  <a:fillRect/>
                </a:stretch>
              </p:blipFill>
              <p:spPr>
                <a:xfrm>
                  <a:off x="2494590" y="410068"/>
                  <a:ext cx="88560" cy="372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2" name="Ink 11">
                  <a:extLst>
                    <a:ext uri="{FF2B5EF4-FFF2-40B4-BE49-F238E27FC236}">
                      <a16:creationId xmlns:a16="http://schemas.microsoft.com/office/drawing/2014/main" id="{B2D9C70A-D05C-40DF-B137-1B47A393E20E}"/>
                    </a:ext>
                  </a:extLst>
                </p14:cNvPr>
                <p14:cNvContentPartPr/>
                <p14:nvPr/>
              </p14:nvContentPartPr>
              <p14:xfrm>
                <a:off x="2514390" y="429148"/>
                <a:ext cx="96120" cy="318240"/>
              </p14:xfrm>
            </p:contentPart>
          </mc:Choice>
          <mc:Fallback>
            <p:pic>
              <p:nvPicPr>
                <p:cNvPr id="12" name="Ink 11">
                  <a:extLst>
                    <a:ext uri="{FF2B5EF4-FFF2-40B4-BE49-F238E27FC236}">
                      <a16:creationId xmlns:a16="http://schemas.microsoft.com/office/drawing/2014/main" id="{B2D9C70A-D05C-40DF-B137-1B47A393E20E}"/>
                    </a:ext>
                  </a:extLst>
                </p:cNvPr>
                <p:cNvPicPr/>
                <p:nvPr/>
              </p:nvPicPr>
              <p:blipFill>
                <a:blip r:embed="rId6"/>
                <a:stretch>
                  <a:fillRect/>
                </a:stretch>
              </p:blipFill>
              <p:spPr>
                <a:xfrm>
                  <a:off x="2505750" y="420148"/>
                  <a:ext cx="113760" cy="3358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7" name="Ink 26">
                  <a:extLst>
                    <a:ext uri="{FF2B5EF4-FFF2-40B4-BE49-F238E27FC236}">
                      <a16:creationId xmlns:a16="http://schemas.microsoft.com/office/drawing/2014/main" id="{96C2CAE7-6139-4636-A97B-9B9A51711C89}"/>
                    </a:ext>
                  </a:extLst>
                </p14:cNvPr>
                <p14:cNvContentPartPr/>
                <p14:nvPr/>
              </p14:nvContentPartPr>
              <p14:xfrm>
                <a:off x="2494230" y="727588"/>
                <a:ext cx="72360" cy="9000"/>
              </p14:xfrm>
            </p:contentPart>
          </mc:Choice>
          <mc:Fallback>
            <p:pic>
              <p:nvPicPr>
                <p:cNvPr id="27" name="Ink 26">
                  <a:extLst>
                    <a:ext uri="{FF2B5EF4-FFF2-40B4-BE49-F238E27FC236}">
                      <a16:creationId xmlns:a16="http://schemas.microsoft.com/office/drawing/2014/main" id="{96C2CAE7-6139-4636-A97B-9B9A51711C89}"/>
                    </a:ext>
                  </a:extLst>
                </p:cNvPr>
                <p:cNvPicPr/>
                <p:nvPr/>
              </p:nvPicPr>
              <p:blipFill>
                <a:blip r:embed="rId8"/>
                <a:stretch>
                  <a:fillRect/>
                </a:stretch>
              </p:blipFill>
              <p:spPr>
                <a:xfrm>
                  <a:off x="2485590" y="718948"/>
                  <a:ext cx="90000" cy="26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
            <p14:nvContentPartPr>
              <p14:cNvPr id="32" name="Ink 31">
                <a:extLst>
                  <a:ext uri="{FF2B5EF4-FFF2-40B4-BE49-F238E27FC236}">
                    <a16:creationId xmlns:a16="http://schemas.microsoft.com/office/drawing/2014/main" id="{FB8B5DF9-63F9-41C1-BAC9-3105E8E62E10}"/>
                  </a:ext>
                </a:extLst>
              </p14:cNvPr>
              <p14:cNvContentPartPr/>
              <p14:nvPr/>
            </p14:nvContentPartPr>
            <p14:xfrm>
              <a:off x="478950" y="1073908"/>
              <a:ext cx="3960" cy="360"/>
            </p14:xfrm>
          </p:contentPart>
        </mc:Choice>
        <mc:Fallback>
          <p:pic>
            <p:nvPicPr>
              <p:cNvPr id="32" name="Ink 31">
                <a:extLst>
                  <a:ext uri="{FF2B5EF4-FFF2-40B4-BE49-F238E27FC236}">
                    <a16:creationId xmlns:a16="http://schemas.microsoft.com/office/drawing/2014/main" id="{FB8B5DF9-63F9-41C1-BAC9-3105E8E62E10}"/>
                  </a:ext>
                </a:extLst>
              </p:cNvPr>
              <p:cNvPicPr/>
              <p:nvPr/>
            </p:nvPicPr>
            <p:blipFill>
              <a:blip r:embed="rId10"/>
              <a:stretch>
                <a:fillRect/>
              </a:stretch>
            </p:blipFill>
            <p:spPr>
              <a:xfrm>
                <a:off x="470310" y="1064908"/>
                <a:ext cx="21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3" name="Ink 32">
                <a:extLst>
                  <a:ext uri="{FF2B5EF4-FFF2-40B4-BE49-F238E27FC236}">
                    <a16:creationId xmlns:a16="http://schemas.microsoft.com/office/drawing/2014/main" id="{593A6B1B-2D39-4CBB-B0B8-5CAF402FD77E}"/>
                  </a:ext>
                </a:extLst>
              </p14:cNvPr>
              <p14:cNvContentPartPr/>
              <p14:nvPr/>
            </p14:nvContentPartPr>
            <p14:xfrm>
              <a:off x="478950" y="1366948"/>
              <a:ext cx="360" cy="360"/>
            </p14:xfrm>
          </p:contentPart>
        </mc:Choice>
        <mc:Fallback>
          <p:pic>
            <p:nvPicPr>
              <p:cNvPr id="33" name="Ink 32">
                <a:extLst>
                  <a:ext uri="{FF2B5EF4-FFF2-40B4-BE49-F238E27FC236}">
                    <a16:creationId xmlns:a16="http://schemas.microsoft.com/office/drawing/2014/main" id="{593A6B1B-2D39-4CBB-B0B8-5CAF402FD77E}"/>
                  </a:ext>
                </a:extLst>
              </p:cNvPr>
              <p:cNvPicPr/>
              <p:nvPr/>
            </p:nvPicPr>
            <p:blipFill>
              <a:blip r:embed="rId10"/>
              <a:stretch>
                <a:fillRect/>
              </a:stretch>
            </p:blipFill>
            <p:spPr>
              <a:xfrm>
                <a:off x="470310" y="135794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4" name="Ink 33">
                <a:extLst>
                  <a:ext uri="{FF2B5EF4-FFF2-40B4-BE49-F238E27FC236}">
                    <a16:creationId xmlns:a16="http://schemas.microsoft.com/office/drawing/2014/main" id="{EEFB7D91-8F6E-4300-810A-B8DC4F51A581}"/>
                  </a:ext>
                </a:extLst>
              </p14:cNvPr>
              <p14:cNvContentPartPr/>
              <p14:nvPr/>
            </p14:nvContentPartPr>
            <p14:xfrm>
              <a:off x="470310" y="1339948"/>
              <a:ext cx="360" cy="360"/>
            </p14:xfrm>
          </p:contentPart>
        </mc:Choice>
        <mc:Fallback>
          <p:pic>
            <p:nvPicPr>
              <p:cNvPr id="34" name="Ink 33">
                <a:extLst>
                  <a:ext uri="{FF2B5EF4-FFF2-40B4-BE49-F238E27FC236}">
                    <a16:creationId xmlns:a16="http://schemas.microsoft.com/office/drawing/2014/main" id="{EEFB7D91-8F6E-4300-810A-B8DC4F51A581}"/>
                  </a:ext>
                </a:extLst>
              </p:cNvPr>
              <p:cNvPicPr/>
              <p:nvPr/>
            </p:nvPicPr>
            <p:blipFill>
              <a:blip r:embed="rId13"/>
              <a:stretch>
                <a:fillRect/>
              </a:stretch>
            </p:blipFill>
            <p:spPr>
              <a:xfrm>
                <a:off x="461310" y="1331308"/>
                <a:ext cx="18000" cy="18000"/>
              </a:xfrm>
              <a:prstGeom prst="rect">
                <a:avLst/>
              </a:prstGeom>
            </p:spPr>
          </p:pic>
        </mc:Fallback>
      </mc:AlternateContent>
      <p:sp>
        <p:nvSpPr>
          <p:cNvPr id="2" name="文本框 1"/>
          <p:cNvSpPr txBox="1"/>
          <p:nvPr/>
        </p:nvSpPr>
        <p:spPr>
          <a:xfrm>
            <a:off x="1140822" y="403602"/>
            <a:ext cx="3218113" cy="369332"/>
          </a:xfrm>
          <a:prstGeom prst="rect">
            <a:avLst/>
          </a:prstGeom>
          <a:noFill/>
        </p:spPr>
        <p:txBody>
          <a:bodyPr wrap="square" lIns="0" tIns="0" rIns="0" bIns="0" rtlCol="0">
            <a:spAutoFit/>
          </a:bodyPr>
          <a:lstStyle/>
          <a:p>
            <a:pPr marL="0" lvl="1"/>
            <a:r>
              <a:rPr lang="en-CA" sz="2400" b="1" dirty="0"/>
              <a:t> Working Agreement</a:t>
            </a:r>
            <a:endParaRPr lang="zh-CN" altLang="en-US" sz="2400" b="1" dirty="0">
              <a:latin typeface="微软雅黑" pitchFamily="34" charset="-122"/>
              <a:ea typeface="微软雅黑" pitchFamily="34" charset="-122"/>
            </a:endParaRPr>
          </a:p>
        </p:txBody>
      </p:sp>
      <p:sp>
        <p:nvSpPr>
          <p:cNvPr id="44" name="TextBox 43">
            <a:extLst>
              <a:ext uri="{FF2B5EF4-FFF2-40B4-BE49-F238E27FC236}">
                <a16:creationId xmlns:a16="http://schemas.microsoft.com/office/drawing/2014/main" id="{6DC58800-2DF3-4A3E-BF48-FB614B7DBBCC}"/>
              </a:ext>
            </a:extLst>
          </p:cNvPr>
          <p:cNvSpPr txBox="1"/>
          <p:nvPr/>
        </p:nvSpPr>
        <p:spPr>
          <a:xfrm>
            <a:off x="3927567" y="2023805"/>
            <a:ext cx="6975259" cy="1938992"/>
          </a:xfrm>
          <a:prstGeom prst="rect">
            <a:avLst/>
          </a:prstGeom>
          <a:noFill/>
        </p:spPr>
        <p:txBody>
          <a:bodyPr wrap="square">
            <a:spAutoFit/>
          </a:bodyPr>
          <a:lstStyle/>
          <a:p>
            <a:pPr marL="342900" indent="-342900">
              <a:buFont typeface="Arial" panose="020B0604020202020204" pitchFamily="34" charset="0"/>
              <a:buChar char="•"/>
            </a:pPr>
            <a:r>
              <a:rPr lang="en-US" sz="2400" dirty="0"/>
              <a:t>Choosing a Scrum Master </a:t>
            </a:r>
          </a:p>
          <a:p>
            <a:pPr marL="342900" indent="-342900">
              <a:buFont typeface="Arial" panose="020B0604020202020204" pitchFamily="34" charset="0"/>
              <a:buChar char="•"/>
            </a:pPr>
            <a:r>
              <a:rPr lang="en-US" sz="2400" dirty="0"/>
              <a:t>Scheduling recurrent “standup” meetings 	</a:t>
            </a:r>
          </a:p>
          <a:p>
            <a:pPr marL="342900" indent="-342900">
              <a:buFont typeface="Arial" panose="020B0604020202020204" pitchFamily="34" charset="0"/>
              <a:buChar char="•"/>
            </a:pPr>
            <a:r>
              <a:rPr lang="en-US" sz="2400" dirty="0"/>
              <a:t>Version control system to use </a:t>
            </a:r>
          </a:p>
          <a:p>
            <a:pPr marL="342900" indent="-342900">
              <a:buFont typeface="Arial" panose="020B0604020202020204" pitchFamily="34" charset="0"/>
              <a:buChar char="•"/>
            </a:pPr>
            <a:r>
              <a:rPr lang="en-US" sz="2400" dirty="0"/>
              <a:t>Information to include in the commits </a:t>
            </a:r>
          </a:p>
          <a:p>
            <a:pPr marL="342900" indent="-342900">
              <a:buFont typeface="Arial" panose="020B0604020202020204" pitchFamily="34" charset="0"/>
              <a:buChar char="•"/>
            </a:pPr>
            <a:r>
              <a:rPr lang="en-US" sz="2400" dirty="0"/>
              <a:t>Other relevant issue</a:t>
            </a:r>
            <a:endParaRPr lang="en-CA" sz="2400" dirty="0"/>
          </a:p>
        </p:txBody>
      </p:sp>
      <p:sp>
        <p:nvSpPr>
          <p:cNvPr id="13" name="TextBox 12">
            <a:extLst>
              <a:ext uri="{FF2B5EF4-FFF2-40B4-BE49-F238E27FC236}">
                <a16:creationId xmlns:a16="http://schemas.microsoft.com/office/drawing/2014/main" id="{D10DF338-18B3-4844-AAB5-B3713F0EB9BF}"/>
              </a:ext>
            </a:extLst>
          </p:cNvPr>
          <p:cNvSpPr txBox="1"/>
          <p:nvPr/>
        </p:nvSpPr>
        <p:spPr>
          <a:xfrm>
            <a:off x="977884" y="2273844"/>
            <a:ext cx="2574969" cy="1477328"/>
          </a:xfrm>
          <a:prstGeom prst="rect">
            <a:avLst/>
          </a:prstGeom>
          <a:noFill/>
        </p:spPr>
        <p:txBody>
          <a:bodyPr wrap="square">
            <a:spAutoFit/>
          </a:bodyPr>
          <a:lstStyle/>
          <a:p>
            <a:pPr algn="l" fontAlgn="base"/>
            <a:r>
              <a:rPr lang="en-CA" b="0" i="0" dirty="0">
                <a:solidFill>
                  <a:schemeClr val="tx1">
                    <a:lumMod val="65000"/>
                    <a:lumOff val="35000"/>
                  </a:schemeClr>
                </a:solidFill>
                <a:effectLst/>
                <a:latin typeface="Calibri" panose="020F0502020204030204" pitchFamily="34" charset="0"/>
              </a:rPr>
              <a:t>Cui, </a:t>
            </a:r>
            <a:r>
              <a:rPr lang="en-CA" b="0" i="0" dirty="0" err="1">
                <a:solidFill>
                  <a:schemeClr val="tx1">
                    <a:lumMod val="65000"/>
                    <a:lumOff val="35000"/>
                  </a:schemeClr>
                </a:solidFill>
                <a:effectLst/>
                <a:latin typeface="Calibri" panose="020F0502020204030204" pitchFamily="34" charset="0"/>
              </a:rPr>
              <a:t>Zhiquan</a:t>
            </a:r>
            <a:endParaRPr lang="en-CA" b="0" i="0" dirty="0">
              <a:solidFill>
                <a:schemeClr val="tx1">
                  <a:lumMod val="65000"/>
                  <a:lumOff val="35000"/>
                </a:schemeClr>
              </a:solidFill>
              <a:effectLst/>
              <a:latin typeface="Calibri" panose="020F0502020204030204" pitchFamily="34" charset="0"/>
            </a:endParaRPr>
          </a:p>
          <a:p>
            <a:pPr algn="l" fontAlgn="base"/>
            <a:r>
              <a:rPr lang="en-CA" b="0" i="0" dirty="0">
                <a:solidFill>
                  <a:schemeClr val="tx1">
                    <a:lumMod val="65000"/>
                    <a:lumOff val="35000"/>
                  </a:schemeClr>
                </a:solidFill>
                <a:effectLst/>
                <a:latin typeface="Calibri" panose="020F0502020204030204" pitchFamily="34" charset="0"/>
              </a:rPr>
              <a:t>Sun, </a:t>
            </a:r>
            <a:r>
              <a:rPr lang="en-CA" b="0" i="0" dirty="0" err="1">
                <a:solidFill>
                  <a:schemeClr val="tx1">
                    <a:lumMod val="65000"/>
                    <a:lumOff val="35000"/>
                  </a:schemeClr>
                </a:solidFill>
                <a:effectLst/>
                <a:latin typeface="Calibri" panose="020F0502020204030204" pitchFamily="34" charset="0"/>
              </a:rPr>
              <a:t>Aoxiang</a:t>
            </a:r>
            <a:endParaRPr lang="en-CA" b="0" i="0" dirty="0">
              <a:solidFill>
                <a:schemeClr val="tx1">
                  <a:lumMod val="65000"/>
                  <a:lumOff val="35000"/>
                </a:schemeClr>
              </a:solidFill>
              <a:effectLst/>
              <a:latin typeface="Calibri" panose="020F0502020204030204" pitchFamily="34" charset="0"/>
            </a:endParaRPr>
          </a:p>
          <a:p>
            <a:pPr algn="l" fontAlgn="base"/>
            <a:r>
              <a:rPr lang="en-CA" b="0" i="0" dirty="0">
                <a:solidFill>
                  <a:schemeClr val="tx1">
                    <a:lumMod val="65000"/>
                    <a:lumOff val="35000"/>
                  </a:schemeClr>
                </a:solidFill>
                <a:effectLst/>
                <a:latin typeface="Calibri" panose="020F0502020204030204" pitchFamily="34" charset="0"/>
              </a:rPr>
              <a:t>Ha, Alfred </a:t>
            </a:r>
            <a:r>
              <a:rPr lang="en-CA" b="0" i="0" dirty="0" err="1">
                <a:solidFill>
                  <a:schemeClr val="tx1">
                    <a:lumMod val="65000"/>
                    <a:lumOff val="35000"/>
                  </a:schemeClr>
                </a:solidFill>
                <a:effectLst/>
                <a:latin typeface="Calibri" panose="020F0502020204030204" pitchFamily="34" charset="0"/>
              </a:rPr>
              <a:t>Tze</a:t>
            </a:r>
            <a:r>
              <a:rPr lang="en-CA" b="0" i="0" dirty="0">
                <a:solidFill>
                  <a:schemeClr val="tx1">
                    <a:lumMod val="65000"/>
                    <a:lumOff val="35000"/>
                  </a:schemeClr>
                </a:solidFill>
                <a:effectLst/>
                <a:latin typeface="Calibri" panose="020F0502020204030204" pitchFamily="34" charset="0"/>
              </a:rPr>
              <a:t>-Hong</a:t>
            </a:r>
          </a:p>
          <a:p>
            <a:pPr algn="l" fontAlgn="base"/>
            <a:r>
              <a:rPr lang="en-CA" b="0" i="0" dirty="0">
                <a:solidFill>
                  <a:schemeClr val="tx1">
                    <a:lumMod val="65000"/>
                    <a:lumOff val="35000"/>
                  </a:schemeClr>
                </a:solidFill>
                <a:effectLst/>
                <a:latin typeface="Calibri" panose="020F0502020204030204" pitchFamily="34" charset="0"/>
              </a:rPr>
              <a:t>Hong, Sung Ye Ansel</a:t>
            </a:r>
          </a:p>
          <a:p>
            <a:pPr algn="l" fontAlgn="base"/>
            <a:r>
              <a:rPr lang="en-CA" b="0" i="0" dirty="0" err="1">
                <a:solidFill>
                  <a:schemeClr val="tx1">
                    <a:lumMod val="65000"/>
                    <a:lumOff val="35000"/>
                  </a:schemeClr>
                </a:solidFill>
                <a:effectLst/>
                <a:latin typeface="Calibri" panose="020F0502020204030204" pitchFamily="34" charset="0"/>
              </a:rPr>
              <a:t>Iskander</a:t>
            </a:r>
            <a:r>
              <a:rPr lang="en-CA" b="0" i="0" dirty="0">
                <a:solidFill>
                  <a:schemeClr val="tx1">
                    <a:lumMod val="65000"/>
                    <a:lumOff val="35000"/>
                  </a:schemeClr>
                </a:solidFill>
                <a:effectLst/>
                <a:latin typeface="Calibri" panose="020F0502020204030204" pitchFamily="34" charset="0"/>
              </a:rPr>
              <a:t>, Youssef</a:t>
            </a:r>
          </a:p>
        </p:txBody>
      </p:sp>
      <p:sp>
        <p:nvSpPr>
          <p:cNvPr id="14" name="TextBox 13">
            <a:extLst>
              <a:ext uri="{FF2B5EF4-FFF2-40B4-BE49-F238E27FC236}">
                <a16:creationId xmlns:a16="http://schemas.microsoft.com/office/drawing/2014/main" id="{BAF27064-2DFD-4494-90C4-C5CBB881FA91}"/>
              </a:ext>
            </a:extLst>
          </p:cNvPr>
          <p:cNvSpPr txBox="1"/>
          <p:nvPr/>
        </p:nvSpPr>
        <p:spPr>
          <a:xfrm>
            <a:off x="1373187" y="1823750"/>
            <a:ext cx="1063545" cy="400110"/>
          </a:xfrm>
          <a:prstGeom prst="rect">
            <a:avLst/>
          </a:prstGeom>
          <a:noFill/>
        </p:spPr>
        <p:txBody>
          <a:bodyPr wrap="square">
            <a:spAutoFit/>
          </a:bodyPr>
          <a:lstStyle/>
          <a:p>
            <a:pPr algn="l" fontAlgn="base"/>
            <a:r>
              <a:rPr lang="en-CA" sz="2000" b="1" i="0" dirty="0">
                <a:solidFill>
                  <a:srgbClr val="000000"/>
                </a:solidFill>
                <a:effectLst/>
                <a:latin typeface="Calibri" panose="020F0502020204030204" pitchFamily="34" charset="0"/>
              </a:rPr>
              <a:t>Group 2</a:t>
            </a:r>
          </a:p>
        </p:txBody>
      </p:sp>
    </p:spTree>
    <p:extLst>
      <p:ext uri="{BB962C8B-B14F-4D97-AF65-F5344CB8AC3E}">
        <p14:creationId xmlns:p14="http://schemas.microsoft.com/office/powerpoint/2010/main" val="18520211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5">
            <a:extLst>
              <a:ext uri="{FF2B5EF4-FFF2-40B4-BE49-F238E27FC236}">
                <a16:creationId xmlns:a16="http://schemas.microsoft.com/office/drawing/2014/main" id="{063E796B-9835-48CF-9C51-896543AFBFBB}"/>
              </a:ext>
            </a:extLst>
          </p:cNvPr>
          <p:cNvSpPr/>
          <p:nvPr/>
        </p:nvSpPr>
        <p:spPr>
          <a:xfrm>
            <a:off x="603170" y="1616113"/>
            <a:ext cx="2706810" cy="2939823"/>
          </a:xfrm>
          <a:prstGeom prst="roundRect">
            <a:avLst>
              <a:gd name="adj" fmla="val 17711"/>
            </a:avLst>
          </a:prstGeom>
          <a:solidFill>
            <a:schemeClr val="bg1"/>
          </a:solidFill>
          <a:ln>
            <a:no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9" name="Group 28">
            <a:extLst>
              <a:ext uri="{FF2B5EF4-FFF2-40B4-BE49-F238E27FC236}">
                <a16:creationId xmlns:a16="http://schemas.microsoft.com/office/drawing/2014/main" id="{C37043BD-8933-46B5-A655-8F981A1E74BE}"/>
              </a:ext>
            </a:extLst>
          </p:cNvPr>
          <p:cNvGrpSpPr/>
          <p:nvPr/>
        </p:nvGrpSpPr>
        <p:grpSpPr>
          <a:xfrm>
            <a:off x="2494230" y="418708"/>
            <a:ext cx="116280" cy="354960"/>
            <a:chOff x="2494230" y="418708"/>
            <a:chExt cx="116280" cy="354960"/>
          </a:xfrm>
        </p:grpSpPr>
        <mc:AlternateContent xmlns:mc="http://schemas.openxmlformats.org/markup-compatibility/2006">
          <mc:Choice xmlns:p14="http://schemas.microsoft.com/office/powerpoint/2010/main" Requires="p14">
            <p:contentPart p14:bwMode="auto" r:id="rId3">
              <p14:nvContentPartPr>
                <p14:cNvPr id="10" name="Ink 9">
                  <a:extLst>
                    <a:ext uri="{FF2B5EF4-FFF2-40B4-BE49-F238E27FC236}">
                      <a16:creationId xmlns:a16="http://schemas.microsoft.com/office/drawing/2014/main" id="{80AFF93B-0938-4325-B0CE-73191F1E89CA}"/>
                    </a:ext>
                  </a:extLst>
                </p14:cNvPr>
                <p14:cNvContentPartPr/>
                <p14:nvPr/>
              </p14:nvContentPartPr>
              <p14:xfrm>
                <a:off x="2503590" y="418708"/>
                <a:ext cx="70920" cy="354960"/>
              </p14:xfrm>
            </p:contentPart>
          </mc:Choice>
          <mc:Fallback>
            <p:pic>
              <p:nvPicPr>
                <p:cNvPr id="10" name="Ink 9">
                  <a:extLst>
                    <a:ext uri="{FF2B5EF4-FFF2-40B4-BE49-F238E27FC236}">
                      <a16:creationId xmlns:a16="http://schemas.microsoft.com/office/drawing/2014/main" id="{80AFF93B-0938-4325-B0CE-73191F1E89CA}"/>
                    </a:ext>
                  </a:extLst>
                </p:cNvPr>
                <p:cNvPicPr/>
                <p:nvPr/>
              </p:nvPicPr>
              <p:blipFill>
                <a:blip r:embed="rId4"/>
                <a:stretch>
                  <a:fillRect/>
                </a:stretch>
              </p:blipFill>
              <p:spPr>
                <a:xfrm>
                  <a:off x="2494590" y="410068"/>
                  <a:ext cx="88560" cy="372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2" name="Ink 11">
                  <a:extLst>
                    <a:ext uri="{FF2B5EF4-FFF2-40B4-BE49-F238E27FC236}">
                      <a16:creationId xmlns:a16="http://schemas.microsoft.com/office/drawing/2014/main" id="{B2D9C70A-D05C-40DF-B137-1B47A393E20E}"/>
                    </a:ext>
                  </a:extLst>
                </p14:cNvPr>
                <p14:cNvContentPartPr/>
                <p14:nvPr/>
              </p14:nvContentPartPr>
              <p14:xfrm>
                <a:off x="2514390" y="429148"/>
                <a:ext cx="96120" cy="318240"/>
              </p14:xfrm>
            </p:contentPart>
          </mc:Choice>
          <mc:Fallback>
            <p:pic>
              <p:nvPicPr>
                <p:cNvPr id="12" name="Ink 11">
                  <a:extLst>
                    <a:ext uri="{FF2B5EF4-FFF2-40B4-BE49-F238E27FC236}">
                      <a16:creationId xmlns:a16="http://schemas.microsoft.com/office/drawing/2014/main" id="{B2D9C70A-D05C-40DF-B137-1B47A393E20E}"/>
                    </a:ext>
                  </a:extLst>
                </p:cNvPr>
                <p:cNvPicPr/>
                <p:nvPr/>
              </p:nvPicPr>
              <p:blipFill>
                <a:blip r:embed="rId6"/>
                <a:stretch>
                  <a:fillRect/>
                </a:stretch>
              </p:blipFill>
              <p:spPr>
                <a:xfrm>
                  <a:off x="2505750" y="420148"/>
                  <a:ext cx="113760" cy="3358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7" name="Ink 26">
                  <a:extLst>
                    <a:ext uri="{FF2B5EF4-FFF2-40B4-BE49-F238E27FC236}">
                      <a16:creationId xmlns:a16="http://schemas.microsoft.com/office/drawing/2014/main" id="{96C2CAE7-6139-4636-A97B-9B9A51711C89}"/>
                    </a:ext>
                  </a:extLst>
                </p14:cNvPr>
                <p14:cNvContentPartPr/>
                <p14:nvPr/>
              </p14:nvContentPartPr>
              <p14:xfrm>
                <a:off x="2494230" y="727588"/>
                <a:ext cx="72360" cy="9000"/>
              </p14:xfrm>
            </p:contentPart>
          </mc:Choice>
          <mc:Fallback>
            <p:pic>
              <p:nvPicPr>
                <p:cNvPr id="27" name="Ink 26">
                  <a:extLst>
                    <a:ext uri="{FF2B5EF4-FFF2-40B4-BE49-F238E27FC236}">
                      <a16:creationId xmlns:a16="http://schemas.microsoft.com/office/drawing/2014/main" id="{96C2CAE7-6139-4636-A97B-9B9A51711C89}"/>
                    </a:ext>
                  </a:extLst>
                </p:cNvPr>
                <p:cNvPicPr/>
                <p:nvPr/>
              </p:nvPicPr>
              <p:blipFill>
                <a:blip r:embed="rId8"/>
                <a:stretch>
                  <a:fillRect/>
                </a:stretch>
              </p:blipFill>
              <p:spPr>
                <a:xfrm>
                  <a:off x="2485590" y="718948"/>
                  <a:ext cx="90000" cy="26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
            <p14:nvContentPartPr>
              <p14:cNvPr id="32" name="Ink 31">
                <a:extLst>
                  <a:ext uri="{FF2B5EF4-FFF2-40B4-BE49-F238E27FC236}">
                    <a16:creationId xmlns:a16="http://schemas.microsoft.com/office/drawing/2014/main" id="{FB8B5DF9-63F9-41C1-BAC9-3105E8E62E10}"/>
                  </a:ext>
                </a:extLst>
              </p14:cNvPr>
              <p14:cNvContentPartPr/>
              <p14:nvPr/>
            </p14:nvContentPartPr>
            <p14:xfrm>
              <a:off x="478950" y="1073908"/>
              <a:ext cx="3960" cy="360"/>
            </p14:xfrm>
          </p:contentPart>
        </mc:Choice>
        <mc:Fallback>
          <p:pic>
            <p:nvPicPr>
              <p:cNvPr id="32" name="Ink 31">
                <a:extLst>
                  <a:ext uri="{FF2B5EF4-FFF2-40B4-BE49-F238E27FC236}">
                    <a16:creationId xmlns:a16="http://schemas.microsoft.com/office/drawing/2014/main" id="{FB8B5DF9-63F9-41C1-BAC9-3105E8E62E10}"/>
                  </a:ext>
                </a:extLst>
              </p:cNvPr>
              <p:cNvPicPr/>
              <p:nvPr/>
            </p:nvPicPr>
            <p:blipFill>
              <a:blip r:embed="rId10"/>
              <a:stretch>
                <a:fillRect/>
              </a:stretch>
            </p:blipFill>
            <p:spPr>
              <a:xfrm>
                <a:off x="470310" y="1064908"/>
                <a:ext cx="21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3" name="Ink 32">
                <a:extLst>
                  <a:ext uri="{FF2B5EF4-FFF2-40B4-BE49-F238E27FC236}">
                    <a16:creationId xmlns:a16="http://schemas.microsoft.com/office/drawing/2014/main" id="{593A6B1B-2D39-4CBB-B0B8-5CAF402FD77E}"/>
                  </a:ext>
                </a:extLst>
              </p14:cNvPr>
              <p14:cNvContentPartPr/>
              <p14:nvPr/>
            </p14:nvContentPartPr>
            <p14:xfrm>
              <a:off x="478950" y="1366948"/>
              <a:ext cx="360" cy="360"/>
            </p14:xfrm>
          </p:contentPart>
        </mc:Choice>
        <mc:Fallback>
          <p:pic>
            <p:nvPicPr>
              <p:cNvPr id="33" name="Ink 32">
                <a:extLst>
                  <a:ext uri="{FF2B5EF4-FFF2-40B4-BE49-F238E27FC236}">
                    <a16:creationId xmlns:a16="http://schemas.microsoft.com/office/drawing/2014/main" id="{593A6B1B-2D39-4CBB-B0B8-5CAF402FD77E}"/>
                  </a:ext>
                </a:extLst>
              </p:cNvPr>
              <p:cNvPicPr/>
              <p:nvPr/>
            </p:nvPicPr>
            <p:blipFill>
              <a:blip r:embed="rId10"/>
              <a:stretch>
                <a:fillRect/>
              </a:stretch>
            </p:blipFill>
            <p:spPr>
              <a:xfrm>
                <a:off x="470310" y="135794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4" name="Ink 33">
                <a:extLst>
                  <a:ext uri="{FF2B5EF4-FFF2-40B4-BE49-F238E27FC236}">
                    <a16:creationId xmlns:a16="http://schemas.microsoft.com/office/drawing/2014/main" id="{EEFB7D91-8F6E-4300-810A-B8DC4F51A581}"/>
                  </a:ext>
                </a:extLst>
              </p14:cNvPr>
              <p14:cNvContentPartPr/>
              <p14:nvPr/>
            </p14:nvContentPartPr>
            <p14:xfrm>
              <a:off x="470310" y="1339948"/>
              <a:ext cx="360" cy="360"/>
            </p14:xfrm>
          </p:contentPart>
        </mc:Choice>
        <mc:Fallback>
          <p:pic>
            <p:nvPicPr>
              <p:cNvPr id="34" name="Ink 33">
                <a:extLst>
                  <a:ext uri="{FF2B5EF4-FFF2-40B4-BE49-F238E27FC236}">
                    <a16:creationId xmlns:a16="http://schemas.microsoft.com/office/drawing/2014/main" id="{EEFB7D91-8F6E-4300-810A-B8DC4F51A581}"/>
                  </a:ext>
                </a:extLst>
              </p:cNvPr>
              <p:cNvPicPr/>
              <p:nvPr/>
            </p:nvPicPr>
            <p:blipFill>
              <a:blip r:embed="rId13"/>
              <a:stretch>
                <a:fillRect/>
              </a:stretch>
            </p:blipFill>
            <p:spPr>
              <a:xfrm>
                <a:off x="461310" y="1331308"/>
                <a:ext cx="18000" cy="18000"/>
              </a:xfrm>
              <a:prstGeom prst="rect">
                <a:avLst/>
              </a:prstGeom>
            </p:spPr>
          </p:pic>
        </mc:Fallback>
      </mc:AlternateContent>
      <p:sp>
        <p:nvSpPr>
          <p:cNvPr id="2" name="文本框 1"/>
          <p:cNvSpPr txBox="1"/>
          <p:nvPr/>
        </p:nvSpPr>
        <p:spPr>
          <a:xfrm>
            <a:off x="1140822" y="403602"/>
            <a:ext cx="3218113" cy="369332"/>
          </a:xfrm>
          <a:prstGeom prst="rect">
            <a:avLst/>
          </a:prstGeom>
          <a:noFill/>
        </p:spPr>
        <p:txBody>
          <a:bodyPr wrap="square" lIns="0" tIns="0" rIns="0" bIns="0" rtlCol="0">
            <a:spAutoFit/>
          </a:bodyPr>
          <a:lstStyle/>
          <a:p>
            <a:pPr marL="0" lvl="1"/>
            <a:r>
              <a:rPr lang="en-CA" sz="2400" b="1" dirty="0"/>
              <a:t> Working Agreement</a:t>
            </a:r>
            <a:endParaRPr lang="zh-CN" altLang="en-US" sz="2400" b="1" dirty="0">
              <a:latin typeface="微软雅黑" pitchFamily="34" charset="-122"/>
              <a:ea typeface="微软雅黑" pitchFamily="34" charset="-122"/>
            </a:endParaRPr>
          </a:p>
        </p:txBody>
      </p:sp>
      <p:sp>
        <p:nvSpPr>
          <p:cNvPr id="44" name="TextBox 43">
            <a:extLst>
              <a:ext uri="{FF2B5EF4-FFF2-40B4-BE49-F238E27FC236}">
                <a16:creationId xmlns:a16="http://schemas.microsoft.com/office/drawing/2014/main" id="{6DC58800-2DF3-4A3E-BF48-FB614B7DBBCC}"/>
              </a:ext>
            </a:extLst>
          </p:cNvPr>
          <p:cNvSpPr txBox="1"/>
          <p:nvPr/>
        </p:nvSpPr>
        <p:spPr>
          <a:xfrm>
            <a:off x="3927567" y="2023805"/>
            <a:ext cx="6975259" cy="1938992"/>
          </a:xfrm>
          <a:prstGeom prst="rect">
            <a:avLst/>
          </a:prstGeom>
          <a:noFill/>
        </p:spPr>
        <p:txBody>
          <a:bodyPr wrap="square">
            <a:spAutoFit/>
          </a:bodyPr>
          <a:lstStyle/>
          <a:p>
            <a:pPr marL="342900" indent="-342900">
              <a:buFont typeface="Arial" panose="020B0604020202020204" pitchFamily="34" charset="0"/>
              <a:buChar char="•"/>
            </a:pPr>
            <a:r>
              <a:rPr lang="en-US" sz="2400" dirty="0"/>
              <a:t>Choosing a Scrum Master </a:t>
            </a:r>
          </a:p>
          <a:p>
            <a:pPr marL="342900" indent="-342900">
              <a:buFont typeface="Arial" panose="020B0604020202020204" pitchFamily="34" charset="0"/>
              <a:buChar char="•"/>
            </a:pPr>
            <a:r>
              <a:rPr lang="en-US" sz="2400" dirty="0"/>
              <a:t>Scheduling recurrent “standup” meetings 	</a:t>
            </a:r>
          </a:p>
          <a:p>
            <a:pPr marL="342900" indent="-342900">
              <a:buFont typeface="Arial" panose="020B0604020202020204" pitchFamily="34" charset="0"/>
              <a:buChar char="•"/>
            </a:pPr>
            <a:r>
              <a:rPr lang="en-US" sz="2400" dirty="0"/>
              <a:t>Version control system to use </a:t>
            </a:r>
          </a:p>
          <a:p>
            <a:pPr marL="342900" indent="-342900">
              <a:buFont typeface="Arial" panose="020B0604020202020204" pitchFamily="34" charset="0"/>
              <a:buChar char="•"/>
            </a:pPr>
            <a:r>
              <a:rPr lang="en-US" sz="2400" dirty="0"/>
              <a:t>Information to include in the commits </a:t>
            </a:r>
          </a:p>
          <a:p>
            <a:pPr marL="342900" indent="-342900">
              <a:buFont typeface="Arial" panose="020B0604020202020204" pitchFamily="34" charset="0"/>
              <a:buChar char="•"/>
            </a:pPr>
            <a:r>
              <a:rPr lang="en-US" sz="2400" dirty="0"/>
              <a:t>Other relevant issue</a:t>
            </a:r>
            <a:endParaRPr lang="en-CA" sz="2400" dirty="0"/>
          </a:p>
        </p:txBody>
      </p:sp>
      <p:sp>
        <p:nvSpPr>
          <p:cNvPr id="13" name="TextBox 12">
            <a:extLst>
              <a:ext uri="{FF2B5EF4-FFF2-40B4-BE49-F238E27FC236}">
                <a16:creationId xmlns:a16="http://schemas.microsoft.com/office/drawing/2014/main" id="{D10DF338-18B3-4844-AAB5-B3713F0EB9BF}"/>
              </a:ext>
            </a:extLst>
          </p:cNvPr>
          <p:cNvSpPr txBox="1"/>
          <p:nvPr/>
        </p:nvSpPr>
        <p:spPr>
          <a:xfrm>
            <a:off x="977884" y="2273844"/>
            <a:ext cx="2574969" cy="1477328"/>
          </a:xfrm>
          <a:prstGeom prst="rect">
            <a:avLst/>
          </a:prstGeom>
          <a:noFill/>
        </p:spPr>
        <p:txBody>
          <a:bodyPr wrap="square">
            <a:spAutoFit/>
          </a:bodyPr>
          <a:lstStyle/>
          <a:p>
            <a:pPr algn="l" fontAlgn="base"/>
            <a:r>
              <a:rPr lang="en-CA" b="0" i="0" dirty="0">
                <a:solidFill>
                  <a:schemeClr val="tx1">
                    <a:lumMod val="65000"/>
                    <a:lumOff val="35000"/>
                  </a:schemeClr>
                </a:solidFill>
                <a:effectLst/>
                <a:latin typeface="Calibri" panose="020F0502020204030204" pitchFamily="34" charset="0"/>
              </a:rPr>
              <a:t>Lai, </a:t>
            </a:r>
            <a:r>
              <a:rPr lang="en-CA" b="0" i="0" dirty="0" err="1">
                <a:solidFill>
                  <a:schemeClr val="tx1">
                    <a:lumMod val="65000"/>
                    <a:lumOff val="35000"/>
                  </a:schemeClr>
                </a:solidFill>
                <a:effectLst/>
                <a:latin typeface="Calibri" panose="020F0502020204030204" pitchFamily="34" charset="0"/>
              </a:rPr>
              <a:t>Zechen</a:t>
            </a:r>
            <a:endParaRPr lang="en-CA" b="0" i="0" dirty="0">
              <a:solidFill>
                <a:schemeClr val="tx1">
                  <a:lumMod val="65000"/>
                  <a:lumOff val="35000"/>
                </a:schemeClr>
              </a:solidFill>
              <a:effectLst/>
              <a:latin typeface="Calibri" panose="020F0502020204030204" pitchFamily="34" charset="0"/>
            </a:endParaRPr>
          </a:p>
          <a:p>
            <a:pPr algn="l" fontAlgn="base"/>
            <a:r>
              <a:rPr lang="en-CA" b="0" i="0" dirty="0">
                <a:solidFill>
                  <a:schemeClr val="tx1">
                    <a:lumMod val="65000"/>
                    <a:lumOff val="35000"/>
                  </a:schemeClr>
                </a:solidFill>
                <a:effectLst/>
                <a:latin typeface="Calibri" panose="020F0502020204030204" pitchFamily="34" charset="0"/>
              </a:rPr>
              <a:t>Shang, </a:t>
            </a:r>
            <a:r>
              <a:rPr lang="en-CA" b="0" i="0" dirty="0" err="1">
                <a:solidFill>
                  <a:schemeClr val="tx1">
                    <a:lumMod val="65000"/>
                    <a:lumOff val="35000"/>
                  </a:schemeClr>
                </a:solidFill>
                <a:effectLst/>
                <a:latin typeface="Calibri" panose="020F0502020204030204" pitchFamily="34" charset="0"/>
              </a:rPr>
              <a:t>Jiale</a:t>
            </a:r>
            <a:endParaRPr lang="en-CA" b="0" i="0" dirty="0">
              <a:solidFill>
                <a:schemeClr val="tx1">
                  <a:lumMod val="65000"/>
                  <a:lumOff val="35000"/>
                </a:schemeClr>
              </a:solidFill>
              <a:effectLst/>
              <a:latin typeface="Calibri" panose="020F0502020204030204" pitchFamily="34" charset="0"/>
            </a:endParaRPr>
          </a:p>
          <a:p>
            <a:pPr algn="l" fontAlgn="base"/>
            <a:r>
              <a:rPr lang="en-CA" b="0" i="0" dirty="0">
                <a:solidFill>
                  <a:schemeClr val="tx1">
                    <a:lumMod val="65000"/>
                    <a:lumOff val="35000"/>
                  </a:schemeClr>
                </a:solidFill>
                <a:effectLst/>
                <a:latin typeface="Calibri" panose="020F0502020204030204" pitchFamily="34" charset="0"/>
              </a:rPr>
              <a:t>Le, </a:t>
            </a:r>
            <a:r>
              <a:rPr lang="en-CA" b="0" i="0" dirty="0" err="1">
                <a:solidFill>
                  <a:schemeClr val="tx1">
                    <a:lumMod val="65000"/>
                    <a:lumOff val="35000"/>
                  </a:schemeClr>
                </a:solidFill>
                <a:effectLst/>
                <a:latin typeface="Calibri" panose="020F0502020204030204" pitchFamily="34" charset="0"/>
              </a:rPr>
              <a:t>Nghia</a:t>
            </a:r>
            <a:endParaRPr lang="en-CA" b="0" i="0" dirty="0">
              <a:solidFill>
                <a:schemeClr val="tx1">
                  <a:lumMod val="65000"/>
                  <a:lumOff val="35000"/>
                </a:schemeClr>
              </a:solidFill>
              <a:effectLst/>
              <a:latin typeface="Calibri" panose="020F0502020204030204" pitchFamily="34" charset="0"/>
            </a:endParaRPr>
          </a:p>
          <a:p>
            <a:pPr algn="l" fontAlgn="base"/>
            <a:r>
              <a:rPr lang="en-CA" b="0" i="0" dirty="0">
                <a:solidFill>
                  <a:schemeClr val="tx1">
                    <a:lumMod val="65000"/>
                    <a:lumOff val="35000"/>
                  </a:schemeClr>
                </a:solidFill>
                <a:effectLst/>
                <a:latin typeface="Calibri" panose="020F0502020204030204" pitchFamily="34" charset="0"/>
              </a:rPr>
              <a:t>Sharma, </a:t>
            </a:r>
            <a:r>
              <a:rPr lang="en-CA" b="0" i="0" dirty="0" err="1">
                <a:solidFill>
                  <a:schemeClr val="tx1">
                    <a:lumMod val="65000"/>
                    <a:lumOff val="35000"/>
                  </a:schemeClr>
                </a:solidFill>
                <a:effectLst/>
                <a:latin typeface="Calibri" panose="020F0502020204030204" pitchFamily="34" charset="0"/>
              </a:rPr>
              <a:t>Ansh</a:t>
            </a:r>
            <a:endParaRPr lang="en-CA" b="0" i="0" dirty="0">
              <a:solidFill>
                <a:schemeClr val="tx1">
                  <a:lumMod val="65000"/>
                  <a:lumOff val="35000"/>
                </a:schemeClr>
              </a:solidFill>
              <a:effectLst/>
              <a:latin typeface="Calibri" panose="020F0502020204030204" pitchFamily="34" charset="0"/>
            </a:endParaRPr>
          </a:p>
          <a:p>
            <a:pPr algn="l" fontAlgn="base"/>
            <a:r>
              <a:rPr lang="en-CA" b="0" i="0" dirty="0">
                <a:solidFill>
                  <a:schemeClr val="tx1">
                    <a:lumMod val="65000"/>
                    <a:lumOff val="35000"/>
                  </a:schemeClr>
                </a:solidFill>
                <a:effectLst/>
                <a:latin typeface="Calibri" panose="020F0502020204030204" pitchFamily="34" charset="0"/>
              </a:rPr>
              <a:t>Weng, Raymond</a:t>
            </a:r>
          </a:p>
        </p:txBody>
      </p:sp>
      <p:sp>
        <p:nvSpPr>
          <p:cNvPr id="14" name="TextBox 13">
            <a:extLst>
              <a:ext uri="{FF2B5EF4-FFF2-40B4-BE49-F238E27FC236}">
                <a16:creationId xmlns:a16="http://schemas.microsoft.com/office/drawing/2014/main" id="{BAF27064-2DFD-4494-90C4-C5CBB881FA91}"/>
              </a:ext>
            </a:extLst>
          </p:cNvPr>
          <p:cNvSpPr txBox="1"/>
          <p:nvPr/>
        </p:nvSpPr>
        <p:spPr>
          <a:xfrm>
            <a:off x="1373187" y="1823750"/>
            <a:ext cx="1063545" cy="400110"/>
          </a:xfrm>
          <a:prstGeom prst="rect">
            <a:avLst/>
          </a:prstGeom>
          <a:noFill/>
        </p:spPr>
        <p:txBody>
          <a:bodyPr wrap="square">
            <a:spAutoFit/>
          </a:bodyPr>
          <a:lstStyle/>
          <a:p>
            <a:pPr algn="l" fontAlgn="base"/>
            <a:r>
              <a:rPr lang="en-CA" sz="2000" b="1" i="0" dirty="0">
                <a:solidFill>
                  <a:srgbClr val="000000"/>
                </a:solidFill>
                <a:effectLst/>
                <a:latin typeface="Calibri" panose="020F0502020204030204" pitchFamily="34" charset="0"/>
              </a:rPr>
              <a:t>Group 3</a:t>
            </a:r>
          </a:p>
        </p:txBody>
      </p:sp>
    </p:spTree>
    <p:extLst>
      <p:ext uri="{BB962C8B-B14F-4D97-AF65-F5344CB8AC3E}">
        <p14:creationId xmlns:p14="http://schemas.microsoft.com/office/powerpoint/2010/main" val="292926786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5">
            <a:extLst>
              <a:ext uri="{FF2B5EF4-FFF2-40B4-BE49-F238E27FC236}">
                <a16:creationId xmlns:a16="http://schemas.microsoft.com/office/drawing/2014/main" id="{063E796B-9835-48CF-9C51-896543AFBFBB}"/>
              </a:ext>
            </a:extLst>
          </p:cNvPr>
          <p:cNvSpPr/>
          <p:nvPr/>
        </p:nvSpPr>
        <p:spPr>
          <a:xfrm>
            <a:off x="603170" y="1616113"/>
            <a:ext cx="2706810" cy="2939823"/>
          </a:xfrm>
          <a:prstGeom prst="roundRect">
            <a:avLst>
              <a:gd name="adj" fmla="val 17711"/>
            </a:avLst>
          </a:prstGeom>
          <a:solidFill>
            <a:schemeClr val="bg1"/>
          </a:solidFill>
          <a:ln>
            <a:no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9" name="Group 28">
            <a:extLst>
              <a:ext uri="{FF2B5EF4-FFF2-40B4-BE49-F238E27FC236}">
                <a16:creationId xmlns:a16="http://schemas.microsoft.com/office/drawing/2014/main" id="{C37043BD-8933-46B5-A655-8F981A1E74BE}"/>
              </a:ext>
            </a:extLst>
          </p:cNvPr>
          <p:cNvGrpSpPr/>
          <p:nvPr/>
        </p:nvGrpSpPr>
        <p:grpSpPr>
          <a:xfrm>
            <a:off x="2494230" y="418708"/>
            <a:ext cx="116280" cy="354960"/>
            <a:chOff x="2494230" y="418708"/>
            <a:chExt cx="116280" cy="354960"/>
          </a:xfrm>
        </p:grpSpPr>
        <mc:AlternateContent xmlns:mc="http://schemas.openxmlformats.org/markup-compatibility/2006">
          <mc:Choice xmlns:p14="http://schemas.microsoft.com/office/powerpoint/2010/main" Requires="p14">
            <p:contentPart p14:bwMode="auto" r:id="rId3">
              <p14:nvContentPartPr>
                <p14:cNvPr id="10" name="Ink 9">
                  <a:extLst>
                    <a:ext uri="{FF2B5EF4-FFF2-40B4-BE49-F238E27FC236}">
                      <a16:creationId xmlns:a16="http://schemas.microsoft.com/office/drawing/2014/main" id="{80AFF93B-0938-4325-B0CE-73191F1E89CA}"/>
                    </a:ext>
                  </a:extLst>
                </p14:cNvPr>
                <p14:cNvContentPartPr/>
                <p14:nvPr/>
              </p14:nvContentPartPr>
              <p14:xfrm>
                <a:off x="2503590" y="418708"/>
                <a:ext cx="70920" cy="354960"/>
              </p14:xfrm>
            </p:contentPart>
          </mc:Choice>
          <mc:Fallback>
            <p:pic>
              <p:nvPicPr>
                <p:cNvPr id="10" name="Ink 9">
                  <a:extLst>
                    <a:ext uri="{FF2B5EF4-FFF2-40B4-BE49-F238E27FC236}">
                      <a16:creationId xmlns:a16="http://schemas.microsoft.com/office/drawing/2014/main" id="{80AFF93B-0938-4325-B0CE-73191F1E89CA}"/>
                    </a:ext>
                  </a:extLst>
                </p:cNvPr>
                <p:cNvPicPr/>
                <p:nvPr/>
              </p:nvPicPr>
              <p:blipFill>
                <a:blip r:embed="rId4"/>
                <a:stretch>
                  <a:fillRect/>
                </a:stretch>
              </p:blipFill>
              <p:spPr>
                <a:xfrm>
                  <a:off x="2494590" y="410068"/>
                  <a:ext cx="88560" cy="372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2" name="Ink 11">
                  <a:extLst>
                    <a:ext uri="{FF2B5EF4-FFF2-40B4-BE49-F238E27FC236}">
                      <a16:creationId xmlns:a16="http://schemas.microsoft.com/office/drawing/2014/main" id="{B2D9C70A-D05C-40DF-B137-1B47A393E20E}"/>
                    </a:ext>
                  </a:extLst>
                </p14:cNvPr>
                <p14:cNvContentPartPr/>
                <p14:nvPr/>
              </p14:nvContentPartPr>
              <p14:xfrm>
                <a:off x="2514390" y="429148"/>
                <a:ext cx="96120" cy="318240"/>
              </p14:xfrm>
            </p:contentPart>
          </mc:Choice>
          <mc:Fallback>
            <p:pic>
              <p:nvPicPr>
                <p:cNvPr id="12" name="Ink 11">
                  <a:extLst>
                    <a:ext uri="{FF2B5EF4-FFF2-40B4-BE49-F238E27FC236}">
                      <a16:creationId xmlns:a16="http://schemas.microsoft.com/office/drawing/2014/main" id="{B2D9C70A-D05C-40DF-B137-1B47A393E20E}"/>
                    </a:ext>
                  </a:extLst>
                </p:cNvPr>
                <p:cNvPicPr/>
                <p:nvPr/>
              </p:nvPicPr>
              <p:blipFill>
                <a:blip r:embed="rId6"/>
                <a:stretch>
                  <a:fillRect/>
                </a:stretch>
              </p:blipFill>
              <p:spPr>
                <a:xfrm>
                  <a:off x="2505750" y="420148"/>
                  <a:ext cx="113760" cy="3358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7" name="Ink 26">
                  <a:extLst>
                    <a:ext uri="{FF2B5EF4-FFF2-40B4-BE49-F238E27FC236}">
                      <a16:creationId xmlns:a16="http://schemas.microsoft.com/office/drawing/2014/main" id="{96C2CAE7-6139-4636-A97B-9B9A51711C89}"/>
                    </a:ext>
                  </a:extLst>
                </p14:cNvPr>
                <p14:cNvContentPartPr/>
                <p14:nvPr/>
              </p14:nvContentPartPr>
              <p14:xfrm>
                <a:off x="2494230" y="727588"/>
                <a:ext cx="72360" cy="9000"/>
              </p14:xfrm>
            </p:contentPart>
          </mc:Choice>
          <mc:Fallback>
            <p:pic>
              <p:nvPicPr>
                <p:cNvPr id="27" name="Ink 26">
                  <a:extLst>
                    <a:ext uri="{FF2B5EF4-FFF2-40B4-BE49-F238E27FC236}">
                      <a16:creationId xmlns:a16="http://schemas.microsoft.com/office/drawing/2014/main" id="{96C2CAE7-6139-4636-A97B-9B9A51711C89}"/>
                    </a:ext>
                  </a:extLst>
                </p:cNvPr>
                <p:cNvPicPr/>
                <p:nvPr/>
              </p:nvPicPr>
              <p:blipFill>
                <a:blip r:embed="rId8"/>
                <a:stretch>
                  <a:fillRect/>
                </a:stretch>
              </p:blipFill>
              <p:spPr>
                <a:xfrm>
                  <a:off x="2485590" y="718948"/>
                  <a:ext cx="90000" cy="26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
            <p14:nvContentPartPr>
              <p14:cNvPr id="32" name="Ink 31">
                <a:extLst>
                  <a:ext uri="{FF2B5EF4-FFF2-40B4-BE49-F238E27FC236}">
                    <a16:creationId xmlns:a16="http://schemas.microsoft.com/office/drawing/2014/main" id="{FB8B5DF9-63F9-41C1-BAC9-3105E8E62E10}"/>
                  </a:ext>
                </a:extLst>
              </p14:cNvPr>
              <p14:cNvContentPartPr/>
              <p14:nvPr/>
            </p14:nvContentPartPr>
            <p14:xfrm>
              <a:off x="478950" y="1073908"/>
              <a:ext cx="3960" cy="360"/>
            </p14:xfrm>
          </p:contentPart>
        </mc:Choice>
        <mc:Fallback>
          <p:pic>
            <p:nvPicPr>
              <p:cNvPr id="32" name="Ink 31">
                <a:extLst>
                  <a:ext uri="{FF2B5EF4-FFF2-40B4-BE49-F238E27FC236}">
                    <a16:creationId xmlns:a16="http://schemas.microsoft.com/office/drawing/2014/main" id="{FB8B5DF9-63F9-41C1-BAC9-3105E8E62E10}"/>
                  </a:ext>
                </a:extLst>
              </p:cNvPr>
              <p:cNvPicPr/>
              <p:nvPr/>
            </p:nvPicPr>
            <p:blipFill>
              <a:blip r:embed="rId10"/>
              <a:stretch>
                <a:fillRect/>
              </a:stretch>
            </p:blipFill>
            <p:spPr>
              <a:xfrm>
                <a:off x="470310" y="1064908"/>
                <a:ext cx="21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3" name="Ink 32">
                <a:extLst>
                  <a:ext uri="{FF2B5EF4-FFF2-40B4-BE49-F238E27FC236}">
                    <a16:creationId xmlns:a16="http://schemas.microsoft.com/office/drawing/2014/main" id="{593A6B1B-2D39-4CBB-B0B8-5CAF402FD77E}"/>
                  </a:ext>
                </a:extLst>
              </p14:cNvPr>
              <p14:cNvContentPartPr/>
              <p14:nvPr/>
            </p14:nvContentPartPr>
            <p14:xfrm>
              <a:off x="478950" y="1366948"/>
              <a:ext cx="360" cy="360"/>
            </p14:xfrm>
          </p:contentPart>
        </mc:Choice>
        <mc:Fallback>
          <p:pic>
            <p:nvPicPr>
              <p:cNvPr id="33" name="Ink 32">
                <a:extLst>
                  <a:ext uri="{FF2B5EF4-FFF2-40B4-BE49-F238E27FC236}">
                    <a16:creationId xmlns:a16="http://schemas.microsoft.com/office/drawing/2014/main" id="{593A6B1B-2D39-4CBB-B0B8-5CAF402FD77E}"/>
                  </a:ext>
                </a:extLst>
              </p:cNvPr>
              <p:cNvPicPr/>
              <p:nvPr/>
            </p:nvPicPr>
            <p:blipFill>
              <a:blip r:embed="rId10"/>
              <a:stretch>
                <a:fillRect/>
              </a:stretch>
            </p:blipFill>
            <p:spPr>
              <a:xfrm>
                <a:off x="470310" y="135794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4" name="Ink 33">
                <a:extLst>
                  <a:ext uri="{FF2B5EF4-FFF2-40B4-BE49-F238E27FC236}">
                    <a16:creationId xmlns:a16="http://schemas.microsoft.com/office/drawing/2014/main" id="{EEFB7D91-8F6E-4300-810A-B8DC4F51A581}"/>
                  </a:ext>
                </a:extLst>
              </p14:cNvPr>
              <p14:cNvContentPartPr/>
              <p14:nvPr/>
            </p14:nvContentPartPr>
            <p14:xfrm>
              <a:off x="470310" y="1339948"/>
              <a:ext cx="360" cy="360"/>
            </p14:xfrm>
          </p:contentPart>
        </mc:Choice>
        <mc:Fallback>
          <p:pic>
            <p:nvPicPr>
              <p:cNvPr id="34" name="Ink 33">
                <a:extLst>
                  <a:ext uri="{FF2B5EF4-FFF2-40B4-BE49-F238E27FC236}">
                    <a16:creationId xmlns:a16="http://schemas.microsoft.com/office/drawing/2014/main" id="{EEFB7D91-8F6E-4300-810A-B8DC4F51A581}"/>
                  </a:ext>
                </a:extLst>
              </p:cNvPr>
              <p:cNvPicPr/>
              <p:nvPr/>
            </p:nvPicPr>
            <p:blipFill>
              <a:blip r:embed="rId13"/>
              <a:stretch>
                <a:fillRect/>
              </a:stretch>
            </p:blipFill>
            <p:spPr>
              <a:xfrm>
                <a:off x="461310" y="1331308"/>
                <a:ext cx="18000" cy="18000"/>
              </a:xfrm>
              <a:prstGeom prst="rect">
                <a:avLst/>
              </a:prstGeom>
            </p:spPr>
          </p:pic>
        </mc:Fallback>
      </mc:AlternateContent>
      <p:sp>
        <p:nvSpPr>
          <p:cNvPr id="2" name="文本框 1"/>
          <p:cNvSpPr txBox="1"/>
          <p:nvPr/>
        </p:nvSpPr>
        <p:spPr>
          <a:xfrm>
            <a:off x="1140822" y="403602"/>
            <a:ext cx="3218113" cy="369332"/>
          </a:xfrm>
          <a:prstGeom prst="rect">
            <a:avLst/>
          </a:prstGeom>
          <a:noFill/>
        </p:spPr>
        <p:txBody>
          <a:bodyPr wrap="square" lIns="0" tIns="0" rIns="0" bIns="0" rtlCol="0">
            <a:spAutoFit/>
          </a:bodyPr>
          <a:lstStyle/>
          <a:p>
            <a:pPr marL="0" lvl="1"/>
            <a:r>
              <a:rPr lang="en-CA" sz="2400" b="1" dirty="0"/>
              <a:t> Working Agreement</a:t>
            </a:r>
            <a:endParaRPr lang="zh-CN" altLang="en-US" sz="2400" b="1" dirty="0">
              <a:latin typeface="微软雅黑" pitchFamily="34" charset="-122"/>
              <a:ea typeface="微软雅黑" pitchFamily="34" charset="-122"/>
            </a:endParaRPr>
          </a:p>
        </p:txBody>
      </p:sp>
      <p:sp>
        <p:nvSpPr>
          <p:cNvPr id="44" name="TextBox 43">
            <a:extLst>
              <a:ext uri="{FF2B5EF4-FFF2-40B4-BE49-F238E27FC236}">
                <a16:creationId xmlns:a16="http://schemas.microsoft.com/office/drawing/2014/main" id="{6DC58800-2DF3-4A3E-BF48-FB614B7DBBCC}"/>
              </a:ext>
            </a:extLst>
          </p:cNvPr>
          <p:cNvSpPr txBox="1"/>
          <p:nvPr/>
        </p:nvSpPr>
        <p:spPr>
          <a:xfrm>
            <a:off x="3927567" y="2023805"/>
            <a:ext cx="6975259" cy="1938992"/>
          </a:xfrm>
          <a:prstGeom prst="rect">
            <a:avLst/>
          </a:prstGeom>
          <a:noFill/>
        </p:spPr>
        <p:txBody>
          <a:bodyPr wrap="square">
            <a:spAutoFit/>
          </a:bodyPr>
          <a:lstStyle/>
          <a:p>
            <a:pPr marL="342900" indent="-342900">
              <a:buFont typeface="Arial" panose="020B0604020202020204" pitchFamily="34" charset="0"/>
              <a:buChar char="•"/>
            </a:pPr>
            <a:r>
              <a:rPr lang="en-US" sz="2400" dirty="0"/>
              <a:t>Choosing a Scrum Master </a:t>
            </a:r>
          </a:p>
          <a:p>
            <a:pPr marL="342900" indent="-342900">
              <a:buFont typeface="Arial" panose="020B0604020202020204" pitchFamily="34" charset="0"/>
              <a:buChar char="•"/>
            </a:pPr>
            <a:r>
              <a:rPr lang="en-US" sz="2400" dirty="0"/>
              <a:t>Scheduling recurrent “standup” meetings 	</a:t>
            </a:r>
          </a:p>
          <a:p>
            <a:pPr marL="342900" indent="-342900">
              <a:buFont typeface="Arial" panose="020B0604020202020204" pitchFamily="34" charset="0"/>
              <a:buChar char="•"/>
            </a:pPr>
            <a:r>
              <a:rPr lang="en-US" sz="2400" dirty="0"/>
              <a:t>Version control system to use </a:t>
            </a:r>
          </a:p>
          <a:p>
            <a:pPr marL="342900" indent="-342900">
              <a:buFont typeface="Arial" panose="020B0604020202020204" pitchFamily="34" charset="0"/>
              <a:buChar char="•"/>
            </a:pPr>
            <a:r>
              <a:rPr lang="en-US" sz="2400" dirty="0"/>
              <a:t>Information to include in the commits </a:t>
            </a:r>
          </a:p>
          <a:p>
            <a:pPr marL="342900" indent="-342900">
              <a:buFont typeface="Arial" panose="020B0604020202020204" pitchFamily="34" charset="0"/>
              <a:buChar char="•"/>
            </a:pPr>
            <a:r>
              <a:rPr lang="en-US" sz="2400" dirty="0"/>
              <a:t>Other relevant issue</a:t>
            </a:r>
            <a:endParaRPr lang="en-CA" sz="2400" dirty="0"/>
          </a:p>
        </p:txBody>
      </p:sp>
      <p:sp>
        <p:nvSpPr>
          <p:cNvPr id="13" name="TextBox 12">
            <a:extLst>
              <a:ext uri="{FF2B5EF4-FFF2-40B4-BE49-F238E27FC236}">
                <a16:creationId xmlns:a16="http://schemas.microsoft.com/office/drawing/2014/main" id="{D10DF338-18B3-4844-AAB5-B3713F0EB9BF}"/>
              </a:ext>
            </a:extLst>
          </p:cNvPr>
          <p:cNvSpPr txBox="1"/>
          <p:nvPr/>
        </p:nvSpPr>
        <p:spPr>
          <a:xfrm>
            <a:off x="977884" y="2273844"/>
            <a:ext cx="2574969" cy="1477328"/>
          </a:xfrm>
          <a:prstGeom prst="rect">
            <a:avLst/>
          </a:prstGeom>
          <a:noFill/>
        </p:spPr>
        <p:txBody>
          <a:bodyPr wrap="square">
            <a:spAutoFit/>
          </a:bodyPr>
          <a:lstStyle/>
          <a:p>
            <a:pPr algn="l" fontAlgn="base"/>
            <a:r>
              <a:rPr lang="en-CA" b="0" i="0" dirty="0">
                <a:solidFill>
                  <a:schemeClr val="tx1">
                    <a:lumMod val="65000"/>
                    <a:lumOff val="35000"/>
                  </a:schemeClr>
                </a:solidFill>
                <a:effectLst/>
                <a:latin typeface="Calibri" panose="020F0502020204030204" pitchFamily="34" charset="0"/>
              </a:rPr>
              <a:t>Daniel, Joshua</a:t>
            </a:r>
          </a:p>
          <a:p>
            <a:pPr algn="l" fontAlgn="base"/>
            <a:r>
              <a:rPr lang="en-CA" b="0" i="0" dirty="0">
                <a:solidFill>
                  <a:schemeClr val="tx1">
                    <a:lumMod val="65000"/>
                    <a:lumOff val="35000"/>
                  </a:schemeClr>
                </a:solidFill>
                <a:effectLst/>
                <a:latin typeface="Calibri" panose="020F0502020204030204" pitchFamily="34" charset="0"/>
              </a:rPr>
              <a:t>Fang, Yi</a:t>
            </a:r>
          </a:p>
          <a:p>
            <a:pPr algn="l" fontAlgn="base"/>
            <a:r>
              <a:rPr lang="en-CA" b="0" i="0" dirty="0">
                <a:solidFill>
                  <a:schemeClr val="tx1">
                    <a:lumMod val="65000"/>
                    <a:lumOff val="35000"/>
                  </a:schemeClr>
                </a:solidFill>
                <a:effectLst/>
                <a:latin typeface="Calibri" panose="020F0502020204030204" pitchFamily="34" charset="0"/>
              </a:rPr>
              <a:t>Fu, </a:t>
            </a:r>
            <a:r>
              <a:rPr lang="en-CA" b="0" i="0" dirty="0" err="1">
                <a:solidFill>
                  <a:schemeClr val="tx1">
                    <a:lumMod val="65000"/>
                    <a:lumOff val="35000"/>
                  </a:schemeClr>
                </a:solidFill>
                <a:effectLst/>
                <a:latin typeface="Calibri" panose="020F0502020204030204" pitchFamily="34" charset="0"/>
              </a:rPr>
              <a:t>Zhuolin</a:t>
            </a:r>
            <a:endParaRPr lang="en-CA" b="0" i="0" dirty="0">
              <a:solidFill>
                <a:schemeClr val="tx1">
                  <a:lumMod val="65000"/>
                  <a:lumOff val="35000"/>
                </a:schemeClr>
              </a:solidFill>
              <a:effectLst/>
              <a:latin typeface="Calibri" panose="020F0502020204030204" pitchFamily="34" charset="0"/>
            </a:endParaRPr>
          </a:p>
          <a:p>
            <a:pPr algn="l" fontAlgn="base"/>
            <a:r>
              <a:rPr lang="en-CA" b="0" i="0" dirty="0">
                <a:solidFill>
                  <a:schemeClr val="tx1">
                    <a:lumMod val="65000"/>
                    <a:lumOff val="35000"/>
                  </a:schemeClr>
                </a:solidFill>
                <a:effectLst/>
                <a:latin typeface="Calibri" panose="020F0502020204030204" pitchFamily="34" charset="0"/>
              </a:rPr>
              <a:t>Huang, </a:t>
            </a:r>
            <a:r>
              <a:rPr lang="en-CA" b="0" i="0" dirty="0" err="1">
                <a:solidFill>
                  <a:schemeClr val="tx1">
                    <a:lumMod val="65000"/>
                    <a:lumOff val="35000"/>
                  </a:schemeClr>
                </a:solidFill>
                <a:effectLst/>
                <a:latin typeface="Calibri" panose="020F0502020204030204" pitchFamily="34" charset="0"/>
              </a:rPr>
              <a:t>Kaiyi</a:t>
            </a:r>
            <a:endParaRPr lang="en-CA" b="0" i="0" dirty="0">
              <a:solidFill>
                <a:schemeClr val="tx1">
                  <a:lumMod val="65000"/>
                  <a:lumOff val="35000"/>
                </a:schemeClr>
              </a:solidFill>
              <a:effectLst/>
              <a:latin typeface="Calibri" panose="020F0502020204030204" pitchFamily="34" charset="0"/>
            </a:endParaRPr>
          </a:p>
          <a:p>
            <a:pPr algn="l" fontAlgn="base"/>
            <a:r>
              <a:rPr lang="en-CA" b="0" i="0" dirty="0">
                <a:solidFill>
                  <a:schemeClr val="tx1">
                    <a:lumMod val="65000"/>
                    <a:lumOff val="35000"/>
                  </a:schemeClr>
                </a:solidFill>
                <a:effectLst/>
                <a:latin typeface="Calibri" panose="020F0502020204030204" pitchFamily="34" charset="0"/>
              </a:rPr>
              <a:t>Jung, Seung</a:t>
            </a:r>
          </a:p>
        </p:txBody>
      </p:sp>
      <p:sp>
        <p:nvSpPr>
          <p:cNvPr id="14" name="TextBox 13">
            <a:extLst>
              <a:ext uri="{FF2B5EF4-FFF2-40B4-BE49-F238E27FC236}">
                <a16:creationId xmlns:a16="http://schemas.microsoft.com/office/drawing/2014/main" id="{BAF27064-2DFD-4494-90C4-C5CBB881FA91}"/>
              </a:ext>
            </a:extLst>
          </p:cNvPr>
          <p:cNvSpPr txBox="1"/>
          <p:nvPr/>
        </p:nvSpPr>
        <p:spPr>
          <a:xfrm>
            <a:off x="1373187" y="1823750"/>
            <a:ext cx="1063545" cy="400110"/>
          </a:xfrm>
          <a:prstGeom prst="rect">
            <a:avLst/>
          </a:prstGeom>
          <a:noFill/>
        </p:spPr>
        <p:txBody>
          <a:bodyPr wrap="square">
            <a:spAutoFit/>
          </a:bodyPr>
          <a:lstStyle/>
          <a:p>
            <a:pPr algn="l" fontAlgn="base"/>
            <a:r>
              <a:rPr lang="en-CA" sz="2000" b="1" i="0" dirty="0">
                <a:solidFill>
                  <a:srgbClr val="000000"/>
                </a:solidFill>
                <a:effectLst/>
                <a:latin typeface="Calibri" panose="020F0502020204030204" pitchFamily="34" charset="0"/>
              </a:rPr>
              <a:t>Group 4</a:t>
            </a:r>
          </a:p>
        </p:txBody>
      </p:sp>
    </p:spTree>
    <p:extLst>
      <p:ext uri="{BB962C8B-B14F-4D97-AF65-F5344CB8AC3E}">
        <p14:creationId xmlns:p14="http://schemas.microsoft.com/office/powerpoint/2010/main" val="17110935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5">
            <a:extLst>
              <a:ext uri="{FF2B5EF4-FFF2-40B4-BE49-F238E27FC236}">
                <a16:creationId xmlns:a16="http://schemas.microsoft.com/office/drawing/2014/main" id="{063E796B-9835-48CF-9C51-896543AFBFBB}"/>
              </a:ext>
            </a:extLst>
          </p:cNvPr>
          <p:cNvSpPr/>
          <p:nvPr/>
        </p:nvSpPr>
        <p:spPr>
          <a:xfrm>
            <a:off x="603170" y="1616113"/>
            <a:ext cx="2706810" cy="2939823"/>
          </a:xfrm>
          <a:prstGeom prst="roundRect">
            <a:avLst>
              <a:gd name="adj" fmla="val 17711"/>
            </a:avLst>
          </a:prstGeom>
          <a:solidFill>
            <a:schemeClr val="bg1"/>
          </a:solidFill>
          <a:ln>
            <a:no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9" name="Group 28">
            <a:extLst>
              <a:ext uri="{FF2B5EF4-FFF2-40B4-BE49-F238E27FC236}">
                <a16:creationId xmlns:a16="http://schemas.microsoft.com/office/drawing/2014/main" id="{C37043BD-8933-46B5-A655-8F981A1E74BE}"/>
              </a:ext>
            </a:extLst>
          </p:cNvPr>
          <p:cNvGrpSpPr/>
          <p:nvPr/>
        </p:nvGrpSpPr>
        <p:grpSpPr>
          <a:xfrm>
            <a:off x="2494230" y="418708"/>
            <a:ext cx="116280" cy="354960"/>
            <a:chOff x="2494230" y="418708"/>
            <a:chExt cx="116280" cy="354960"/>
          </a:xfrm>
        </p:grpSpPr>
        <mc:AlternateContent xmlns:mc="http://schemas.openxmlformats.org/markup-compatibility/2006">
          <mc:Choice xmlns:p14="http://schemas.microsoft.com/office/powerpoint/2010/main" Requires="p14">
            <p:contentPart p14:bwMode="auto" r:id="rId3">
              <p14:nvContentPartPr>
                <p14:cNvPr id="10" name="Ink 9">
                  <a:extLst>
                    <a:ext uri="{FF2B5EF4-FFF2-40B4-BE49-F238E27FC236}">
                      <a16:creationId xmlns:a16="http://schemas.microsoft.com/office/drawing/2014/main" id="{80AFF93B-0938-4325-B0CE-73191F1E89CA}"/>
                    </a:ext>
                  </a:extLst>
                </p14:cNvPr>
                <p14:cNvContentPartPr/>
                <p14:nvPr/>
              </p14:nvContentPartPr>
              <p14:xfrm>
                <a:off x="2503590" y="418708"/>
                <a:ext cx="70920" cy="354960"/>
              </p14:xfrm>
            </p:contentPart>
          </mc:Choice>
          <mc:Fallback>
            <p:pic>
              <p:nvPicPr>
                <p:cNvPr id="10" name="Ink 9">
                  <a:extLst>
                    <a:ext uri="{FF2B5EF4-FFF2-40B4-BE49-F238E27FC236}">
                      <a16:creationId xmlns:a16="http://schemas.microsoft.com/office/drawing/2014/main" id="{80AFF93B-0938-4325-B0CE-73191F1E89CA}"/>
                    </a:ext>
                  </a:extLst>
                </p:cNvPr>
                <p:cNvPicPr/>
                <p:nvPr/>
              </p:nvPicPr>
              <p:blipFill>
                <a:blip r:embed="rId4"/>
                <a:stretch>
                  <a:fillRect/>
                </a:stretch>
              </p:blipFill>
              <p:spPr>
                <a:xfrm>
                  <a:off x="2494590" y="410068"/>
                  <a:ext cx="88560" cy="372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2" name="Ink 11">
                  <a:extLst>
                    <a:ext uri="{FF2B5EF4-FFF2-40B4-BE49-F238E27FC236}">
                      <a16:creationId xmlns:a16="http://schemas.microsoft.com/office/drawing/2014/main" id="{B2D9C70A-D05C-40DF-B137-1B47A393E20E}"/>
                    </a:ext>
                  </a:extLst>
                </p14:cNvPr>
                <p14:cNvContentPartPr/>
                <p14:nvPr/>
              </p14:nvContentPartPr>
              <p14:xfrm>
                <a:off x="2514390" y="429148"/>
                <a:ext cx="96120" cy="318240"/>
              </p14:xfrm>
            </p:contentPart>
          </mc:Choice>
          <mc:Fallback>
            <p:pic>
              <p:nvPicPr>
                <p:cNvPr id="12" name="Ink 11">
                  <a:extLst>
                    <a:ext uri="{FF2B5EF4-FFF2-40B4-BE49-F238E27FC236}">
                      <a16:creationId xmlns:a16="http://schemas.microsoft.com/office/drawing/2014/main" id="{B2D9C70A-D05C-40DF-B137-1B47A393E20E}"/>
                    </a:ext>
                  </a:extLst>
                </p:cNvPr>
                <p:cNvPicPr/>
                <p:nvPr/>
              </p:nvPicPr>
              <p:blipFill>
                <a:blip r:embed="rId6"/>
                <a:stretch>
                  <a:fillRect/>
                </a:stretch>
              </p:blipFill>
              <p:spPr>
                <a:xfrm>
                  <a:off x="2505750" y="420148"/>
                  <a:ext cx="113760" cy="3358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7" name="Ink 26">
                  <a:extLst>
                    <a:ext uri="{FF2B5EF4-FFF2-40B4-BE49-F238E27FC236}">
                      <a16:creationId xmlns:a16="http://schemas.microsoft.com/office/drawing/2014/main" id="{96C2CAE7-6139-4636-A97B-9B9A51711C89}"/>
                    </a:ext>
                  </a:extLst>
                </p14:cNvPr>
                <p14:cNvContentPartPr/>
                <p14:nvPr/>
              </p14:nvContentPartPr>
              <p14:xfrm>
                <a:off x="2494230" y="727588"/>
                <a:ext cx="72360" cy="9000"/>
              </p14:xfrm>
            </p:contentPart>
          </mc:Choice>
          <mc:Fallback>
            <p:pic>
              <p:nvPicPr>
                <p:cNvPr id="27" name="Ink 26">
                  <a:extLst>
                    <a:ext uri="{FF2B5EF4-FFF2-40B4-BE49-F238E27FC236}">
                      <a16:creationId xmlns:a16="http://schemas.microsoft.com/office/drawing/2014/main" id="{96C2CAE7-6139-4636-A97B-9B9A51711C89}"/>
                    </a:ext>
                  </a:extLst>
                </p:cNvPr>
                <p:cNvPicPr/>
                <p:nvPr/>
              </p:nvPicPr>
              <p:blipFill>
                <a:blip r:embed="rId8"/>
                <a:stretch>
                  <a:fillRect/>
                </a:stretch>
              </p:blipFill>
              <p:spPr>
                <a:xfrm>
                  <a:off x="2485590" y="718948"/>
                  <a:ext cx="90000" cy="26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
            <p14:nvContentPartPr>
              <p14:cNvPr id="32" name="Ink 31">
                <a:extLst>
                  <a:ext uri="{FF2B5EF4-FFF2-40B4-BE49-F238E27FC236}">
                    <a16:creationId xmlns:a16="http://schemas.microsoft.com/office/drawing/2014/main" id="{FB8B5DF9-63F9-41C1-BAC9-3105E8E62E10}"/>
                  </a:ext>
                </a:extLst>
              </p14:cNvPr>
              <p14:cNvContentPartPr/>
              <p14:nvPr/>
            </p14:nvContentPartPr>
            <p14:xfrm>
              <a:off x="478950" y="1073908"/>
              <a:ext cx="3960" cy="360"/>
            </p14:xfrm>
          </p:contentPart>
        </mc:Choice>
        <mc:Fallback>
          <p:pic>
            <p:nvPicPr>
              <p:cNvPr id="32" name="Ink 31">
                <a:extLst>
                  <a:ext uri="{FF2B5EF4-FFF2-40B4-BE49-F238E27FC236}">
                    <a16:creationId xmlns:a16="http://schemas.microsoft.com/office/drawing/2014/main" id="{FB8B5DF9-63F9-41C1-BAC9-3105E8E62E10}"/>
                  </a:ext>
                </a:extLst>
              </p:cNvPr>
              <p:cNvPicPr/>
              <p:nvPr/>
            </p:nvPicPr>
            <p:blipFill>
              <a:blip r:embed="rId10"/>
              <a:stretch>
                <a:fillRect/>
              </a:stretch>
            </p:blipFill>
            <p:spPr>
              <a:xfrm>
                <a:off x="470310" y="1064908"/>
                <a:ext cx="21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3" name="Ink 32">
                <a:extLst>
                  <a:ext uri="{FF2B5EF4-FFF2-40B4-BE49-F238E27FC236}">
                    <a16:creationId xmlns:a16="http://schemas.microsoft.com/office/drawing/2014/main" id="{593A6B1B-2D39-4CBB-B0B8-5CAF402FD77E}"/>
                  </a:ext>
                </a:extLst>
              </p14:cNvPr>
              <p14:cNvContentPartPr/>
              <p14:nvPr/>
            </p14:nvContentPartPr>
            <p14:xfrm>
              <a:off x="478950" y="1366948"/>
              <a:ext cx="360" cy="360"/>
            </p14:xfrm>
          </p:contentPart>
        </mc:Choice>
        <mc:Fallback>
          <p:pic>
            <p:nvPicPr>
              <p:cNvPr id="33" name="Ink 32">
                <a:extLst>
                  <a:ext uri="{FF2B5EF4-FFF2-40B4-BE49-F238E27FC236}">
                    <a16:creationId xmlns:a16="http://schemas.microsoft.com/office/drawing/2014/main" id="{593A6B1B-2D39-4CBB-B0B8-5CAF402FD77E}"/>
                  </a:ext>
                </a:extLst>
              </p:cNvPr>
              <p:cNvPicPr/>
              <p:nvPr/>
            </p:nvPicPr>
            <p:blipFill>
              <a:blip r:embed="rId10"/>
              <a:stretch>
                <a:fillRect/>
              </a:stretch>
            </p:blipFill>
            <p:spPr>
              <a:xfrm>
                <a:off x="470310" y="135794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4" name="Ink 33">
                <a:extLst>
                  <a:ext uri="{FF2B5EF4-FFF2-40B4-BE49-F238E27FC236}">
                    <a16:creationId xmlns:a16="http://schemas.microsoft.com/office/drawing/2014/main" id="{EEFB7D91-8F6E-4300-810A-B8DC4F51A581}"/>
                  </a:ext>
                </a:extLst>
              </p14:cNvPr>
              <p14:cNvContentPartPr/>
              <p14:nvPr/>
            </p14:nvContentPartPr>
            <p14:xfrm>
              <a:off x="470310" y="1339948"/>
              <a:ext cx="360" cy="360"/>
            </p14:xfrm>
          </p:contentPart>
        </mc:Choice>
        <mc:Fallback>
          <p:pic>
            <p:nvPicPr>
              <p:cNvPr id="34" name="Ink 33">
                <a:extLst>
                  <a:ext uri="{FF2B5EF4-FFF2-40B4-BE49-F238E27FC236}">
                    <a16:creationId xmlns:a16="http://schemas.microsoft.com/office/drawing/2014/main" id="{EEFB7D91-8F6E-4300-810A-B8DC4F51A581}"/>
                  </a:ext>
                </a:extLst>
              </p:cNvPr>
              <p:cNvPicPr/>
              <p:nvPr/>
            </p:nvPicPr>
            <p:blipFill>
              <a:blip r:embed="rId13"/>
              <a:stretch>
                <a:fillRect/>
              </a:stretch>
            </p:blipFill>
            <p:spPr>
              <a:xfrm>
                <a:off x="461310" y="1331308"/>
                <a:ext cx="18000" cy="18000"/>
              </a:xfrm>
              <a:prstGeom prst="rect">
                <a:avLst/>
              </a:prstGeom>
            </p:spPr>
          </p:pic>
        </mc:Fallback>
      </mc:AlternateContent>
      <p:sp>
        <p:nvSpPr>
          <p:cNvPr id="2" name="文本框 1"/>
          <p:cNvSpPr txBox="1"/>
          <p:nvPr/>
        </p:nvSpPr>
        <p:spPr>
          <a:xfrm>
            <a:off x="1140822" y="403602"/>
            <a:ext cx="3218113" cy="369332"/>
          </a:xfrm>
          <a:prstGeom prst="rect">
            <a:avLst/>
          </a:prstGeom>
          <a:noFill/>
        </p:spPr>
        <p:txBody>
          <a:bodyPr wrap="square" lIns="0" tIns="0" rIns="0" bIns="0" rtlCol="0">
            <a:spAutoFit/>
          </a:bodyPr>
          <a:lstStyle/>
          <a:p>
            <a:pPr marL="0" lvl="1"/>
            <a:r>
              <a:rPr lang="en-CA" sz="2400" b="1" dirty="0"/>
              <a:t> Working Agreement</a:t>
            </a:r>
            <a:endParaRPr lang="zh-CN" altLang="en-US" sz="2400" b="1" dirty="0">
              <a:latin typeface="微软雅黑" pitchFamily="34" charset="-122"/>
              <a:ea typeface="微软雅黑" pitchFamily="34" charset="-122"/>
            </a:endParaRPr>
          </a:p>
        </p:txBody>
      </p:sp>
      <p:sp>
        <p:nvSpPr>
          <p:cNvPr id="44" name="TextBox 43">
            <a:extLst>
              <a:ext uri="{FF2B5EF4-FFF2-40B4-BE49-F238E27FC236}">
                <a16:creationId xmlns:a16="http://schemas.microsoft.com/office/drawing/2014/main" id="{6DC58800-2DF3-4A3E-BF48-FB614B7DBBCC}"/>
              </a:ext>
            </a:extLst>
          </p:cNvPr>
          <p:cNvSpPr txBox="1"/>
          <p:nvPr/>
        </p:nvSpPr>
        <p:spPr>
          <a:xfrm>
            <a:off x="3927567" y="2023805"/>
            <a:ext cx="6975259" cy="1938992"/>
          </a:xfrm>
          <a:prstGeom prst="rect">
            <a:avLst/>
          </a:prstGeom>
          <a:noFill/>
        </p:spPr>
        <p:txBody>
          <a:bodyPr wrap="square">
            <a:spAutoFit/>
          </a:bodyPr>
          <a:lstStyle/>
          <a:p>
            <a:pPr marL="342900" indent="-342900">
              <a:buFont typeface="Arial" panose="020B0604020202020204" pitchFamily="34" charset="0"/>
              <a:buChar char="•"/>
            </a:pPr>
            <a:r>
              <a:rPr lang="en-US" sz="2400" dirty="0"/>
              <a:t>Choosing a Scrum Master </a:t>
            </a:r>
          </a:p>
          <a:p>
            <a:pPr marL="342900" indent="-342900">
              <a:buFont typeface="Arial" panose="020B0604020202020204" pitchFamily="34" charset="0"/>
              <a:buChar char="•"/>
            </a:pPr>
            <a:r>
              <a:rPr lang="en-US" sz="2400" dirty="0"/>
              <a:t>Scheduling recurrent “standup” meetings 	</a:t>
            </a:r>
          </a:p>
          <a:p>
            <a:pPr marL="342900" indent="-342900">
              <a:buFont typeface="Arial" panose="020B0604020202020204" pitchFamily="34" charset="0"/>
              <a:buChar char="•"/>
            </a:pPr>
            <a:r>
              <a:rPr lang="en-US" sz="2400" dirty="0"/>
              <a:t>Version control system to use </a:t>
            </a:r>
          </a:p>
          <a:p>
            <a:pPr marL="342900" indent="-342900">
              <a:buFont typeface="Arial" panose="020B0604020202020204" pitchFamily="34" charset="0"/>
              <a:buChar char="•"/>
            </a:pPr>
            <a:r>
              <a:rPr lang="en-US" sz="2400" dirty="0"/>
              <a:t>Information to include in the commits </a:t>
            </a:r>
          </a:p>
          <a:p>
            <a:pPr marL="342900" indent="-342900">
              <a:buFont typeface="Arial" panose="020B0604020202020204" pitchFamily="34" charset="0"/>
              <a:buChar char="•"/>
            </a:pPr>
            <a:r>
              <a:rPr lang="en-US" sz="2400" dirty="0"/>
              <a:t>Other relevant issue</a:t>
            </a:r>
            <a:endParaRPr lang="en-CA" sz="2400" dirty="0"/>
          </a:p>
        </p:txBody>
      </p:sp>
      <p:sp>
        <p:nvSpPr>
          <p:cNvPr id="13" name="TextBox 12">
            <a:extLst>
              <a:ext uri="{FF2B5EF4-FFF2-40B4-BE49-F238E27FC236}">
                <a16:creationId xmlns:a16="http://schemas.microsoft.com/office/drawing/2014/main" id="{D10DF338-18B3-4844-AAB5-B3713F0EB9BF}"/>
              </a:ext>
            </a:extLst>
          </p:cNvPr>
          <p:cNvSpPr txBox="1"/>
          <p:nvPr/>
        </p:nvSpPr>
        <p:spPr>
          <a:xfrm>
            <a:off x="977884" y="2273844"/>
            <a:ext cx="2574969" cy="1477328"/>
          </a:xfrm>
          <a:prstGeom prst="rect">
            <a:avLst/>
          </a:prstGeom>
          <a:noFill/>
        </p:spPr>
        <p:txBody>
          <a:bodyPr wrap="square">
            <a:spAutoFit/>
          </a:bodyPr>
          <a:lstStyle/>
          <a:p>
            <a:pPr algn="l" fontAlgn="base"/>
            <a:r>
              <a:rPr lang="en-CA" b="0" i="0" dirty="0">
                <a:solidFill>
                  <a:schemeClr val="tx1">
                    <a:lumMod val="65000"/>
                    <a:lumOff val="35000"/>
                  </a:schemeClr>
                </a:solidFill>
                <a:effectLst/>
                <a:latin typeface="Calibri" panose="020F0502020204030204" pitchFamily="34" charset="0"/>
              </a:rPr>
              <a:t>Lim, Lei</a:t>
            </a:r>
          </a:p>
          <a:p>
            <a:pPr algn="l" fontAlgn="base"/>
            <a:r>
              <a:rPr lang="en-CA" b="0" i="0" dirty="0">
                <a:solidFill>
                  <a:schemeClr val="tx1">
                    <a:lumMod val="65000"/>
                    <a:lumOff val="35000"/>
                  </a:schemeClr>
                </a:solidFill>
                <a:effectLst/>
                <a:latin typeface="Calibri" panose="020F0502020204030204" pitchFamily="34" charset="0"/>
              </a:rPr>
              <a:t>Liu, </a:t>
            </a:r>
            <a:r>
              <a:rPr lang="en-CA" b="0" i="0" dirty="0" err="1">
                <a:solidFill>
                  <a:schemeClr val="tx1">
                    <a:lumMod val="65000"/>
                    <a:lumOff val="35000"/>
                  </a:schemeClr>
                </a:solidFill>
                <a:effectLst/>
                <a:latin typeface="Calibri" panose="020F0502020204030204" pitchFamily="34" charset="0"/>
              </a:rPr>
              <a:t>Yunrong</a:t>
            </a:r>
            <a:endParaRPr lang="en-CA" b="0" i="0" dirty="0">
              <a:solidFill>
                <a:schemeClr val="tx1">
                  <a:lumMod val="65000"/>
                  <a:lumOff val="35000"/>
                </a:schemeClr>
              </a:solidFill>
              <a:effectLst/>
              <a:latin typeface="Calibri" panose="020F0502020204030204" pitchFamily="34" charset="0"/>
            </a:endParaRPr>
          </a:p>
          <a:p>
            <a:pPr algn="l" fontAlgn="base"/>
            <a:r>
              <a:rPr lang="en-CA" b="0" i="0" dirty="0" err="1">
                <a:solidFill>
                  <a:schemeClr val="tx1">
                    <a:lumMod val="65000"/>
                    <a:lumOff val="35000"/>
                  </a:schemeClr>
                </a:solidFill>
                <a:effectLst/>
                <a:latin typeface="Calibri" panose="020F0502020204030204" pitchFamily="34" charset="0"/>
              </a:rPr>
              <a:t>Mutyala</a:t>
            </a:r>
            <a:r>
              <a:rPr lang="en-CA" b="0" i="0" dirty="0">
                <a:solidFill>
                  <a:schemeClr val="tx1">
                    <a:lumMod val="65000"/>
                    <a:lumOff val="35000"/>
                  </a:schemeClr>
                </a:solidFill>
                <a:effectLst/>
                <a:latin typeface="Calibri" panose="020F0502020204030204" pitchFamily="34" charset="0"/>
              </a:rPr>
              <a:t>, Rohit</a:t>
            </a:r>
          </a:p>
          <a:p>
            <a:pPr algn="l" fontAlgn="base"/>
            <a:r>
              <a:rPr lang="en-CA" b="0" i="0" dirty="0" err="1">
                <a:solidFill>
                  <a:schemeClr val="tx1">
                    <a:lumMod val="65000"/>
                    <a:lumOff val="35000"/>
                  </a:schemeClr>
                </a:solidFill>
                <a:effectLst/>
                <a:latin typeface="Calibri" panose="020F0502020204030204" pitchFamily="34" charset="0"/>
              </a:rPr>
              <a:t>Mylanathan</a:t>
            </a:r>
            <a:r>
              <a:rPr lang="en-CA" b="0" i="0" dirty="0">
                <a:solidFill>
                  <a:schemeClr val="tx1">
                    <a:lumMod val="65000"/>
                    <a:lumOff val="35000"/>
                  </a:schemeClr>
                </a:solidFill>
                <a:effectLst/>
                <a:latin typeface="Calibri" panose="020F0502020204030204" pitchFamily="34" charset="0"/>
              </a:rPr>
              <a:t>, Sanjay</a:t>
            </a:r>
          </a:p>
          <a:p>
            <a:pPr algn="l" fontAlgn="base"/>
            <a:r>
              <a:rPr lang="en-CA" b="0" i="0" dirty="0" err="1">
                <a:solidFill>
                  <a:schemeClr val="tx1">
                    <a:lumMod val="65000"/>
                    <a:lumOff val="35000"/>
                  </a:schemeClr>
                </a:solidFill>
                <a:effectLst/>
                <a:latin typeface="Calibri" panose="020F0502020204030204" pitchFamily="34" charset="0"/>
              </a:rPr>
              <a:t>Niu</a:t>
            </a:r>
            <a:r>
              <a:rPr lang="en-CA" b="0" i="0" dirty="0">
                <a:solidFill>
                  <a:schemeClr val="tx1">
                    <a:lumMod val="65000"/>
                    <a:lumOff val="35000"/>
                  </a:schemeClr>
                </a:solidFill>
                <a:effectLst/>
                <a:latin typeface="Calibri" panose="020F0502020204030204" pitchFamily="34" charset="0"/>
              </a:rPr>
              <a:t>, </a:t>
            </a:r>
            <a:r>
              <a:rPr lang="en-CA" b="0" i="0" dirty="0" err="1">
                <a:solidFill>
                  <a:schemeClr val="tx1">
                    <a:lumMod val="65000"/>
                    <a:lumOff val="35000"/>
                  </a:schemeClr>
                </a:solidFill>
                <a:effectLst/>
                <a:latin typeface="Calibri" panose="020F0502020204030204" pitchFamily="34" charset="0"/>
              </a:rPr>
              <a:t>Hongxiao</a:t>
            </a:r>
            <a:endParaRPr lang="en-CA" b="0" i="0" dirty="0">
              <a:solidFill>
                <a:schemeClr val="tx1">
                  <a:lumMod val="65000"/>
                  <a:lumOff val="35000"/>
                </a:schemeClr>
              </a:solidFill>
              <a:effectLst/>
              <a:latin typeface="Calibri" panose="020F0502020204030204" pitchFamily="34" charset="0"/>
            </a:endParaRPr>
          </a:p>
        </p:txBody>
      </p:sp>
      <p:sp>
        <p:nvSpPr>
          <p:cNvPr id="14" name="TextBox 13">
            <a:extLst>
              <a:ext uri="{FF2B5EF4-FFF2-40B4-BE49-F238E27FC236}">
                <a16:creationId xmlns:a16="http://schemas.microsoft.com/office/drawing/2014/main" id="{BAF27064-2DFD-4494-90C4-C5CBB881FA91}"/>
              </a:ext>
            </a:extLst>
          </p:cNvPr>
          <p:cNvSpPr txBox="1"/>
          <p:nvPr/>
        </p:nvSpPr>
        <p:spPr>
          <a:xfrm>
            <a:off x="1373187" y="1823750"/>
            <a:ext cx="1063545" cy="400110"/>
          </a:xfrm>
          <a:prstGeom prst="rect">
            <a:avLst/>
          </a:prstGeom>
          <a:noFill/>
        </p:spPr>
        <p:txBody>
          <a:bodyPr wrap="square">
            <a:spAutoFit/>
          </a:bodyPr>
          <a:lstStyle/>
          <a:p>
            <a:pPr algn="l" fontAlgn="base"/>
            <a:r>
              <a:rPr lang="en-CA" sz="2000" b="1" i="0" dirty="0">
                <a:solidFill>
                  <a:srgbClr val="000000"/>
                </a:solidFill>
                <a:effectLst/>
                <a:latin typeface="Calibri" panose="020F0502020204030204" pitchFamily="34" charset="0"/>
              </a:rPr>
              <a:t>Group 5</a:t>
            </a:r>
          </a:p>
        </p:txBody>
      </p:sp>
    </p:spTree>
    <p:extLst>
      <p:ext uri="{BB962C8B-B14F-4D97-AF65-F5344CB8AC3E}">
        <p14:creationId xmlns:p14="http://schemas.microsoft.com/office/powerpoint/2010/main" val="20853993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5">
            <a:extLst>
              <a:ext uri="{FF2B5EF4-FFF2-40B4-BE49-F238E27FC236}">
                <a16:creationId xmlns:a16="http://schemas.microsoft.com/office/drawing/2014/main" id="{063E796B-9835-48CF-9C51-896543AFBFBB}"/>
              </a:ext>
            </a:extLst>
          </p:cNvPr>
          <p:cNvSpPr/>
          <p:nvPr/>
        </p:nvSpPr>
        <p:spPr>
          <a:xfrm>
            <a:off x="603170" y="1616113"/>
            <a:ext cx="2706810" cy="2939823"/>
          </a:xfrm>
          <a:prstGeom prst="roundRect">
            <a:avLst>
              <a:gd name="adj" fmla="val 17711"/>
            </a:avLst>
          </a:prstGeom>
          <a:solidFill>
            <a:schemeClr val="bg1"/>
          </a:solidFill>
          <a:ln>
            <a:no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9" name="Group 28">
            <a:extLst>
              <a:ext uri="{FF2B5EF4-FFF2-40B4-BE49-F238E27FC236}">
                <a16:creationId xmlns:a16="http://schemas.microsoft.com/office/drawing/2014/main" id="{C37043BD-8933-46B5-A655-8F981A1E74BE}"/>
              </a:ext>
            </a:extLst>
          </p:cNvPr>
          <p:cNvGrpSpPr/>
          <p:nvPr/>
        </p:nvGrpSpPr>
        <p:grpSpPr>
          <a:xfrm>
            <a:off x="2494230" y="418708"/>
            <a:ext cx="116280" cy="354960"/>
            <a:chOff x="2494230" y="418708"/>
            <a:chExt cx="116280" cy="354960"/>
          </a:xfrm>
        </p:grpSpPr>
        <mc:AlternateContent xmlns:mc="http://schemas.openxmlformats.org/markup-compatibility/2006">
          <mc:Choice xmlns:p14="http://schemas.microsoft.com/office/powerpoint/2010/main" Requires="p14">
            <p:contentPart p14:bwMode="auto" r:id="rId3">
              <p14:nvContentPartPr>
                <p14:cNvPr id="10" name="Ink 9">
                  <a:extLst>
                    <a:ext uri="{FF2B5EF4-FFF2-40B4-BE49-F238E27FC236}">
                      <a16:creationId xmlns:a16="http://schemas.microsoft.com/office/drawing/2014/main" id="{80AFF93B-0938-4325-B0CE-73191F1E89CA}"/>
                    </a:ext>
                  </a:extLst>
                </p14:cNvPr>
                <p14:cNvContentPartPr/>
                <p14:nvPr/>
              </p14:nvContentPartPr>
              <p14:xfrm>
                <a:off x="2503590" y="418708"/>
                <a:ext cx="70920" cy="354960"/>
              </p14:xfrm>
            </p:contentPart>
          </mc:Choice>
          <mc:Fallback>
            <p:pic>
              <p:nvPicPr>
                <p:cNvPr id="10" name="Ink 9">
                  <a:extLst>
                    <a:ext uri="{FF2B5EF4-FFF2-40B4-BE49-F238E27FC236}">
                      <a16:creationId xmlns:a16="http://schemas.microsoft.com/office/drawing/2014/main" id="{80AFF93B-0938-4325-B0CE-73191F1E89CA}"/>
                    </a:ext>
                  </a:extLst>
                </p:cNvPr>
                <p:cNvPicPr/>
                <p:nvPr/>
              </p:nvPicPr>
              <p:blipFill>
                <a:blip r:embed="rId4"/>
                <a:stretch>
                  <a:fillRect/>
                </a:stretch>
              </p:blipFill>
              <p:spPr>
                <a:xfrm>
                  <a:off x="2494590" y="410068"/>
                  <a:ext cx="88560" cy="372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2" name="Ink 11">
                  <a:extLst>
                    <a:ext uri="{FF2B5EF4-FFF2-40B4-BE49-F238E27FC236}">
                      <a16:creationId xmlns:a16="http://schemas.microsoft.com/office/drawing/2014/main" id="{B2D9C70A-D05C-40DF-B137-1B47A393E20E}"/>
                    </a:ext>
                  </a:extLst>
                </p14:cNvPr>
                <p14:cNvContentPartPr/>
                <p14:nvPr/>
              </p14:nvContentPartPr>
              <p14:xfrm>
                <a:off x="2514390" y="429148"/>
                <a:ext cx="96120" cy="318240"/>
              </p14:xfrm>
            </p:contentPart>
          </mc:Choice>
          <mc:Fallback>
            <p:pic>
              <p:nvPicPr>
                <p:cNvPr id="12" name="Ink 11">
                  <a:extLst>
                    <a:ext uri="{FF2B5EF4-FFF2-40B4-BE49-F238E27FC236}">
                      <a16:creationId xmlns:a16="http://schemas.microsoft.com/office/drawing/2014/main" id="{B2D9C70A-D05C-40DF-B137-1B47A393E20E}"/>
                    </a:ext>
                  </a:extLst>
                </p:cNvPr>
                <p:cNvPicPr/>
                <p:nvPr/>
              </p:nvPicPr>
              <p:blipFill>
                <a:blip r:embed="rId6"/>
                <a:stretch>
                  <a:fillRect/>
                </a:stretch>
              </p:blipFill>
              <p:spPr>
                <a:xfrm>
                  <a:off x="2505750" y="420148"/>
                  <a:ext cx="113760" cy="3358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7" name="Ink 26">
                  <a:extLst>
                    <a:ext uri="{FF2B5EF4-FFF2-40B4-BE49-F238E27FC236}">
                      <a16:creationId xmlns:a16="http://schemas.microsoft.com/office/drawing/2014/main" id="{96C2CAE7-6139-4636-A97B-9B9A51711C89}"/>
                    </a:ext>
                  </a:extLst>
                </p14:cNvPr>
                <p14:cNvContentPartPr/>
                <p14:nvPr/>
              </p14:nvContentPartPr>
              <p14:xfrm>
                <a:off x="2494230" y="727588"/>
                <a:ext cx="72360" cy="9000"/>
              </p14:xfrm>
            </p:contentPart>
          </mc:Choice>
          <mc:Fallback>
            <p:pic>
              <p:nvPicPr>
                <p:cNvPr id="27" name="Ink 26">
                  <a:extLst>
                    <a:ext uri="{FF2B5EF4-FFF2-40B4-BE49-F238E27FC236}">
                      <a16:creationId xmlns:a16="http://schemas.microsoft.com/office/drawing/2014/main" id="{96C2CAE7-6139-4636-A97B-9B9A51711C89}"/>
                    </a:ext>
                  </a:extLst>
                </p:cNvPr>
                <p:cNvPicPr/>
                <p:nvPr/>
              </p:nvPicPr>
              <p:blipFill>
                <a:blip r:embed="rId8"/>
                <a:stretch>
                  <a:fillRect/>
                </a:stretch>
              </p:blipFill>
              <p:spPr>
                <a:xfrm>
                  <a:off x="2485590" y="718948"/>
                  <a:ext cx="90000" cy="26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
            <p14:nvContentPartPr>
              <p14:cNvPr id="32" name="Ink 31">
                <a:extLst>
                  <a:ext uri="{FF2B5EF4-FFF2-40B4-BE49-F238E27FC236}">
                    <a16:creationId xmlns:a16="http://schemas.microsoft.com/office/drawing/2014/main" id="{FB8B5DF9-63F9-41C1-BAC9-3105E8E62E10}"/>
                  </a:ext>
                </a:extLst>
              </p14:cNvPr>
              <p14:cNvContentPartPr/>
              <p14:nvPr/>
            </p14:nvContentPartPr>
            <p14:xfrm>
              <a:off x="478950" y="1073908"/>
              <a:ext cx="3960" cy="360"/>
            </p14:xfrm>
          </p:contentPart>
        </mc:Choice>
        <mc:Fallback>
          <p:pic>
            <p:nvPicPr>
              <p:cNvPr id="32" name="Ink 31">
                <a:extLst>
                  <a:ext uri="{FF2B5EF4-FFF2-40B4-BE49-F238E27FC236}">
                    <a16:creationId xmlns:a16="http://schemas.microsoft.com/office/drawing/2014/main" id="{FB8B5DF9-63F9-41C1-BAC9-3105E8E62E10}"/>
                  </a:ext>
                </a:extLst>
              </p:cNvPr>
              <p:cNvPicPr/>
              <p:nvPr/>
            </p:nvPicPr>
            <p:blipFill>
              <a:blip r:embed="rId10"/>
              <a:stretch>
                <a:fillRect/>
              </a:stretch>
            </p:blipFill>
            <p:spPr>
              <a:xfrm>
                <a:off x="470310" y="1064908"/>
                <a:ext cx="21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3" name="Ink 32">
                <a:extLst>
                  <a:ext uri="{FF2B5EF4-FFF2-40B4-BE49-F238E27FC236}">
                    <a16:creationId xmlns:a16="http://schemas.microsoft.com/office/drawing/2014/main" id="{593A6B1B-2D39-4CBB-B0B8-5CAF402FD77E}"/>
                  </a:ext>
                </a:extLst>
              </p14:cNvPr>
              <p14:cNvContentPartPr/>
              <p14:nvPr/>
            </p14:nvContentPartPr>
            <p14:xfrm>
              <a:off x="478950" y="1366948"/>
              <a:ext cx="360" cy="360"/>
            </p14:xfrm>
          </p:contentPart>
        </mc:Choice>
        <mc:Fallback>
          <p:pic>
            <p:nvPicPr>
              <p:cNvPr id="33" name="Ink 32">
                <a:extLst>
                  <a:ext uri="{FF2B5EF4-FFF2-40B4-BE49-F238E27FC236}">
                    <a16:creationId xmlns:a16="http://schemas.microsoft.com/office/drawing/2014/main" id="{593A6B1B-2D39-4CBB-B0B8-5CAF402FD77E}"/>
                  </a:ext>
                </a:extLst>
              </p:cNvPr>
              <p:cNvPicPr/>
              <p:nvPr/>
            </p:nvPicPr>
            <p:blipFill>
              <a:blip r:embed="rId10"/>
              <a:stretch>
                <a:fillRect/>
              </a:stretch>
            </p:blipFill>
            <p:spPr>
              <a:xfrm>
                <a:off x="470310" y="135794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4" name="Ink 33">
                <a:extLst>
                  <a:ext uri="{FF2B5EF4-FFF2-40B4-BE49-F238E27FC236}">
                    <a16:creationId xmlns:a16="http://schemas.microsoft.com/office/drawing/2014/main" id="{EEFB7D91-8F6E-4300-810A-B8DC4F51A581}"/>
                  </a:ext>
                </a:extLst>
              </p14:cNvPr>
              <p14:cNvContentPartPr/>
              <p14:nvPr/>
            </p14:nvContentPartPr>
            <p14:xfrm>
              <a:off x="470310" y="1339948"/>
              <a:ext cx="360" cy="360"/>
            </p14:xfrm>
          </p:contentPart>
        </mc:Choice>
        <mc:Fallback>
          <p:pic>
            <p:nvPicPr>
              <p:cNvPr id="34" name="Ink 33">
                <a:extLst>
                  <a:ext uri="{FF2B5EF4-FFF2-40B4-BE49-F238E27FC236}">
                    <a16:creationId xmlns:a16="http://schemas.microsoft.com/office/drawing/2014/main" id="{EEFB7D91-8F6E-4300-810A-B8DC4F51A581}"/>
                  </a:ext>
                </a:extLst>
              </p:cNvPr>
              <p:cNvPicPr/>
              <p:nvPr/>
            </p:nvPicPr>
            <p:blipFill>
              <a:blip r:embed="rId13"/>
              <a:stretch>
                <a:fillRect/>
              </a:stretch>
            </p:blipFill>
            <p:spPr>
              <a:xfrm>
                <a:off x="461310" y="1331308"/>
                <a:ext cx="18000" cy="18000"/>
              </a:xfrm>
              <a:prstGeom prst="rect">
                <a:avLst/>
              </a:prstGeom>
            </p:spPr>
          </p:pic>
        </mc:Fallback>
      </mc:AlternateContent>
      <p:sp>
        <p:nvSpPr>
          <p:cNvPr id="2" name="文本框 1"/>
          <p:cNvSpPr txBox="1"/>
          <p:nvPr/>
        </p:nvSpPr>
        <p:spPr>
          <a:xfrm>
            <a:off x="1140822" y="403602"/>
            <a:ext cx="3218113" cy="369332"/>
          </a:xfrm>
          <a:prstGeom prst="rect">
            <a:avLst/>
          </a:prstGeom>
          <a:noFill/>
        </p:spPr>
        <p:txBody>
          <a:bodyPr wrap="square" lIns="0" tIns="0" rIns="0" bIns="0" rtlCol="0">
            <a:spAutoFit/>
          </a:bodyPr>
          <a:lstStyle/>
          <a:p>
            <a:pPr marL="0" lvl="1"/>
            <a:r>
              <a:rPr lang="en-CA" sz="2400" b="1" dirty="0"/>
              <a:t> Working Agreement</a:t>
            </a:r>
            <a:endParaRPr lang="zh-CN" altLang="en-US" sz="2400" b="1" dirty="0">
              <a:latin typeface="微软雅黑" pitchFamily="34" charset="-122"/>
              <a:ea typeface="微软雅黑" pitchFamily="34" charset="-122"/>
            </a:endParaRPr>
          </a:p>
        </p:txBody>
      </p:sp>
      <p:sp>
        <p:nvSpPr>
          <p:cNvPr id="44" name="TextBox 43">
            <a:extLst>
              <a:ext uri="{FF2B5EF4-FFF2-40B4-BE49-F238E27FC236}">
                <a16:creationId xmlns:a16="http://schemas.microsoft.com/office/drawing/2014/main" id="{6DC58800-2DF3-4A3E-BF48-FB614B7DBBCC}"/>
              </a:ext>
            </a:extLst>
          </p:cNvPr>
          <p:cNvSpPr txBox="1"/>
          <p:nvPr/>
        </p:nvSpPr>
        <p:spPr>
          <a:xfrm>
            <a:off x="3927567" y="2023805"/>
            <a:ext cx="6975259" cy="1938992"/>
          </a:xfrm>
          <a:prstGeom prst="rect">
            <a:avLst/>
          </a:prstGeom>
          <a:noFill/>
        </p:spPr>
        <p:txBody>
          <a:bodyPr wrap="square">
            <a:spAutoFit/>
          </a:bodyPr>
          <a:lstStyle/>
          <a:p>
            <a:pPr marL="342900" indent="-342900">
              <a:buFont typeface="Arial" panose="020B0604020202020204" pitchFamily="34" charset="0"/>
              <a:buChar char="•"/>
            </a:pPr>
            <a:r>
              <a:rPr lang="en-US" sz="2400" dirty="0"/>
              <a:t>Choosing a Scrum Master </a:t>
            </a:r>
          </a:p>
          <a:p>
            <a:pPr marL="342900" indent="-342900">
              <a:buFont typeface="Arial" panose="020B0604020202020204" pitchFamily="34" charset="0"/>
              <a:buChar char="•"/>
            </a:pPr>
            <a:r>
              <a:rPr lang="en-US" sz="2400" dirty="0"/>
              <a:t>Scheduling recurrent “standup” meetings 	</a:t>
            </a:r>
          </a:p>
          <a:p>
            <a:pPr marL="342900" indent="-342900">
              <a:buFont typeface="Arial" panose="020B0604020202020204" pitchFamily="34" charset="0"/>
              <a:buChar char="•"/>
            </a:pPr>
            <a:r>
              <a:rPr lang="en-US" sz="2400" dirty="0"/>
              <a:t>Version control system to use </a:t>
            </a:r>
          </a:p>
          <a:p>
            <a:pPr marL="342900" indent="-342900">
              <a:buFont typeface="Arial" panose="020B0604020202020204" pitchFamily="34" charset="0"/>
              <a:buChar char="•"/>
            </a:pPr>
            <a:r>
              <a:rPr lang="en-US" sz="2400" dirty="0"/>
              <a:t>Information to include in the commits </a:t>
            </a:r>
          </a:p>
          <a:p>
            <a:pPr marL="342900" indent="-342900">
              <a:buFont typeface="Arial" panose="020B0604020202020204" pitchFamily="34" charset="0"/>
              <a:buChar char="•"/>
            </a:pPr>
            <a:r>
              <a:rPr lang="en-US" sz="2400" dirty="0"/>
              <a:t>Other relevant issue</a:t>
            </a:r>
            <a:endParaRPr lang="en-CA" sz="2400" dirty="0"/>
          </a:p>
        </p:txBody>
      </p:sp>
      <p:sp>
        <p:nvSpPr>
          <p:cNvPr id="13" name="TextBox 12">
            <a:extLst>
              <a:ext uri="{FF2B5EF4-FFF2-40B4-BE49-F238E27FC236}">
                <a16:creationId xmlns:a16="http://schemas.microsoft.com/office/drawing/2014/main" id="{D10DF338-18B3-4844-AAB5-B3713F0EB9BF}"/>
              </a:ext>
            </a:extLst>
          </p:cNvPr>
          <p:cNvSpPr txBox="1"/>
          <p:nvPr/>
        </p:nvSpPr>
        <p:spPr>
          <a:xfrm>
            <a:off x="977884" y="2273844"/>
            <a:ext cx="2574969" cy="1754326"/>
          </a:xfrm>
          <a:prstGeom prst="rect">
            <a:avLst/>
          </a:prstGeom>
          <a:noFill/>
        </p:spPr>
        <p:txBody>
          <a:bodyPr wrap="square">
            <a:spAutoFit/>
          </a:bodyPr>
          <a:lstStyle/>
          <a:p>
            <a:pPr algn="l" fontAlgn="base"/>
            <a:r>
              <a:rPr lang="en-CA" b="0" i="0" dirty="0">
                <a:solidFill>
                  <a:schemeClr val="tx1">
                    <a:lumMod val="65000"/>
                    <a:lumOff val="35000"/>
                  </a:schemeClr>
                </a:solidFill>
                <a:effectLst/>
                <a:latin typeface="Calibri" panose="020F0502020204030204" pitchFamily="34" charset="0"/>
              </a:rPr>
              <a:t>Liang, Vincent</a:t>
            </a:r>
          </a:p>
          <a:p>
            <a:pPr algn="l" fontAlgn="base"/>
            <a:r>
              <a:rPr lang="en-CA" b="0" i="0" dirty="0">
                <a:solidFill>
                  <a:schemeClr val="tx1">
                    <a:lumMod val="65000"/>
                    <a:lumOff val="35000"/>
                  </a:schemeClr>
                </a:solidFill>
                <a:effectLst/>
                <a:latin typeface="Calibri" panose="020F0502020204030204" pitchFamily="34" charset="0"/>
              </a:rPr>
              <a:t>Sun, </a:t>
            </a:r>
            <a:r>
              <a:rPr lang="en-CA" b="0" i="0" dirty="0" err="1">
                <a:solidFill>
                  <a:schemeClr val="tx1">
                    <a:lumMod val="65000"/>
                    <a:lumOff val="35000"/>
                  </a:schemeClr>
                </a:solidFill>
                <a:effectLst/>
                <a:latin typeface="Calibri" panose="020F0502020204030204" pitchFamily="34" charset="0"/>
              </a:rPr>
              <a:t>Aoxiang</a:t>
            </a:r>
            <a:endParaRPr lang="en-CA" b="0" i="0" dirty="0">
              <a:solidFill>
                <a:schemeClr val="tx1">
                  <a:lumMod val="65000"/>
                  <a:lumOff val="35000"/>
                </a:schemeClr>
              </a:solidFill>
              <a:effectLst/>
              <a:latin typeface="Calibri" panose="020F0502020204030204" pitchFamily="34" charset="0"/>
            </a:endParaRPr>
          </a:p>
          <a:p>
            <a:pPr algn="l" fontAlgn="base"/>
            <a:r>
              <a:rPr lang="en-CA" b="0" i="0" dirty="0">
                <a:solidFill>
                  <a:schemeClr val="tx1">
                    <a:lumMod val="65000"/>
                    <a:lumOff val="35000"/>
                  </a:schemeClr>
                </a:solidFill>
                <a:effectLst/>
                <a:latin typeface="Calibri" panose="020F0502020204030204" pitchFamily="34" charset="0"/>
              </a:rPr>
              <a:t>Suri, Aryaman</a:t>
            </a:r>
          </a:p>
          <a:p>
            <a:pPr algn="l" fontAlgn="base"/>
            <a:r>
              <a:rPr lang="en-CA" b="0" i="0" dirty="0">
                <a:solidFill>
                  <a:schemeClr val="tx1">
                    <a:lumMod val="65000"/>
                    <a:lumOff val="35000"/>
                  </a:schemeClr>
                </a:solidFill>
                <a:effectLst/>
                <a:latin typeface="Calibri" panose="020F0502020204030204" pitchFamily="34" charset="0"/>
              </a:rPr>
              <a:t>Tan, Tony</a:t>
            </a:r>
          </a:p>
          <a:p>
            <a:pPr algn="l" fontAlgn="base"/>
            <a:r>
              <a:rPr lang="en-CA" b="0" i="0" dirty="0">
                <a:solidFill>
                  <a:schemeClr val="tx1">
                    <a:lumMod val="65000"/>
                    <a:lumOff val="35000"/>
                  </a:schemeClr>
                </a:solidFill>
                <a:effectLst/>
                <a:latin typeface="Calibri" panose="020F0502020204030204" pitchFamily="34" charset="0"/>
              </a:rPr>
              <a:t>Yao, </a:t>
            </a:r>
            <a:r>
              <a:rPr lang="en-CA" b="0" i="0" dirty="0" err="1">
                <a:solidFill>
                  <a:schemeClr val="tx1">
                    <a:lumMod val="65000"/>
                    <a:lumOff val="35000"/>
                  </a:schemeClr>
                </a:solidFill>
                <a:effectLst/>
                <a:latin typeface="Calibri" panose="020F0502020204030204" pitchFamily="34" charset="0"/>
              </a:rPr>
              <a:t>Zhuocheng</a:t>
            </a:r>
            <a:endParaRPr lang="en-CA" b="0" i="0" dirty="0">
              <a:solidFill>
                <a:schemeClr val="tx1">
                  <a:lumMod val="65000"/>
                  <a:lumOff val="35000"/>
                </a:schemeClr>
              </a:solidFill>
              <a:effectLst/>
              <a:latin typeface="Calibri" panose="020F0502020204030204" pitchFamily="34" charset="0"/>
            </a:endParaRPr>
          </a:p>
          <a:p>
            <a:pPr algn="l" fontAlgn="base"/>
            <a:r>
              <a:rPr lang="en-CA" b="0" i="0" dirty="0">
                <a:solidFill>
                  <a:schemeClr val="tx1">
                    <a:lumMod val="65000"/>
                    <a:lumOff val="35000"/>
                  </a:schemeClr>
                </a:solidFill>
                <a:effectLst/>
                <a:latin typeface="Calibri" panose="020F0502020204030204" pitchFamily="34" charset="0"/>
              </a:rPr>
              <a:t>Zhang, </a:t>
            </a:r>
            <a:r>
              <a:rPr lang="en-CA" b="0" i="0" dirty="0" err="1">
                <a:solidFill>
                  <a:schemeClr val="tx1">
                    <a:lumMod val="65000"/>
                    <a:lumOff val="35000"/>
                  </a:schemeClr>
                </a:solidFill>
                <a:effectLst/>
                <a:latin typeface="Calibri" panose="020F0502020204030204" pitchFamily="34" charset="0"/>
              </a:rPr>
              <a:t>Jitong</a:t>
            </a:r>
            <a:endParaRPr lang="en-CA" b="0" i="0" dirty="0">
              <a:solidFill>
                <a:schemeClr val="tx1">
                  <a:lumMod val="65000"/>
                  <a:lumOff val="35000"/>
                </a:schemeClr>
              </a:solidFill>
              <a:effectLst/>
              <a:latin typeface="Calibri" panose="020F0502020204030204" pitchFamily="34" charset="0"/>
            </a:endParaRPr>
          </a:p>
        </p:txBody>
      </p:sp>
      <p:sp>
        <p:nvSpPr>
          <p:cNvPr id="14" name="TextBox 13">
            <a:extLst>
              <a:ext uri="{FF2B5EF4-FFF2-40B4-BE49-F238E27FC236}">
                <a16:creationId xmlns:a16="http://schemas.microsoft.com/office/drawing/2014/main" id="{BAF27064-2DFD-4494-90C4-C5CBB881FA91}"/>
              </a:ext>
            </a:extLst>
          </p:cNvPr>
          <p:cNvSpPr txBox="1"/>
          <p:nvPr/>
        </p:nvSpPr>
        <p:spPr>
          <a:xfrm>
            <a:off x="1373187" y="1823750"/>
            <a:ext cx="1063545" cy="400110"/>
          </a:xfrm>
          <a:prstGeom prst="rect">
            <a:avLst/>
          </a:prstGeom>
          <a:noFill/>
        </p:spPr>
        <p:txBody>
          <a:bodyPr wrap="square">
            <a:spAutoFit/>
          </a:bodyPr>
          <a:lstStyle/>
          <a:p>
            <a:pPr algn="l" fontAlgn="base"/>
            <a:r>
              <a:rPr lang="en-CA" sz="2000" b="1" i="0" dirty="0">
                <a:solidFill>
                  <a:srgbClr val="000000"/>
                </a:solidFill>
                <a:effectLst/>
                <a:latin typeface="Calibri" panose="020F0502020204030204" pitchFamily="34" charset="0"/>
              </a:rPr>
              <a:t>Group 6</a:t>
            </a:r>
          </a:p>
        </p:txBody>
      </p:sp>
    </p:spTree>
    <p:extLst>
      <p:ext uri="{BB962C8B-B14F-4D97-AF65-F5344CB8AC3E}">
        <p14:creationId xmlns:p14="http://schemas.microsoft.com/office/powerpoint/2010/main" val="7968272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C37043BD-8933-46B5-A655-8F981A1E74BE}"/>
              </a:ext>
            </a:extLst>
          </p:cNvPr>
          <p:cNvGrpSpPr/>
          <p:nvPr/>
        </p:nvGrpSpPr>
        <p:grpSpPr>
          <a:xfrm>
            <a:off x="2494230" y="418708"/>
            <a:ext cx="116280" cy="354960"/>
            <a:chOff x="2494230" y="418708"/>
            <a:chExt cx="116280" cy="354960"/>
          </a:xfrm>
        </p:grpSpPr>
        <mc:AlternateContent xmlns:mc="http://schemas.openxmlformats.org/markup-compatibility/2006">
          <mc:Choice xmlns:p14="http://schemas.microsoft.com/office/powerpoint/2010/main" Requires="p14">
            <p:contentPart p14:bwMode="auto" r:id="rId3">
              <p14:nvContentPartPr>
                <p14:cNvPr id="10" name="Ink 9">
                  <a:extLst>
                    <a:ext uri="{FF2B5EF4-FFF2-40B4-BE49-F238E27FC236}">
                      <a16:creationId xmlns:a16="http://schemas.microsoft.com/office/drawing/2014/main" id="{80AFF93B-0938-4325-B0CE-73191F1E89CA}"/>
                    </a:ext>
                  </a:extLst>
                </p14:cNvPr>
                <p14:cNvContentPartPr/>
                <p14:nvPr/>
              </p14:nvContentPartPr>
              <p14:xfrm>
                <a:off x="2503590" y="418708"/>
                <a:ext cx="70920" cy="354960"/>
              </p14:xfrm>
            </p:contentPart>
          </mc:Choice>
          <mc:Fallback>
            <p:pic>
              <p:nvPicPr>
                <p:cNvPr id="10" name="Ink 9">
                  <a:extLst>
                    <a:ext uri="{FF2B5EF4-FFF2-40B4-BE49-F238E27FC236}">
                      <a16:creationId xmlns:a16="http://schemas.microsoft.com/office/drawing/2014/main" id="{80AFF93B-0938-4325-B0CE-73191F1E89CA}"/>
                    </a:ext>
                  </a:extLst>
                </p:cNvPr>
                <p:cNvPicPr/>
                <p:nvPr/>
              </p:nvPicPr>
              <p:blipFill>
                <a:blip r:embed="rId4"/>
                <a:stretch>
                  <a:fillRect/>
                </a:stretch>
              </p:blipFill>
              <p:spPr>
                <a:xfrm>
                  <a:off x="2494590" y="410068"/>
                  <a:ext cx="88560" cy="372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2" name="Ink 11">
                  <a:extLst>
                    <a:ext uri="{FF2B5EF4-FFF2-40B4-BE49-F238E27FC236}">
                      <a16:creationId xmlns:a16="http://schemas.microsoft.com/office/drawing/2014/main" id="{B2D9C70A-D05C-40DF-B137-1B47A393E20E}"/>
                    </a:ext>
                  </a:extLst>
                </p14:cNvPr>
                <p14:cNvContentPartPr/>
                <p14:nvPr/>
              </p14:nvContentPartPr>
              <p14:xfrm>
                <a:off x="2514390" y="429148"/>
                <a:ext cx="96120" cy="318240"/>
              </p14:xfrm>
            </p:contentPart>
          </mc:Choice>
          <mc:Fallback>
            <p:pic>
              <p:nvPicPr>
                <p:cNvPr id="12" name="Ink 11">
                  <a:extLst>
                    <a:ext uri="{FF2B5EF4-FFF2-40B4-BE49-F238E27FC236}">
                      <a16:creationId xmlns:a16="http://schemas.microsoft.com/office/drawing/2014/main" id="{B2D9C70A-D05C-40DF-B137-1B47A393E20E}"/>
                    </a:ext>
                  </a:extLst>
                </p:cNvPr>
                <p:cNvPicPr/>
                <p:nvPr/>
              </p:nvPicPr>
              <p:blipFill>
                <a:blip r:embed="rId6"/>
                <a:stretch>
                  <a:fillRect/>
                </a:stretch>
              </p:blipFill>
              <p:spPr>
                <a:xfrm>
                  <a:off x="2505750" y="420148"/>
                  <a:ext cx="113760" cy="3358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7" name="Ink 26">
                  <a:extLst>
                    <a:ext uri="{FF2B5EF4-FFF2-40B4-BE49-F238E27FC236}">
                      <a16:creationId xmlns:a16="http://schemas.microsoft.com/office/drawing/2014/main" id="{96C2CAE7-6139-4636-A97B-9B9A51711C89}"/>
                    </a:ext>
                  </a:extLst>
                </p14:cNvPr>
                <p14:cNvContentPartPr/>
                <p14:nvPr/>
              </p14:nvContentPartPr>
              <p14:xfrm>
                <a:off x="2494230" y="727588"/>
                <a:ext cx="72360" cy="9000"/>
              </p14:xfrm>
            </p:contentPart>
          </mc:Choice>
          <mc:Fallback>
            <p:pic>
              <p:nvPicPr>
                <p:cNvPr id="27" name="Ink 26">
                  <a:extLst>
                    <a:ext uri="{FF2B5EF4-FFF2-40B4-BE49-F238E27FC236}">
                      <a16:creationId xmlns:a16="http://schemas.microsoft.com/office/drawing/2014/main" id="{96C2CAE7-6139-4636-A97B-9B9A51711C89}"/>
                    </a:ext>
                  </a:extLst>
                </p:cNvPr>
                <p:cNvPicPr/>
                <p:nvPr/>
              </p:nvPicPr>
              <p:blipFill>
                <a:blip r:embed="rId8"/>
                <a:stretch>
                  <a:fillRect/>
                </a:stretch>
              </p:blipFill>
              <p:spPr>
                <a:xfrm>
                  <a:off x="2485590" y="718948"/>
                  <a:ext cx="90000" cy="26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
            <p14:nvContentPartPr>
              <p14:cNvPr id="32" name="Ink 31">
                <a:extLst>
                  <a:ext uri="{FF2B5EF4-FFF2-40B4-BE49-F238E27FC236}">
                    <a16:creationId xmlns:a16="http://schemas.microsoft.com/office/drawing/2014/main" id="{FB8B5DF9-63F9-41C1-BAC9-3105E8E62E10}"/>
                  </a:ext>
                </a:extLst>
              </p14:cNvPr>
              <p14:cNvContentPartPr/>
              <p14:nvPr/>
            </p14:nvContentPartPr>
            <p14:xfrm>
              <a:off x="478950" y="1073908"/>
              <a:ext cx="3960" cy="360"/>
            </p14:xfrm>
          </p:contentPart>
        </mc:Choice>
        <mc:Fallback>
          <p:pic>
            <p:nvPicPr>
              <p:cNvPr id="32" name="Ink 31">
                <a:extLst>
                  <a:ext uri="{FF2B5EF4-FFF2-40B4-BE49-F238E27FC236}">
                    <a16:creationId xmlns:a16="http://schemas.microsoft.com/office/drawing/2014/main" id="{FB8B5DF9-63F9-41C1-BAC9-3105E8E62E10}"/>
                  </a:ext>
                </a:extLst>
              </p:cNvPr>
              <p:cNvPicPr/>
              <p:nvPr/>
            </p:nvPicPr>
            <p:blipFill>
              <a:blip r:embed="rId10"/>
              <a:stretch>
                <a:fillRect/>
              </a:stretch>
            </p:blipFill>
            <p:spPr>
              <a:xfrm>
                <a:off x="470310" y="1064908"/>
                <a:ext cx="21600" cy="18000"/>
              </a:xfrm>
              <a:prstGeom prst="rect">
                <a:avLst/>
              </a:prstGeom>
            </p:spPr>
          </p:pic>
        </mc:Fallback>
      </mc:AlternateContent>
      <p:sp>
        <p:nvSpPr>
          <p:cNvPr id="2" name="文本框 1"/>
          <p:cNvSpPr txBox="1"/>
          <p:nvPr/>
        </p:nvSpPr>
        <p:spPr>
          <a:xfrm>
            <a:off x="1140822" y="403602"/>
            <a:ext cx="3218113" cy="369332"/>
          </a:xfrm>
          <a:prstGeom prst="rect">
            <a:avLst/>
          </a:prstGeom>
          <a:noFill/>
        </p:spPr>
        <p:txBody>
          <a:bodyPr wrap="square" lIns="0" tIns="0" rIns="0" bIns="0" rtlCol="0">
            <a:spAutoFit/>
          </a:bodyPr>
          <a:lstStyle/>
          <a:p>
            <a:pPr marL="0" lvl="1"/>
            <a:r>
              <a:rPr lang="en-CA" sz="2400" b="1" dirty="0"/>
              <a:t> User Stories</a:t>
            </a:r>
            <a:endParaRPr lang="zh-CN" altLang="en-US" sz="2400" b="1" dirty="0">
              <a:latin typeface="微软雅黑" pitchFamily="34" charset="-122"/>
              <a:ea typeface="微软雅黑" pitchFamily="34" charset="-122"/>
            </a:endParaRPr>
          </a:p>
        </p:txBody>
      </p:sp>
      <p:grpSp>
        <p:nvGrpSpPr>
          <p:cNvPr id="16" name="组合 3">
            <a:extLst>
              <a:ext uri="{FF2B5EF4-FFF2-40B4-BE49-F238E27FC236}">
                <a16:creationId xmlns:a16="http://schemas.microsoft.com/office/drawing/2014/main" id="{DD0D389C-328D-4DB0-AA8E-A1D842FBAB55}"/>
              </a:ext>
            </a:extLst>
          </p:cNvPr>
          <p:cNvGrpSpPr/>
          <p:nvPr/>
        </p:nvGrpSpPr>
        <p:grpSpPr>
          <a:xfrm>
            <a:off x="1615310" y="1139364"/>
            <a:ext cx="9140422" cy="1653524"/>
            <a:chOff x="4471835" y="2012360"/>
            <a:chExt cx="9140422" cy="1653524"/>
          </a:xfrm>
        </p:grpSpPr>
        <p:sp>
          <p:nvSpPr>
            <p:cNvPr id="17" name="Rectangle 32">
              <a:extLst>
                <a:ext uri="{FF2B5EF4-FFF2-40B4-BE49-F238E27FC236}">
                  <a16:creationId xmlns:a16="http://schemas.microsoft.com/office/drawing/2014/main" id="{C0AC4927-C934-42BC-BB3D-F3886A98AEEC}"/>
                </a:ext>
              </a:extLst>
            </p:cNvPr>
            <p:cNvSpPr>
              <a:spLocks noChangeArrowheads="1"/>
            </p:cNvSpPr>
            <p:nvPr/>
          </p:nvSpPr>
          <p:spPr bwMode="auto">
            <a:xfrm flipH="1">
              <a:off x="4471835" y="3480147"/>
              <a:ext cx="3988596"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ea typeface="华文细黑" pitchFamily="2" charset="-122"/>
              </a:endParaRPr>
            </a:p>
          </p:txBody>
        </p:sp>
        <p:sp>
          <p:nvSpPr>
            <p:cNvPr id="18" name="圆角矩形 5">
              <a:extLst>
                <a:ext uri="{FF2B5EF4-FFF2-40B4-BE49-F238E27FC236}">
                  <a16:creationId xmlns:a16="http://schemas.microsoft.com/office/drawing/2014/main" id="{C1824DFC-E50D-4C5E-9412-0C88A71B7BB0}"/>
                </a:ext>
              </a:extLst>
            </p:cNvPr>
            <p:cNvSpPr/>
            <p:nvPr/>
          </p:nvSpPr>
          <p:spPr>
            <a:xfrm>
              <a:off x="4471835" y="2419628"/>
              <a:ext cx="9140422" cy="1080120"/>
            </a:xfrm>
            <a:prstGeom prst="roundRect">
              <a:avLst>
                <a:gd name="adj" fmla="val 9840"/>
              </a:avLst>
            </a:prstGeom>
            <a:gradFill flip="none" rotWithShape="1">
              <a:gsLst>
                <a:gs pos="51000">
                  <a:srgbClr val="C9CBC8"/>
                </a:gs>
                <a:gs pos="50000">
                  <a:srgbClr val="FCFCFC"/>
                </a:gs>
              </a:gsLst>
              <a:lin ang="5400000" scaled="0"/>
              <a:tileRect/>
            </a:gradFill>
            <a:ln>
              <a:no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椭圆 4">
              <a:extLst>
                <a:ext uri="{FF2B5EF4-FFF2-40B4-BE49-F238E27FC236}">
                  <a16:creationId xmlns:a16="http://schemas.microsoft.com/office/drawing/2014/main" id="{B1EFE4F5-1504-4D0A-B7FD-2715C5A843DA}"/>
                </a:ext>
              </a:extLst>
            </p:cNvPr>
            <p:cNvSpPr/>
            <p:nvPr/>
          </p:nvSpPr>
          <p:spPr>
            <a:xfrm>
              <a:off x="4716016" y="2012360"/>
              <a:ext cx="1152128" cy="576064"/>
            </a:xfrm>
            <a:custGeom>
              <a:avLst/>
              <a:gdLst/>
              <a:ahLst/>
              <a:cxnLst/>
              <a:rect l="l" t="t" r="r" b="b"/>
              <a:pathLst>
                <a:path w="1152128" h="576064">
                  <a:moveTo>
                    <a:pt x="576064" y="0"/>
                  </a:moveTo>
                  <a:cubicBezTo>
                    <a:pt x="894215" y="0"/>
                    <a:pt x="1152128" y="257913"/>
                    <a:pt x="1152128" y="576064"/>
                  </a:cubicBezTo>
                  <a:lnTo>
                    <a:pt x="0" y="576064"/>
                  </a:lnTo>
                  <a:cubicBezTo>
                    <a:pt x="0" y="257913"/>
                    <a:pt x="257913" y="0"/>
                    <a:pt x="576064" y="0"/>
                  </a:cubicBezTo>
                  <a:close/>
                </a:path>
              </a:pathLst>
            </a:custGeom>
            <a:solidFill>
              <a:schemeClr val="tx1"/>
            </a:solidFill>
            <a:ln w="3175">
              <a:gradFill flip="none" rotWithShape="1">
                <a:gsLst>
                  <a:gs pos="0">
                    <a:srgbClr val="FCFDFD"/>
                  </a:gs>
                  <a:gs pos="100000">
                    <a:srgbClr val="CFD4D0"/>
                  </a:gs>
                </a:gsLst>
                <a:lin ang="8100000" scaled="1"/>
                <a:tileRect/>
              </a:gradFill>
            </a:ln>
            <a:effectLst>
              <a:outerShdw blurRad="1651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7">
              <a:extLst>
                <a:ext uri="{FF2B5EF4-FFF2-40B4-BE49-F238E27FC236}">
                  <a16:creationId xmlns:a16="http://schemas.microsoft.com/office/drawing/2014/main" id="{40AA933E-447A-4823-85FC-7A94C4EA714B}"/>
                </a:ext>
              </a:extLst>
            </p:cNvPr>
            <p:cNvSpPr/>
            <p:nvPr/>
          </p:nvSpPr>
          <p:spPr>
            <a:xfrm>
              <a:off x="4680022" y="2516415"/>
              <a:ext cx="1224116" cy="100817"/>
            </a:xfrm>
            <a:prstGeom prst="roundRect">
              <a:avLst>
                <a:gd name="adj" fmla="val 50000"/>
              </a:avLst>
            </a:prstGeom>
            <a:gradFill>
              <a:gsLst>
                <a:gs pos="0">
                  <a:schemeClr val="tx1">
                    <a:alpha val="0"/>
                  </a:schemeClr>
                </a:gs>
                <a:gs pos="100000">
                  <a:schemeClr val="tx1">
                    <a:alpha val="51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68">
              <a:extLst>
                <a:ext uri="{FF2B5EF4-FFF2-40B4-BE49-F238E27FC236}">
                  <a16:creationId xmlns:a16="http://schemas.microsoft.com/office/drawing/2014/main" id="{48F066F6-A6F0-4659-B209-59AC738E55E8}"/>
                </a:ext>
              </a:extLst>
            </p:cNvPr>
            <p:cNvSpPr txBox="1"/>
            <p:nvPr/>
          </p:nvSpPr>
          <p:spPr>
            <a:xfrm>
              <a:off x="4747141" y="2094344"/>
              <a:ext cx="1152128" cy="523220"/>
            </a:xfrm>
            <a:prstGeom prst="rect">
              <a:avLst/>
            </a:prstGeom>
            <a:noFill/>
          </p:spPr>
          <p:txBody>
            <a:bodyPr wrap="square" rtlCol="0">
              <a:spAutoFit/>
            </a:bodyPr>
            <a:lstStyle/>
            <a:p>
              <a:pPr algn="ctr"/>
              <a:r>
                <a:rPr lang="en-US" altLang="zh-CN" sz="2800" dirty="0">
                  <a:solidFill>
                    <a:schemeClr val="bg1"/>
                  </a:solidFill>
                  <a:latin typeface="Impact" panose="020B0806030902050204" pitchFamily="34" charset="0"/>
                </a:rPr>
                <a:t>1</a:t>
              </a:r>
              <a:endParaRPr lang="zh-CN" altLang="en-US" sz="2800" dirty="0">
                <a:solidFill>
                  <a:schemeClr val="bg1"/>
                </a:solidFill>
                <a:latin typeface="Impact" panose="020B0806030902050204" pitchFamily="34" charset="0"/>
              </a:endParaRPr>
            </a:p>
          </p:txBody>
        </p:sp>
        <p:sp>
          <p:nvSpPr>
            <p:cNvPr id="22" name="TextBox 70">
              <a:extLst>
                <a:ext uri="{FF2B5EF4-FFF2-40B4-BE49-F238E27FC236}">
                  <a16:creationId xmlns:a16="http://schemas.microsoft.com/office/drawing/2014/main" id="{9EA0A69B-5D0E-4EAE-8E6A-87228CBD0AEA}"/>
                </a:ext>
              </a:extLst>
            </p:cNvPr>
            <p:cNvSpPr txBox="1"/>
            <p:nvPr/>
          </p:nvSpPr>
          <p:spPr>
            <a:xfrm>
              <a:off x="4680022" y="2489718"/>
              <a:ext cx="8932235" cy="961289"/>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As a </a:t>
              </a:r>
              <a:r>
                <a:rPr lang="en-US" altLang="zh-CN" sz="2000" b="1" dirty="0">
                  <a:solidFill>
                    <a:srgbClr val="C00000"/>
                  </a:solidFill>
                  <a:latin typeface="微软雅黑" panose="020B0503020204020204" pitchFamily="34" charset="-122"/>
                  <a:ea typeface="微软雅黑" panose="020B0503020204020204" pitchFamily="34" charset="-122"/>
                </a:rPr>
                <a:t>patient </a:t>
              </a:r>
              <a:r>
                <a:rPr lang="en-US" altLang="zh-CN" sz="2000" dirty="0">
                  <a:latin typeface="微软雅黑" panose="020B0503020204020204" pitchFamily="34" charset="-122"/>
                  <a:ea typeface="微软雅黑" panose="020B0503020204020204" pitchFamily="34" charset="-122"/>
                </a:rPr>
                <a:t>I want to </a:t>
              </a:r>
              <a:r>
                <a:rPr lang="en-US" altLang="zh-CN" sz="2000" b="1" dirty="0">
                  <a:solidFill>
                    <a:srgbClr val="C00000"/>
                  </a:solidFill>
                  <a:latin typeface="微软雅黑" panose="020B0503020204020204" pitchFamily="34" charset="-122"/>
                  <a:ea typeface="微软雅黑" panose="020B0503020204020204" pitchFamily="34" charset="-122"/>
                </a:rPr>
                <a:t>see my upcoming appointments </a:t>
              </a:r>
              <a:r>
                <a:rPr lang="en-US" altLang="zh-CN" sz="2000" dirty="0">
                  <a:latin typeface="微软雅黑" panose="020B0503020204020204" pitchFamily="34" charset="-122"/>
                  <a:ea typeface="微软雅黑" panose="020B0503020204020204" pitchFamily="34" charset="-122"/>
                </a:rPr>
                <a:t>so that </a:t>
              </a:r>
              <a:r>
                <a:rPr lang="en-US" altLang="zh-CN" sz="2000" b="1" dirty="0">
                  <a:solidFill>
                    <a:srgbClr val="C00000"/>
                  </a:solidFill>
                  <a:latin typeface="微软雅黑" panose="020B0503020204020204" pitchFamily="34" charset="-122"/>
                  <a:ea typeface="微软雅黑" panose="020B0503020204020204" pitchFamily="34" charset="-122"/>
                </a:rPr>
                <a:t>I can get information of the upcoming appointments.</a:t>
              </a:r>
              <a:endParaRPr lang="zh-CN" altLang="en-US" sz="1600" dirty="0">
                <a:latin typeface="微软雅黑" panose="020B0503020204020204" pitchFamily="34" charset="-122"/>
                <a:ea typeface="微软雅黑" panose="020B0503020204020204" pitchFamily="34" charset="-122"/>
              </a:endParaRPr>
            </a:p>
          </p:txBody>
        </p:sp>
      </p:grpSp>
      <p:grpSp>
        <p:nvGrpSpPr>
          <p:cNvPr id="23" name="组合 3">
            <a:extLst>
              <a:ext uri="{FF2B5EF4-FFF2-40B4-BE49-F238E27FC236}">
                <a16:creationId xmlns:a16="http://schemas.microsoft.com/office/drawing/2014/main" id="{5687D45E-A3F5-4BA1-AC8D-33F8858E99B4}"/>
              </a:ext>
            </a:extLst>
          </p:cNvPr>
          <p:cNvGrpSpPr/>
          <p:nvPr/>
        </p:nvGrpSpPr>
        <p:grpSpPr>
          <a:xfrm>
            <a:off x="1615309" y="2952036"/>
            <a:ext cx="9348612" cy="1653524"/>
            <a:chOff x="4471834" y="2012360"/>
            <a:chExt cx="9348612" cy="1653524"/>
          </a:xfrm>
        </p:grpSpPr>
        <p:sp>
          <p:nvSpPr>
            <p:cNvPr id="24" name="Rectangle 32">
              <a:extLst>
                <a:ext uri="{FF2B5EF4-FFF2-40B4-BE49-F238E27FC236}">
                  <a16:creationId xmlns:a16="http://schemas.microsoft.com/office/drawing/2014/main" id="{70D89D7F-B97C-49FB-BBC8-C4A8B2B53FEB}"/>
                </a:ext>
              </a:extLst>
            </p:cNvPr>
            <p:cNvSpPr>
              <a:spLocks noChangeArrowheads="1"/>
            </p:cNvSpPr>
            <p:nvPr/>
          </p:nvSpPr>
          <p:spPr bwMode="auto">
            <a:xfrm flipH="1">
              <a:off x="4471835" y="3480147"/>
              <a:ext cx="3988596"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ea typeface="华文细黑" pitchFamily="2" charset="-122"/>
              </a:endParaRPr>
            </a:p>
          </p:txBody>
        </p:sp>
        <p:sp>
          <p:nvSpPr>
            <p:cNvPr id="25" name="圆角矩形 5">
              <a:extLst>
                <a:ext uri="{FF2B5EF4-FFF2-40B4-BE49-F238E27FC236}">
                  <a16:creationId xmlns:a16="http://schemas.microsoft.com/office/drawing/2014/main" id="{44DE89A0-DBFE-4A41-AA7C-33F8CA449A23}"/>
                </a:ext>
              </a:extLst>
            </p:cNvPr>
            <p:cNvSpPr/>
            <p:nvPr/>
          </p:nvSpPr>
          <p:spPr>
            <a:xfrm>
              <a:off x="4471834" y="2419628"/>
              <a:ext cx="9140423" cy="1080120"/>
            </a:xfrm>
            <a:prstGeom prst="roundRect">
              <a:avLst>
                <a:gd name="adj" fmla="val 9840"/>
              </a:avLst>
            </a:prstGeom>
            <a:gradFill flip="none" rotWithShape="1">
              <a:gsLst>
                <a:gs pos="51000">
                  <a:srgbClr val="C9CBC8"/>
                </a:gs>
                <a:gs pos="50000">
                  <a:srgbClr val="FCFCFC"/>
                </a:gs>
              </a:gsLst>
              <a:lin ang="5400000" scaled="0"/>
              <a:tileRect/>
            </a:gradFill>
            <a:ln>
              <a:no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椭圆 4">
              <a:extLst>
                <a:ext uri="{FF2B5EF4-FFF2-40B4-BE49-F238E27FC236}">
                  <a16:creationId xmlns:a16="http://schemas.microsoft.com/office/drawing/2014/main" id="{D1221C9F-17F9-4F5B-B9F1-F20668FEC9D6}"/>
                </a:ext>
              </a:extLst>
            </p:cNvPr>
            <p:cNvSpPr/>
            <p:nvPr/>
          </p:nvSpPr>
          <p:spPr>
            <a:xfrm>
              <a:off x="4716016" y="2012360"/>
              <a:ext cx="1152128" cy="576064"/>
            </a:xfrm>
            <a:custGeom>
              <a:avLst/>
              <a:gdLst/>
              <a:ahLst/>
              <a:cxnLst/>
              <a:rect l="l" t="t" r="r" b="b"/>
              <a:pathLst>
                <a:path w="1152128" h="576064">
                  <a:moveTo>
                    <a:pt x="576064" y="0"/>
                  </a:moveTo>
                  <a:cubicBezTo>
                    <a:pt x="894215" y="0"/>
                    <a:pt x="1152128" y="257913"/>
                    <a:pt x="1152128" y="576064"/>
                  </a:cubicBezTo>
                  <a:lnTo>
                    <a:pt x="0" y="576064"/>
                  </a:lnTo>
                  <a:cubicBezTo>
                    <a:pt x="0" y="257913"/>
                    <a:pt x="257913" y="0"/>
                    <a:pt x="576064" y="0"/>
                  </a:cubicBezTo>
                  <a:close/>
                </a:path>
              </a:pathLst>
            </a:custGeom>
            <a:solidFill>
              <a:schemeClr val="tx1"/>
            </a:solidFill>
            <a:ln w="3175">
              <a:gradFill flip="none" rotWithShape="1">
                <a:gsLst>
                  <a:gs pos="0">
                    <a:srgbClr val="FCFDFD"/>
                  </a:gs>
                  <a:gs pos="100000">
                    <a:srgbClr val="CFD4D0"/>
                  </a:gs>
                </a:gsLst>
                <a:lin ang="8100000" scaled="1"/>
                <a:tileRect/>
              </a:gradFill>
            </a:ln>
            <a:effectLst>
              <a:outerShdw blurRad="1651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7">
              <a:extLst>
                <a:ext uri="{FF2B5EF4-FFF2-40B4-BE49-F238E27FC236}">
                  <a16:creationId xmlns:a16="http://schemas.microsoft.com/office/drawing/2014/main" id="{31E141AE-9F46-46A4-A0B8-6F95C5AC6B10}"/>
                </a:ext>
              </a:extLst>
            </p:cNvPr>
            <p:cNvSpPr/>
            <p:nvPr/>
          </p:nvSpPr>
          <p:spPr>
            <a:xfrm>
              <a:off x="4680022" y="2516415"/>
              <a:ext cx="1224116" cy="100817"/>
            </a:xfrm>
            <a:prstGeom prst="roundRect">
              <a:avLst>
                <a:gd name="adj" fmla="val 50000"/>
              </a:avLst>
            </a:prstGeom>
            <a:gradFill>
              <a:gsLst>
                <a:gs pos="0">
                  <a:schemeClr val="tx1">
                    <a:alpha val="0"/>
                  </a:schemeClr>
                </a:gs>
                <a:gs pos="100000">
                  <a:schemeClr val="tx1">
                    <a:alpha val="51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68">
              <a:extLst>
                <a:ext uri="{FF2B5EF4-FFF2-40B4-BE49-F238E27FC236}">
                  <a16:creationId xmlns:a16="http://schemas.microsoft.com/office/drawing/2014/main" id="{00B516E4-12F8-4409-BB70-01AFDDE7E4F1}"/>
                </a:ext>
              </a:extLst>
            </p:cNvPr>
            <p:cNvSpPr txBox="1"/>
            <p:nvPr/>
          </p:nvSpPr>
          <p:spPr>
            <a:xfrm>
              <a:off x="4747141" y="2094344"/>
              <a:ext cx="1152128" cy="523220"/>
            </a:xfrm>
            <a:prstGeom prst="rect">
              <a:avLst/>
            </a:prstGeom>
            <a:noFill/>
          </p:spPr>
          <p:txBody>
            <a:bodyPr wrap="square" rtlCol="0">
              <a:spAutoFit/>
            </a:bodyPr>
            <a:lstStyle/>
            <a:p>
              <a:pPr algn="ctr"/>
              <a:r>
                <a:rPr lang="en-US" altLang="zh-CN" sz="2800" dirty="0">
                  <a:solidFill>
                    <a:schemeClr val="bg1"/>
                  </a:solidFill>
                  <a:latin typeface="Impact" panose="020B0806030902050204" pitchFamily="34" charset="0"/>
                </a:rPr>
                <a:t>2</a:t>
              </a:r>
              <a:endParaRPr lang="zh-CN" altLang="en-US" sz="2800" dirty="0">
                <a:solidFill>
                  <a:schemeClr val="bg1"/>
                </a:solidFill>
                <a:latin typeface="Impact" panose="020B0806030902050204" pitchFamily="34" charset="0"/>
              </a:endParaRPr>
            </a:p>
          </p:txBody>
        </p:sp>
        <p:sp>
          <p:nvSpPr>
            <p:cNvPr id="31" name="TextBox 70">
              <a:extLst>
                <a:ext uri="{FF2B5EF4-FFF2-40B4-BE49-F238E27FC236}">
                  <a16:creationId xmlns:a16="http://schemas.microsoft.com/office/drawing/2014/main" id="{3DD5B794-E7E2-4996-A481-2A5D764F85A8}"/>
                </a:ext>
              </a:extLst>
            </p:cNvPr>
            <p:cNvSpPr txBox="1"/>
            <p:nvPr/>
          </p:nvSpPr>
          <p:spPr>
            <a:xfrm>
              <a:off x="4680022" y="2489718"/>
              <a:ext cx="9140424" cy="961289"/>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As a </a:t>
              </a:r>
              <a:r>
                <a:rPr lang="en-US" altLang="zh-CN" sz="2000" b="1" dirty="0">
                  <a:solidFill>
                    <a:srgbClr val="C00000"/>
                  </a:solidFill>
                  <a:latin typeface="微软雅黑" panose="020B0503020204020204" pitchFamily="34" charset="-122"/>
                  <a:ea typeface="微软雅黑" panose="020B0503020204020204" pitchFamily="34" charset="-122"/>
                </a:rPr>
                <a:t>patient </a:t>
              </a:r>
              <a:r>
                <a:rPr lang="en-US" altLang="zh-CN" sz="2000" dirty="0">
                  <a:latin typeface="微软雅黑" panose="020B0503020204020204" pitchFamily="34" charset="-122"/>
                  <a:ea typeface="微软雅黑" panose="020B0503020204020204" pitchFamily="34" charset="-122"/>
                </a:rPr>
                <a:t>I want to </a:t>
              </a:r>
              <a:r>
                <a:rPr lang="en-US" altLang="zh-CN" sz="2000" b="1" dirty="0">
                  <a:solidFill>
                    <a:srgbClr val="C00000"/>
                  </a:solidFill>
                  <a:latin typeface="微软雅黑" panose="020B0503020204020204" pitchFamily="34" charset="-122"/>
                  <a:ea typeface="微软雅黑" panose="020B0503020204020204" pitchFamily="34" charset="-122"/>
                </a:rPr>
                <a:t>see a "book appointment" button </a:t>
              </a:r>
              <a:r>
                <a:rPr lang="en-US" altLang="zh-CN" sz="2000" dirty="0">
                  <a:latin typeface="微软雅黑" panose="020B0503020204020204" pitchFamily="34" charset="-122"/>
                  <a:ea typeface="微软雅黑" panose="020B0503020204020204" pitchFamily="34" charset="-122"/>
                </a:rPr>
                <a:t>so that </a:t>
              </a:r>
              <a:r>
                <a:rPr lang="en-US" altLang="zh-CN" sz="2000" b="1" dirty="0">
                  <a:solidFill>
                    <a:srgbClr val="C00000"/>
                  </a:solidFill>
                  <a:latin typeface="微软雅黑" panose="020B0503020204020204" pitchFamily="34" charset="-122"/>
                  <a:ea typeface="微软雅黑" panose="020B0503020204020204" pitchFamily="34" charset="-122"/>
                </a:rPr>
                <a:t>I can </a:t>
              </a:r>
              <a:r>
                <a:rPr lang="en-US" sz="2000" b="1" dirty="0">
                  <a:solidFill>
                    <a:srgbClr val="C00000"/>
                  </a:solidFill>
                  <a:latin typeface="微软雅黑" panose="020B0503020204020204" pitchFamily="34" charset="-122"/>
                  <a:ea typeface="微软雅黑" panose="020B0503020204020204" pitchFamily="34" charset="-122"/>
                </a:rPr>
                <a:t>see a list of doctors</a:t>
              </a:r>
              <a:r>
                <a:rPr lang="en-US" altLang="zh-CN" sz="2000" b="1" dirty="0">
                  <a:solidFill>
                    <a:srgbClr val="C00000"/>
                  </a:solidFill>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grpSp>
      <p:grpSp>
        <p:nvGrpSpPr>
          <p:cNvPr id="35" name="组合 3">
            <a:extLst>
              <a:ext uri="{FF2B5EF4-FFF2-40B4-BE49-F238E27FC236}">
                <a16:creationId xmlns:a16="http://schemas.microsoft.com/office/drawing/2014/main" id="{D020C92E-2B0E-427E-A737-177CECC45504}"/>
              </a:ext>
            </a:extLst>
          </p:cNvPr>
          <p:cNvGrpSpPr/>
          <p:nvPr/>
        </p:nvGrpSpPr>
        <p:grpSpPr>
          <a:xfrm>
            <a:off x="1615310" y="5005840"/>
            <a:ext cx="9140424" cy="1653524"/>
            <a:chOff x="4471835" y="2012360"/>
            <a:chExt cx="9140424" cy="1653524"/>
          </a:xfrm>
        </p:grpSpPr>
        <p:sp>
          <p:nvSpPr>
            <p:cNvPr id="36" name="Rectangle 32">
              <a:extLst>
                <a:ext uri="{FF2B5EF4-FFF2-40B4-BE49-F238E27FC236}">
                  <a16:creationId xmlns:a16="http://schemas.microsoft.com/office/drawing/2014/main" id="{6D159EBF-6AD9-4841-997A-B2630A981974}"/>
                </a:ext>
              </a:extLst>
            </p:cNvPr>
            <p:cNvSpPr>
              <a:spLocks noChangeArrowheads="1"/>
            </p:cNvSpPr>
            <p:nvPr/>
          </p:nvSpPr>
          <p:spPr bwMode="auto">
            <a:xfrm flipH="1">
              <a:off x="4471835" y="3480147"/>
              <a:ext cx="3988596"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ea typeface="华文细黑" pitchFamily="2" charset="-122"/>
              </a:endParaRPr>
            </a:p>
          </p:txBody>
        </p:sp>
        <p:sp>
          <p:nvSpPr>
            <p:cNvPr id="37" name="圆角矩形 5">
              <a:extLst>
                <a:ext uri="{FF2B5EF4-FFF2-40B4-BE49-F238E27FC236}">
                  <a16:creationId xmlns:a16="http://schemas.microsoft.com/office/drawing/2014/main" id="{44CE1A8B-2242-4361-B340-3982F6DFBCD6}"/>
                </a:ext>
              </a:extLst>
            </p:cNvPr>
            <p:cNvSpPr/>
            <p:nvPr/>
          </p:nvSpPr>
          <p:spPr>
            <a:xfrm>
              <a:off x="4471835" y="2419628"/>
              <a:ext cx="9140424" cy="1080120"/>
            </a:xfrm>
            <a:prstGeom prst="roundRect">
              <a:avLst>
                <a:gd name="adj" fmla="val 9840"/>
              </a:avLst>
            </a:prstGeom>
            <a:gradFill flip="none" rotWithShape="1">
              <a:gsLst>
                <a:gs pos="51000">
                  <a:srgbClr val="C9CBC8"/>
                </a:gs>
                <a:gs pos="50000">
                  <a:srgbClr val="FCFCFC"/>
                </a:gs>
              </a:gsLst>
              <a:lin ang="5400000" scaled="0"/>
              <a:tileRect/>
            </a:gradFill>
            <a:ln>
              <a:noFill/>
            </a:ln>
            <a:effectLst>
              <a:outerShdw blurRad="342900" dist="1524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椭圆 4">
              <a:extLst>
                <a:ext uri="{FF2B5EF4-FFF2-40B4-BE49-F238E27FC236}">
                  <a16:creationId xmlns:a16="http://schemas.microsoft.com/office/drawing/2014/main" id="{F98B6208-D6EF-4904-9A1B-EC16FD0ADF12}"/>
                </a:ext>
              </a:extLst>
            </p:cNvPr>
            <p:cNvSpPr/>
            <p:nvPr/>
          </p:nvSpPr>
          <p:spPr>
            <a:xfrm>
              <a:off x="4716016" y="2012360"/>
              <a:ext cx="1152128" cy="576064"/>
            </a:xfrm>
            <a:custGeom>
              <a:avLst/>
              <a:gdLst/>
              <a:ahLst/>
              <a:cxnLst/>
              <a:rect l="l" t="t" r="r" b="b"/>
              <a:pathLst>
                <a:path w="1152128" h="576064">
                  <a:moveTo>
                    <a:pt x="576064" y="0"/>
                  </a:moveTo>
                  <a:cubicBezTo>
                    <a:pt x="894215" y="0"/>
                    <a:pt x="1152128" y="257913"/>
                    <a:pt x="1152128" y="576064"/>
                  </a:cubicBezTo>
                  <a:lnTo>
                    <a:pt x="0" y="576064"/>
                  </a:lnTo>
                  <a:cubicBezTo>
                    <a:pt x="0" y="257913"/>
                    <a:pt x="257913" y="0"/>
                    <a:pt x="576064" y="0"/>
                  </a:cubicBezTo>
                  <a:close/>
                </a:path>
              </a:pathLst>
            </a:custGeom>
            <a:solidFill>
              <a:schemeClr val="tx1"/>
            </a:solidFill>
            <a:ln w="3175">
              <a:gradFill flip="none" rotWithShape="1">
                <a:gsLst>
                  <a:gs pos="0">
                    <a:srgbClr val="FCFDFD"/>
                  </a:gs>
                  <a:gs pos="100000">
                    <a:srgbClr val="CFD4D0"/>
                  </a:gs>
                </a:gsLst>
                <a:lin ang="8100000" scaled="1"/>
                <a:tileRect/>
              </a:gradFill>
            </a:ln>
            <a:effectLst>
              <a:outerShdw blurRad="1651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7">
              <a:extLst>
                <a:ext uri="{FF2B5EF4-FFF2-40B4-BE49-F238E27FC236}">
                  <a16:creationId xmlns:a16="http://schemas.microsoft.com/office/drawing/2014/main" id="{80C6140D-7181-4BB9-95C2-4A0818467AF2}"/>
                </a:ext>
              </a:extLst>
            </p:cNvPr>
            <p:cNvSpPr/>
            <p:nvPr/>
          </p:nvSpPr>
          <p:spPr>
            <a:xfrm>
              <a:off x="4680022" y="2516415"/>
              <a:ext cx="1224116" cy="100817"/>
            </a:xfrm>
            <a:prstGeom prst="roundRect">
              <a:avLst>
                <a:gd name="adj" fmla="val 50000"/>
              </a:avLst>
            </a:prstGeom>
            <a:gradFill>
              <a:gsLst>
                <a:gs pos="0">
                  <a:schemeClr val="tx1">
                    <a:alpha val="0"/>
                  </a:schemeClr>
                </a:gs>
                <a:gs pos="100000">
                  <a:schemeClr val="tx1">
                    <a:alpha val="51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TextBox 68">
              <a:extLst>
                <a:ext uri="{FF2B5EF4-FFF2-40B4-BE49-F238E27FC236}">
                  <a16:creationId xmlns:a16="http://schemas.microsoft.com/office/drawing/2014/main" id="{6FD079B3-DDA8-4C47-9C40-0C0C71583EA2}"/>
                </a:ext>
              </a:extLst>
            </p:cNvPr>
            <p:cNvSpPr txBox="1"/>
            <p:nvPr/>
          </p:nvSpPr>
          <p:spPr>
            <a:xfrm>
              <a:off x="4747141" y="2094344"/>
              <a:ext cx="1152128" cy="523220"/>
            </a:xfrm>
            <a:prstGeom prst="rect">
              <a:avLst/>
            </a:prstGeom>
            <a:noFill/>
          </p:spPr>
          <p:txBody>
            <a:bodyPr wrap="square" rtlCol="0">
              <a:spAutoFit/>
            </a:bodyPr>
            <a:lstStyle/>
            <a:p>
              <a:pPr algn="ctr"/>
              <a:r>
                <a:rPr lang="en-US" altLang="zh-CN" sz="2800" dirty="0">
                  <a:solidFill>
                    <a:schemeClr val="bg1"/>
                  </a:solidFill>
                  <a:latin typeface="Impact" panose="020B0806030902050204" pitchFamily="34" charset="0"/>
                </a:rPr>
                <a:t>3</a:t>
              </a:r>
              <a:endParaRPr lang="zh-CN" altLang="en-US" sz="2800" dirty="0">
                <a:solidFill>
                  <a:schemeClr val="bg1"/>
                </a:solidFill>
                <a:latin typeface="Impact" panose="020B0806030902050204" pitchFamily="34" charset="0"/>
              </a:endParaRPr>
            </a:p>
          </p:txBody>
        </p:sp>
        <p:sp>
          <p:nvSpPr>
            <p:cNvPr id="41" name="TextBox 70">
              <a:extLst>
                <a:ext uri="{FF2B5EF4-FFF2-40B4-BE49-F238E27FC236}">
                  <a16:creationId xmlns:a16="http://schemas.microsoft.com/office/drawing/2014/main" id="{2A748018-D97A-4B31-B9A7-A591B0BF9E17}"/>
                </a:ext>
              </a:extLst>
            </p:cNvPr>
            <p:cNvSpPr txBox="1"/>
            <p:nvPr/>
          </p:nvSpPr>
          <p:spPr>
            <a:xfrm>
              <a:off x="4680022" y="2489718"/>
              <a:ext cx="8932235" cy="961289"/>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As a </a:t>
              </a:r>
              <a:r>
                <a:rPr lang="en-US" altLang="zh-CN" sz="2000" b="1" dirty="0">
                  <a:solidFill>
                    <a:srgbClr val="C00000"/>
                  </a:solidFill>
                  <a:latin typeface="微软雅黑" panose="020B0503020204020204" pitchFamily="34" charset="-122"/>
                  <a:ea typeface="微软雅黑" panose="020B0503020204020204" pitchFamily="34" charset="-122"/>
                </a:rPr>
                <a:t>patient </a:t>
              </a:r>
              <a:r>
                <a:rPr lang="en-US" altLang="zh-CN" sz="2000" dirty="0">
                  <a:latin typeface="微软雅黑" panose="020B0503020204020204" pitchFamily="34" charset="-122"/>
                  <a:ea typeface="微软雅黑" panose="020B0503020204020204" pitchFamily="34" charset="-122"/>
                </a:rPr>
                <a:t>I want to </a:t>
              </a:r>
              <a:r>
                <a:rPr lang="en-US" altLang="zh-CN" sz="2000" b="1" dirty="0">
                  <a:solidFill>
                    <a:srgbClr val="C00000"/>
                  </a:solidFill>
                  <a:latin typeface="微软雅黑" panose="020B0503020204020204" pitchFamily="34" charset="-122"/>
                  <a:ea typeface="微软雅黑" panose="020B0503020204020204" pitchFamily="34" charset="-122"/>
                </a:rPr>
                <a:t>see the availability of the selected doctor </a:t>
              </a:r>
              <a:r>
                <a:rPr lang="en-US" altLang="zh-CN" sz="2000" dirty="0">
                  <a:latin typeface="微软雅黑" panose="020B0503020204020204" pitchFamily="34" charset="-122"/>
                  <a:ea typeface="微软雅黑" panose="020B0503020204020204" pitchFamily="34" charset="-122"/>
                </a:rPr>
                <a:t>so that </a:t>
              </a:r>
              <a:r>
                <a:rPr lang="en-US" altLang="zh-CN" sz="2000" b="1" dirty="0">
                  <a:solidFill>
                    <a:srgbClr val="C00000"/>
                  </a:solidFill>
                  <a:latin typeface="微软雅黑" panose="020B0503020204020204" pitchFamily="34" charset="-122"/>
                  <a:ea typeface="微软雅黑" panose="020B0503020204020204" pitchFamily="34" charset="-122"/>
                </a:rPr>
                <a:t>I book an appointment.</a:t>
              </a:r>
              <a:endParaRPr lang="zh-CN" altLang="en-US" sz="16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99989615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1+#ppt_w/2"/>
                                          </p:val>
                                        </p:tav>
                                        <p:tav tm="100000">
                                          <p:val>
                                            <p:strVal val="#ppt_x"/>
                                          </p:val>
                                        </p:tav>
                                      </p:tavLst>
                                    </p:anim>
                                    <p:anim calcmode="lin" valueType="num">
                                      <p:cBhvr additive="base">
                                        <p:cTn id="13" dur="500" fill="hold"/>
                                        <p:tgtEl>
                                          <p:spTgt spid="1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1+#ppt_w/2"/>
                                          </p:val>
                                        </p:tav>
                                        <p:tav tm="100000">
                                          <p:val>
                                            <p:strVal val="#ppt_x"/>
                                          </p:val>
                                        </p:tav>
                                      </p:tavLst>
                                    </p:anim>
                                    <p:anim calcmode="lin" valueType="num">
                                      <p:cBhvr additive="base">
                                        <p:cTn id="18" dur="500" fill="hold"/>
                                        <p:tgtEl>
                                          <p:spTgt spid="23"/>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additive="base">
                                        <p:cTn id="22" dur="500" fill="hold"/>
                                        <p:tgtEl>
                                          <p:spTgt spid="35"/>
                                        </p:tgtEl>
                                        <p:attrNameLst>
                                          <p:attrName>ppt_x</p:attrName>
                                        </p:attrNameLst>
                                      </p:cBhvr>
                                      <p:tavLst>
                                        <p:tav tm="0">
                                          <p:val>
                                            <p:strVal val="1+#ppt_w/2"/>
                                          </p:val>
                                        </p:tav>
                                        <p:tav tm="100000">
                                          <p:val>
                                            <p:strVal val="#ppt_x"/>
                                          </p:val>
                                        </p:tav>
                                      </p:tavLst>
                                    </p:anim>
                                    <p:anim calcmode="lin" valueType="num">
                                      <p:cBhvr additive="base">
                                        <p:cTn id="23"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873</TotalTime>
  <Words>521</Words>
  <Application>Microsoft Office PowerPoint</Application>
  <PresentationFormat>Widescreen</PresentationFormat>
  <Paragraphs>114</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微软雅黑</vt:lpstr>
      <vt:lpstr>Arial</vt:lpstr>
      <vt:lpstr>Calibri</vt:lpstr>
      <vt:lpstr>Calibri Light</vt:lpstr>
      <vt:lpstr>Impact</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创业融资</dc:title>
  <dc:creator>hpp</dc:creator>
  <cp:lastModifiedBy>Heather Wang</cp:lastModifiedBy>
  <cp:revision>87</cp:revision>
  <dcterms:created xsi:type="dcterms:W3CDTF">2015-09-23T05:29:23Z</dcterms:created>
  <dcterms:modified xsi:type="dcterms:W3CDTF">2021-07-26T16:44:35Z</dcterms:modified>
</cp:coreProperties>
</file>