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28B-5346-4DAD-8C89-ADA3BCEBB10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C344-279F-48EA-AEA6-48F19D045B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28B-5346-4DAD-8C89-ADA3BCEBB10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C344-279F-48EA-AEA6-48F19D045B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28B-5346-4DAD-8C89-ADA3BCEBB10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C344-279F-48EA-AEA6-48F19D045B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28B-5346-4DAD-8C89-ADA3BCEBB10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C344-279F-48EA-AEA6-48F19D045B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28B-5346-4DAD-8C89-ADA3BCEBB10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C344-279F-48EA-AEA6-48F19D045B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28B-5346-4DAD-8C89-ADA3BCEBB10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C344-279F-48EA-AEA6-48F19D045B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28B-5346-4DAD-8C89-ADA3BCEBB10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C344-279F-48EA-AEA6-48F19D045B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28B-5346-4DAD-8C89-ADA3BCEBB10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C344-279F-48EA-AEA6-48F19D045B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28B-5346-4DAD-8C89-ADA3BCEBB10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C344-279F-48EA-AEA6-48F19D045B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28B-5346-4DAD-8C89-ADA3BCEBB10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C344-279F-48EA-AEA6-48F19D045B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28B-5346-4DAD-8C89-ADA3BCEBB10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C344-279F-48EA-AEA6-48F19D045B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D28B-5346-4DAD-8C89-ADA3BCEBB10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FC344-279F-48EA-AEA6-48F19D045BE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2840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255478.png"/>
          <p:cNvPicPr/>
          <p:nvPr/>
        </p:nvPicPr>
        <p:blipFill>
          <a:blip r:embed="rId2" cstate="print"/>
          <a:srcRect l="4830" t="40800" r="62814" b="1870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19525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283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Экран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Слайд 1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6</cp:revision>
  <dcterms:created xsi:type="dcterms:W3CDTF">2019-06-05T18:39:06Z</dcterms:created>
  <dcterms:modified xsi:type="dcterms:W3CDTF">2019-06-05T19:29:25Z</dcterms:modified>
</cp:coreProperties>
</file>