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F9F39-8881-40EC-A1E1-6633FAA15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DDB40-9B80-458B-AD93-E152F245A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61E2F-08E9-479E-9BF3-A6B2C474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5782-8657-4F30-8F2C-269089ACC55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7FFBC-42CD-4FF7-A4BC-BA24D0C2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89D6C-1772-4742-951F-BC31BBDC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F2465-752A-40A3-ABC2-BD371A733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2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5818-3CAA-49A9-A9BE-C2F7E384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FF711-9F4F-4E9D-ACAB-9442E1A7D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4779F-D56F-4CC0-AB5D-087656CC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5782-8657-4F30-8F2C-269089ACC55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DB2ED-7378-44A3-A820-BD7D793F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C8C28-2816-4CD0-94A1-9DF03708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F2465-752A-40A3-ABC2-BD371A733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0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067B84-C178-4ED5-84B8-24E0EDDDF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A5DE7-871F-4E82-B238-335DB2BB5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1CC3-B4C5-46CB-A2AD-8E2B150A6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5782-8657-4F30-8F2C-269089ACC55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6D329-2EDA-4B49-A23F-88674C57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D44B3-73F8-4294-B50E-75EF7B90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F2465-752A-40A3-ABC2-BD371A733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2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2952-434A-463D-8023-A10A4EA8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AE30D-D6BD-4464-A4FD-5702F00E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8D43C-5B4C-4067-90B8-7343ACA4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5782-8657-4F30-8F2C-269089ACC55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639E6-13B2-492A-825D-B5215D8F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15910-0BFD-4AD9-9DD3-20C62DD5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F2465-752A-40A3-ABC2-BD371A733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1D99D-9293-47B4-84E5-E17F8425B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B72A7-73E0-4FFA-9658-723D89B07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3C41A-CD7D-46BA-8597-0EA9C371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5782-8657-4F30-8F2C-269089ACC55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4E4F7-CB93-4DBF-9BC7-7EB03706F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C71A1-F0C0-4142-8A1A-A3143736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F2465-752A-40A3-ABC2-BD371A733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4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8ACA-FE63-4B0B-9FDF-B93B3378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2983A-65F5-4F83-9A2D-A12AB69B8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724F8-C7E9-44FE-AC29-FC832BD9E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47EB6-6FB3-4071-8680-132267F1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5782-8657-4F30-8F2C-269089ACC55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C82BD-DB65-41AB-AF36-E6B7215E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45581-2973-4C8F-B5EA-9F0B06ED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F2465-752A-40A3-ABC2-BD371A733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5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8570-83A5-4B0C-8030-54FF31572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D387-4ADE-4132-8970-A185DF270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48F46-1B24-499B-BBE6-59E56C047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64EC5-CACA-44BC-9ECF-1AA49F3E9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00590-2420-46F6-A05B-57553A759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31F1BA-919D-4E2C-8C46-40D853FE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5782-8657-4F30-8F2C-269089ACC55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000427-780A-48D1-9CC4-B0148C2F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B2944A-8027-4053-B08D-2D93CA9E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F2465-752A-40A3-ABC2-BD371A733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BBBF0-FF91-4B7C-8B49-31ED1B7CB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59B4D-1FCD-4D9E-B7BE-146BCB1D3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5782-8657-4F30-8F2C-269089ACC55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C6434-C566-4A06-8312-C179660F5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0F969-1028-46D4-9B64-EEC2DE69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F2465-752A-40A3-ABC2-BD371A733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3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C7FC64-6EE6-472F-AAEC-7AF40B1F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5782-8657-4F30-8F2C-269089ACC55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9E9014-B615-4A61-B565-6DABC229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B5948-11CA-44AE-BAE6-7E2740B4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F2465-752A-40A3-ABC2-BD371A733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5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6491-C0C3-47A5-8390-B2F5AB408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8F768-C0D6-4EFA-9AD7-67B802741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209BB-D62A-4F94-8E5A-CE548161A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A12DE-783D-4601-B1CE-57372F674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5782-8657-4F30-8F2C-269089ACC55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3A7D4-E239-4F8F-94E8-174926FC0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61E64-0054-472F-8E73-08CB9536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F2465-752A-40A3-ABC2-BD371A733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99BE-7FC8-4C22-ABAC-7ECAFA09E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3519EA-0830-4ED0-8F1A-91356EF36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3BA98-8392-43DD-A336-594DEA2E8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B9345-DCAC-4A16-8255-FF122B9E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5782-8657-4F30-8F2C-269089ACC55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5E71F-098D-4D6B-99E8-FC7D7105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F4EAC-D402-4CAF-84A8-BF953DFE1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F2465-752A-40A3-ABC2-BD371A733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513D2-76AC-4DC0-AA08-B1F5FD26A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A07F1-BC10-4E10-A8CE-EC2CD82D8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2E327-F997-48DF-BD45-D804C3B3C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5782-8657-4F30-8F2C-269089ACC55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7A3B-3B8C-4366-8F11-9BCC1826F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BD225-5917-4A97-9684-107E8FCDA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F2465-752A-40A3-ABC2-BD371A733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2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7877A1-C354-4101-8A68-61E92756F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065" y="912472"/>
            <a:ext cx="9839870" cy="463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5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084916-AD81-4E7E-9402-D89E5ACD1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17" y="594114"/>
            <a:ext cx="10538207" cy="453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9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50327B-A159-4B85-B8A9-5B165ED39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289" y="232133"/>
            <a:ext cx="6721422" cy="63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1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FE3DBA-E32C-45A2-A890-12E2BFAA2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16" y="1574518"/>
            <a:ext cx="10705567" cy="404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04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Brian Malubay</dc:creator>
  <cp:lastModifiedBy>Joe Brian Malubay</cp:lastModifiedBy>
  <cp:revision>1</cp:revision>
  <dcterms:created xsi:type="dcterms:W3CDTF">2021-04-29T19:48:26Z</dcterms:created>
  <dcterms:modified xsi:type="dcterms:W3CDTF">2021-04-29T19:50:43Z</dcterms:modified>
</cp:coreProperties>
</file>