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3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0AE9-22D2-4146-B03A-2FB1DCF3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BACD3-EBDF-44CC-B4B8-1CF15BD0A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9483-3CED-4E15-BDA1-8929C2F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65B90-0272-4B2F-89A0-80B06C14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E8B9-17E2-48B1-A476-D1246C4E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28E2-BEF2-423F-A21E-AFF27566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8AA6-46B4-4CD1-A476-F91E1DC9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2F33-6894-4C19-AADB-A449E5B2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5130-B929-4C23-AF3D-8A08DF80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FE6C-4D9B-4DAB-B5FA-4CA7E1E7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9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6F35-5219-47BF-A7CF-988D0CB30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3789C-4BBF-4CAE-9390-E7863E886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67EB-1E26-477C-9704-55E225FE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E3D-26CA-4F47-A00E-EE4EEADD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E384-5BAD-4746-9CAF-F6DDB8A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FA50-77A9-4F91-9A1A-B3DEDC09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4793-FA59-4AE3-AFD8-CC53AE6D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C901-03AB-4B2D-A83C-5674293E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B60C-9E42-4B9D-81B3-10ABD062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B618-5636-463C-8DED-83BA745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C82-1DE6-4233-8E1D-0D23D785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01CA-851A-43C0-BDBE-E567AABB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4F728-8D39-4457-B608-B0CE6F1C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1517-C148-4D5F-B4E4-E4C630A0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7A79-1BE0-4D8D-88C8-E1AF264A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5301-1510-40BF-842C-9151D4C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F50-0422-4A91-AF74-3FCCADB17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092-FBB9-479C-8196-678E60EC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2E5C-330D-4E6C-A3F5-8A7E5051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CE7F-CEA5-4DB6-990E-1AB84BBE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E4DD-382A-4935-A8A5-A2BAAF83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1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961-0ECC-4249-B8F2-1F33DC2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91C7-1491-4EF1-9596-2E96DB99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BF89-EE61-471E-9531-8C4E33EC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D26F3-B8BE-4457-8356-79027CB3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8768C-EC61-4F51-A14C-AC766729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77BB3-1792-463F-8236-9BF4228E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333E9-8837-4FE1-9BA5-4BC64E18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03485-8C08-44DA-8FE2-FD1E57A1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49F0-5F8F-42CF-BC9E-265A3EE5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38C79-47C4-4B41-A212-57FC243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CB7F3-DB70-4B28-AF6E-7A17D98C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85AA-4AA0-4DDD-ABA5-88D07F8E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F9233-FFE8-48F1-A1EE-BB03DED9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61162-EFA2-4F97-AD3C-8EB9E36E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BEC89-22D8-43AF-BD59-B48E2E80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EF45-3E64-487F-8D20-FD95799A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FC7D-E7B6-4736-A5EF-6E5A4472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14FB3-B576-475D-BA34-6079BF454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C7041-8CC7-4E9C-B24A-F1039243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ECA91-7D29-41B4-8BF6-DD08542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7F61E-CD71-4A44-9CB4-05D2632C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FE0-BCA9-4F05-B416-468BE596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09C7D-BFBF-449E-A528-6E2D20CE1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E5F7F-9845-4778-9162-E0E19411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E199-8E68-4566-8B7C-D29DADE3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1F41-086A-471D-8455-2783E7BA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872D3-7557-40DD-89AC-17AC660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82481-8A45-4DF2-9F93-609FB607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30AF9-8BEA-418E-8774-216E3E20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1C1C-53D9-45C9-9AB0-66246681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8A34-7418-487E-8BF1-561CFC3796E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FE7D-C8C0-48F1-9490-E57816622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44CF-F0E7-4038-9215-A3DED8592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9F54-B823-4F9B-AF7B-CC8C63E7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0A2-02F5-4F2A-B3AC-B37D4012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Image Segmentation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473-397B-4852-9119-A702E50A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5940"/>
            <a:ext cx="4095508" cy="2450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85140-59D9-4090-A862-1E5260E9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51" y="2015939"/>
            <a:ext cx="5622972" cy="2450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4EF51-77CB-4433-AC0C-6BE6DB07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34146"/>
            <a:ext cx="5656601" cy="17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Import Image Segmentation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montoya rincon</dc:creator>
  <cp:lastModifiedBy>juan pablo montoya rincon</cp:lastModifiedBy>
  <cp:revision>4</cp:revision>
  <dcterms:created xsi:type="dcterms:W3CDTF">2021-04-22T19:07:49Z</dcterms:created>
  <dcterms:modified xsi:type="dcterms:W3CDTF">2021-04-22T20:07:42Z</dcterms:modified>
</cp:coreProperties>
</file>