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67F0-D43A-4E17-A4D2-1ED94FE63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6E703-D693-413B-94B1-C57F9C146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B5078-4D13-419F-8318-661D85A9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CE0A-AD01-46CD-9EC0-41DAA38D5E5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A8879-58F0-4F0E-8281-138CBC1FD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FF886-C7FB-4C9C-A327-53586B13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E-A700-41E2-B19F-AC0967C9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0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EA02-201C-466A-845F-DFAF9F7D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2BC1E-1111-434E-8E11-B71761185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827A4-E29C-4C7C-8C6C-AB7C5527F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CE0A-AD01-46CD-9EC0-41DAA38D5E5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7F5E4-975D-42D9-9F2A-065FA569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04400-EDA8-43D3-A328-61E74D7A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E-A700-41E2-B19F-AC0967C9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9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49AAEE-5F59-4607-89D1-A6ACB6097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D645E-E2AC-4FB0-AE51-33B289457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465CB-9081-4FF7-B4A9-6ADA7CE03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CE0A-AD01-46CD-9EC0-41DAA38D5E5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83D12-8E6D-420F-A2C3-2D6D1F59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A44C-FCBC-4708-97C6-3533D222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E-A700-41E2-B19F-AC0967C9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5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05CC-E85A-4D22-9BB5-BC9750B4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AD80-611D-42D9-84BA-E53BEF688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C59D6-8FAB-49DC-8E79-4110A47C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CE0A-AD01-46CD-9EC0-41DAA38D5E5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2CE62-D7AA-499C-93A1-84934E88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E5B84-14B7-498E-BE90-C6246AC5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E-A700-41E2-B19F-AC0967C9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7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2766-E899-476C-A5BD-CFA11EFE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417EC-750A-49EF-8296-D1A9EF3AA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39074-780A-4ACA-891A-25777E38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CE0A-AD01-46CD-9EC0-41DAA38D5E5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70150-E9FB-4676-9ED6-3A91C8DF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18313-55F0-45E7-8822-71926169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E-A700-41E2-B19F-AC0967C9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9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09A8-9711-4BF0-AA45-2381B7CD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AA40E-60C7-4370-9E02-78DE63D5A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47F2A-C314-4B4A-82C4-A1CFB2F62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2B8D7-A170-41B7-8087-9A750EEB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CE0A-AD01-46CD-9EC0-41DAA38D5E5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E6C18-17AB-45D4-A96B-9870D9E2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B16AB-AD27-4A23-890E-0ED9F487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E-A700-41E2-B19F-AC0967C9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7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53F9F-C703-4410-ADA7-7F12406A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C6ABA-ABC2-4912-93C8-F481C2B4D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DDEEE-EF1A-4E7E-9A6C-7254B0AC8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BCA96-DA99-4E45-85B2-C81EB5EF4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166DD1-467E-482C-926C-566449E13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3F9AA3-15AC-44FE-9460-0705790D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CE0A-AD01-46CD-9EC0-41DAA38D5E5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68F638-05B7-4C62-AC28-1EC402DB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38E674-0296-4935-91D1-14E7571FD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E-A700-41E2-B19F-AC0967C9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1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9590-AB41-4BC8-A37F-66E78FE1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450F55-0B38-44F7-B01F-6CDD040CD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CE0A-AD01-46CD-9EC0-41DAA38D5E5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A67F6-C44F-4A8A-8F7D-EDAD41CD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31B17-BE25-405C-A0F9-2E33FBF1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E-A700-41E2-B19F-AC0967C9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7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ABB58-B700-4B05-A4E4-494E9F418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CE0A-AD01-46CD-9EC0-41DAA38D5E5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96B04-F173-4BD4-9E31-6B11321B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7A1F9-70A0-44CC-AB0A-2CF55135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E-A700-41E2-B19F-AC0967C9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2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EF20-212C-4F9D-BE61-AE90B425C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A611-8607-41FC-A127-C5BBB6FB1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9324F-3CFC-4B1B-8439-370093D26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F5E2D-6914-48B9-BD64-870BCE32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CE0A-AD01-46CD-9EC0-41DAA38D5E5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4970-2245-404D-83B1-927F81B14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D4A54-5FBA-4089-AF57-B0FBA31D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E-A700-41E2-B19F-AC0967C9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3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BB90F-4518-468F-B808-9CBD8864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AB8E5-2AB0-459D-BC57-684785B8F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E5EC2-8556-4C1E-B1DD-1FBB44DED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A9C46-3B6C-41F5-A8D2-4F6AE2F9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CE0A-AD01-46CD-9EC0-41DAA38D5E5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DB374-F58A-43AB-910D-F426F663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B61D4-04D2-48D8-91CB-E862EF0D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E-A700-41E2-B19F-AC0967C9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5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7E5989-5619-42A7-ADF4-54329D58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74C4D-82E1-4633-A715-3F1101DD2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D97A-2BA5-41DF-BECC-C40B523AC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7CE0A-AD01-46CD-9EC0-41DAA38D5E5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C6292-A03D-40B1-ADC2-AC3B0E528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F7284-7469-4588-B6E8-64FC92524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AAC2E-A700-41E2-B19F-AC0967C9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C58E-7290-4F25-BAE3-CAE4A41FC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79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Deep Learning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F52F9-756B-4CDC-9AFB-DA6A4FDFF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5593" y="3715952"/>
            <a:ext cx="2566088" cy="1683952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Harold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Gamarro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Joe Brian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Malubay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Said Mejia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Juan Pablo Montoya </a:t>
            </a:r>
          </a:p>
        </p:txBody>
      </p:sp>
    </p:spTree>
    <p:extLst>
      <p:ext uri="{BB962C8B-B14F-4D97-AF65-F5344CB8AC3E}">
        <p14:creationId xmlns:p14="http://schemas.microsoft.com/office/powerpoint/2010/main" val="62227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47C5-9B72-4435-A9E1-F2A68859F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861324" cy="1325563"/>
          </a:xfrm>
        </p:spPr>
        <p:txBody>
          <a:bodyPr/>
          <a:lstStyle/>
          <a:p>
            <a:r>
              <a:rPr lang="en-US" dirty="0" err="1"/>
              <a:t>Spacenet</a:t>
            </a:r>
            <a:r>
              <a:rPr lang="en-US" dirty="0"/>
              <a:t> Data processing  for building detection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E20D8-81A7-49E0-93E2-B3B64D5FB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74" y="973327"/>
            <a:ext cx="6796137" cy="3238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A7E001-71CE-4731-A123-8A3D4F86648F}"/>
              </a:ext>
            </a:extLst>
          </p:cNvPr>
          <p:cNvSpPr txBox="1"/>
          <p:nvPr/>
        </p:nvSpPr>
        <p:spPr>
          <a:xfrm>
            <a:off x="384399" y="4302003"/>
            <a:ext cx="35898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Image: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band </a:t>
            </a:r>
            <a:r>
              <a:rPr lang="en-US" dirty="0" err="1"/>
              <a:t>geotiff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650 x 650 x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~ 3000 images</a:t>
            </a:r>
          </a:p>
          <a:p>
            <a:endParaRPr lang="en-US" dirty="0"/>
          </a:p>
          <a:p>
            <a:r>
              <a:rPr lang="en-US" dirty="0"/>
              <a:t>Input mask: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Geojson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650 x 650 x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962F9F-7200-4DDE-82FA-679FBCD6B55E}"/>
              </a:ext>
            </a:extLst>
          </p:cNvPr>
          <p:cNvCxnSpPr/>
          <p:nvPr/>
        </p:nvCxnSpPr>
        <p:spPr>
          <a:xfrm>
            <a:off x="2481330" y="5537389"/>
            <a:ext cx="36833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4ED3D8D-2B6C-4F7C-A0D9-C18B104CD9D5}"/>
              </a:ext>
            </a:extLst>
          </p:cNvPr>
          <p:cNvSpPr txBox="1"/>
          <p:nvPr/>
        </p:nvSpPr>
        <p:spPr>
          <a:xfrm>
            <a:off x="6430662" y="4302003"/>
            <a:ext cx="43948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data: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Processed NumPy arrays in batches of 32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Rescaled to 512 x 512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91 files of 32x512x512x3 for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91 files of 32x512x512x1 for </a:t>
            </a:r>
            <a:r>
              <a:rPr lang="en-US" dirty="0" err="1"/>
              <a:t>imagmaskses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8FF15C-40C3-4E8F-96CB-27C386BCAAE0}"/>
              </a:ext>
            </a:extLst>
          </p:cNvPr>
          <p:cNvSpPr txBox="1"/>
          <p:nvPr/>
        </p:nvSpPr>
        <p:spPr>
          <a:xfrm>
            <a:off x="3048000" y="4614930"/>
            <a:ext cx="290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and mask generator</a:t>
            </a:r>
          </a:p>
        </p:txBody>
      </p:sp>
    </p:spTree>
    <p:extLst>
      <p:ext uri="{BB962C8B-B14F-4D97-AF65-F5344CB8AC3E}">
        <p14:creationId xmlns:p14="http://schemas.microsoft.com/office/powerpoint/2010/main" val="832414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47C5-9B72-4435-A9E1-F2A68859F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861324" cy="1325563"/>
          </a:xfrm>
        </p:spPr>
        <p:txBody>
          <a:bodyPr/>
          <a:lstStyle/>
          <a:p>
            <a:r>
              <a:rPr lang="en-US" dirty="0" err="1"/>
              <a:t>Spacenet</a:t>
            </a:r>
            <a:r>
              <a:rPr lang="en-US" dirty="0"/>
              <a:t> Data processing  for building detection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D95F6-7BB8-481D-AB64-5D920CE9E052}"/>
              </a:ext>
            </a:extLst>
          </p:cNvPr>
          <p:cNvSpPr txBox="1"/>
          <p:nvPr/>
        </p:nvSpPr>
        <p:spPr>
          <a:xfrm>
            <a:off x="90318" y="1072119"/>
            <a:ext cx="63405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Progress: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Finished source code to convert images to jpegs for model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Tested out the framework to load image and mask into a </a:t>
            </a:r>
            <a:r>
              <a:rPr lang="en-US" dirty="0" err="1"/>
              <a:t>Unet</a:t>
            </a:r>
            <a:r>
              <a:rPr lang="en-US" dirty="0"/>
              <a:t> model that successfully trained model over 5 epochs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 served as a big challenge resulting in OOM errors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Figured out how to use research compute cluster to handle the training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32 cores with about 60 GB of memory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submit jobs and test various models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C0DD1-80CA-4506-AF09-8900A789EF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97"/>
          <a:stretch/>
        </p:blipFill>
        <p:spPr>
          <a:xfrm>
            <a:off x="90317" y="3991329"/>
            <a:ext cx="6168815" cy="2422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124B5C-FB4D-4B64-A3E5-D9491B189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605" y="1072119"/>
            <a:ext cx="4591239" cy="46392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2B82D8-4455-48E8-BF3D-C9CF3982429E}"/>
              </a:ext>
            </a:extLst>
          </p:cNvPr>
          <p:cNvSpPr txBox="1"/>
          <p:nvPr/>
        </p:nvSpPr>
        <p:spPr>
          <a:xfrm>
            <a:off x="6340699" y="5881352"/>
            <a:ext cx="431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Each Epoch takes about 1 hour 20 min 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Uses all 32 cores </a:t>
            </a:r>
          </a:p>
          <a:p>
            <a:pPr marL="285750" indent="-285750">
              <a:buFontTx/>
              <a:buChar char="-"/>
            </a:pPr>
            <a:r>
              <a:rPr lang="en-US" dirty="0"/>
              <a:t>Memory peaks 40 GB in above</a:t>
            </a:r>
          </a:p>
        </p:txBody>
      </p:sp>
    </p:spTree>
    <p:extLst>
      <p:ext uri="{BB962C8B-B14F-4D97-AF65-F5344CB8AC3E}">
        <p14:creationId xmlns:p14="http://schemas.microsoft.com/office/powerpoint/2010/main" val="1694716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Deep Learning Project</vt:lpstr>
      <vt:lpstr>Spacenet Data processing  for building detection</vt:lpstr>
      <vt:lpstr>Spacenet Data processing  for building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Project</dc:title>
  <dc:creator>hgamarr00@citymail.cuny.edu</dc:creator>
  <cp:lastModifiedBy>hgamarr00@citymail.cuny.edu</cp:lastModifiedBy>
  <cp:revision>1</cp:revision>
  <dcterms:created xsi:type="dcterms:W3CDTF">2021-04-29T21:14:32Z</dcterms:created>
  <dcterms:modified xsi:type="dcterms:W3CDTF">2021-04-29T21:14:47Z</dcterms:modified>
</cp:coreProperties>
</file>