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DF0A-5B7B-4BCB-99B8-74806329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3760-F22C-43EC-80A6-A124959DD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4351-8B5A-4DD2-AA51-74D99FE7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29F9-AF56-4D5B-8C2A-5D22091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CEF8-964C-43B6-A19F-4DD23BB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31E6-A3CB-4C24-805A-AE88006B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E825-4A68-42F3-8F28-160CFA11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F03B-9DFA-4B41-AC0C-2F2B4CB6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EA71-8BC4-428B-BB96-FB97CA5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D5B0-23E1-4378-8C82-3EFEE799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3B1ED-846A-4FDB-A017-7A8A466F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E5F35-FB36-4D9B-8A6B-0F83BCDDF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EE0B-1B7D-43DC-B432-AB6BDA1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1D63-25C3-4F10-9E65-6CB7E961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8A5A-D781-4078-9E2D-723F8369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1EB7-A55C-4F31-AFDE-56C3A5DD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42B0-7A58-4B16-90E2-274EF81A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1C77-9E74-492D-8EE6-6A4B0233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DA8E-12F9-4900-8195-2675AD9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0356-54E5-4CD1-B519-93A50826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E16-11B5-4BD0-9E5E-45DFCA1F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08E9-56AC-4FE1-82B7-FF8B8BB7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6842-0C42-4241-A4D7-4240EDCA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6B32-65D4-45DA-B2B2-DA4337C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69BD-6905-4003-963D-0D18662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FCF-45A3-4DBF-A06E-A7EFCF5E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8220-7B3F-4203-8DD2-C032C52F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F765-03CB-4DF6-873B-6E76DD41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C1D7-C210-4A6C-BDA1-F099C455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B14EF-9FE5-417E-B8B7-5FF6585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F264-0CCC-4D3A-82FA-AEAB9D72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CDF-CED0-4506-A286-DCF6AF5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6AA0-DA84-4AE9-9BE4-F117953E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BE4F-D1A7-43C5-8E71-04B013F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DB35-CCCC-4F03-B1B1-19953CD0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05093-5ABA-44AB-AE7D-A2FAABB64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6117F-17B6-4590-B6C4-2C7921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FA0F-83C6-4302-A736-1C114D54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CACDF-B363-4F85-A6FC-E16B14A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C63E-3966-4474-BC68-D5EC56A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C40D-F4AA-4666-B513-77B292C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A4B9A-124E-4717-AB17-34B1FDD2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9755-AE2C-4921-9B41-F593D51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558A5-D832-4041-BFF8-E15B9E20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1070-C5D9-4F9A-A1DD-6A116044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C00BB-D953-43DE-9A1F-A6B1AD2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B851-07CD-480E-B128-B93E2926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470B-A719-40D4-A9DA-336FCD3D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4D63-645F-4952-815A-25FC6698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0C87-56B1-47AE-8979-E204F7F2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B1CD-2C3D-4537-B3D0-970E524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79AD-659B-4E18-8DEF-B650F143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B98-A899-4D6F-9209-C1C2EEBC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753F-8003-47D8-BA47-F5577374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6937-C047-4E68-8C2F-B29882AC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A7F6-F697-407A-83CF-9DFB39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9170D-004A-4A3E-8742-A4DF7B4C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41AA-DB51-425B-A6DE-154AA55C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9893F-ECCE-4DF1-8AC6-FD8B1CCE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EAD1-8773-4A44-BD09-4C22E443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FB07-F08A-43BA-8659-1BE3CC29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230D-80E9-403A-BB33-47FC6660187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4806-4FC3-4998-B083-8769469E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69F0-5822-4A99-959C-6A56AE018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B631-D229-4AB3-B43C-B418C819A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4708-2A2E-468B-B384-F184AA44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DeepGlobe</a:t>
            </a:r>
            <a:r>
              <a:rPr lang="en-US" dirty="0"/>
              <a:t>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0FD43-D6B1-4D18-8936-7E589605F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73256"/>
              </p:ext>
            </p:extLst>
          </p:nvPr>
        </p:nvGraphicFramePr>
        <p:xfrm>
          <a:off x="5428538" y="1724165"/>
          <a:ext cx="4594588" cy="1568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738">
                  <a:extLst>
                    <a:ext uri="{9D8B030D-6E8A-4147-A177-3AD203B41FA5}">
                      <a16:colId xmlns:a16="http://schemas.microsoft.com/office/drawing/2014/main" val="1714467739"/>
                    </a:ext>
                  </a:extLst>
                </a:gridCol>
                <a:gridCol w="1093950">
                  <a:extLst>
                    <a:ext uri="{9D8B030D-6E8A-4147-A177-3AD203B41FA5}">
                      <a16:colId xmlns:a16="http://schemas.microsoft.com/office/drawing/2014/main" val="1723539072"/>
                    </a:ext>
                  </a:extLst>
                </a:gridCol>
                <a:gridCol w="1093950">
                  <a:extLst>
                    <a:ext uri="{9D8B030D-6E8A-4147-A177-3AD203B41FA5}">
                      <a16:colId xmlns:a16="http://schemas.microsoft.com/office/drawing/2014/main" val="3694172664"/>
                    </a:ext>
                  </a:extLst>
                </a:gridCol>
                <a:gridCol w="1093950">
                  <a:extLst>
                    <a:ext uri="{9D8B030D-6E8A-4147-A177-3AD203B41FA5}">
                      <a16:colId xmlns:a16="http://schemas.microsoft.com/office/drawing/2014/main" val="3682667351"/>
                    </a:ext>
                  </a:extLst>
                </a:gridCol>
              </a:tblGrid>
              <a:tr h="5227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Train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62136"/>
                  </a:ext>
                </a:extLst>
              </a:tr>
              <a:tr h="5227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Images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8221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2570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445195"/>
                  </a:ext>
                </a:extLst>
              </a:tr>
              <a:tr h="5227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Mask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8221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2056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2570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284944"/>
                  </a:ext>
                </a:extLst>
              </a:tr>
            </a:tbl>
          </a:graphicData>
        </a:graphic>
      </p:graphicFrame>
      <p:pic>
        <p:nvPicPr>
          <p:cNvPr id="8" name="Content Placeholder 4" descr="A picture containing text, monitor, screen, display&#10;&#10;Description automatically generated">
            <a:extLst>
              <a:ext uri="{FF2B5EF4-FFF2-40B4-BE49-F238E27FC236}">
                <a16:creationId xmlns:a16="http://schemas.microsoft.com/office/drawing/2014/main" id="{839FF440-C9A7-4D39-912C-C3EFE7B8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7" y="3326033"/>
            <a:ext cx="3715449" cy="371544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0FAC45C-AF1D-43C9-81AD-32D752B3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" y="3565444"/>
            <a:ext cx="4684647" cy="3123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98C43-D5C2-4CFE-A507-082E4A7800B2}"/>
              </a:ext>
            </a:extLst>
          </p:cNvPr>
          <p:cNvSpPr txBox="1"/>
          <p:nvPr/>
        </p:nvSpPr>
        <p:spPr>
          <a:xfrm>
            <a:off x="7493785" y="366995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17B9-49A2-4E5A-939B-3580F0BE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39" y="1682982"/>
            <a:ext cx="3654086" cy="16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8649-73EE-4781-B291-8EDB4D2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5" y="278762"/>
            <a:ext cx="10515600" cy="1325563"/>
          </a:xfrm>
        </p:spPr>
        <p:txBody>
          <a:bodyPr/>
          <a:lstStyle/>
          <a:p>
            <a:r>
              <a:rPr lang="en-US" dirty="0"/>
              <a:t>Sentinel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2F7D-660E-412F-862D-799EFE61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BCE82-93A3-4144-B631-22915CEF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95" y="614663"/>
            <a:ext cx="7703902" cy="483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DA7D8-23CF-4BA3-99F1-91234B84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4" y="1825625"/>
            <a:ext cx="5058481" cy="45726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11086C-DE31-4406-BD4F-581796DD6CCD}"/>
              </a:ext>
            </a:extLst>
          </p:cNvPr>
          <p:cNvCxnSpPr>
            <a:cxnSpLocks/>
          </p:cNvCxnSpPr>
          <p:nvPr/>
        </p:nvCxnSpPr>
        <p:spPr>
          <a:xfrm>
            <a:off x="5317135" y="1825625"/>
            <a:ext cx="3015530" cy="14571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0235D-929C-492D-9ADB-6C096190B8B5}"/>
              </a:ext>
            </a:extLst>
          </p:cNvPr>
          <p:cNvCxnSpPr/>
          <p:nvPr/>
        </p:nvCxnSpPr>
        <p:spPr>
          <a:xfrm flipH="1">
            <a:off x="5317135" y="3748216"/>
            <a:ext cx="3052508" cy="26500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6E1-A6C0-4B0E-996A-97613C04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BEC6-7826-4CF8-A2AE-7CA47A8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VGG16_UNET</a:t>
            </a:r>
          </a:p>
          <a:p>
            <a:r>
              <a:rPr lang="en-US" dirty="0"/>
              <a:t>RESNET50_UNET (In progress)</a:t>
            </a:r>
          </a:p>
          <a:p>
            <a:r>
              <a:rPr lang="en-US" dirty="0"/>
              <a:t>VGG16_SEGNET (In progress)</a:t>
            </a:r>
          </a:p>
          <a:p>
            <a:r>
              <a:rPr lang="en-US" dirty="0"/>
              <a:t>RESNET50_SEGNET (In progress)</a:t>
            </a:r>
          </a:p>
          <a:p>
            <a:r>
              <a:rPr lang="en-US" dirty="0"/>
              <a:t>VGG16_PSPNET (In progress)</a:t>
            </a:r>
          </a:p>
          <a:p>
            <a:r>
              <a:rPr lang="en-US" dirty="0"/>
              <a:t>RESNET50_PSPNET (In progress)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60E4-1DCE-4331-8A7E-B115998A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VGG_UNET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3D0-62A4-4CF2-9826-A58B04F7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7E6-9B70-4E0B-9787-9D3FC772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88" y="0"/>
            <a:ext cx="5821072" cy="36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4CB07-383C-4FF5-8EF1-B1F8AC72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2" y="1345074"/>
            <a:ext cx="4021940" cy="208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BFDE4-D1FA-46E6-B776-E1A94F4E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4" y="3657051"/>
            <a:ext cx="9364757" cy="3212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618B4-B3CD-4068-A44A-168A046B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" y="3311437"/>
            <a:ext cx="5267774" cy="6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CE465-A385-4792-B96C-8A60D945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07" y="3582725"/>
            <a:ext cx="9572269" cy="325075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3C16F8-9F64-4778-9110-6D20C37A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3070" y="362224"/>
            <a:ext cx="7037607" cy="21751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601C3-6135-464B-81CB-C2099D1A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02" y="1447689"/>
            <a:ext cx="4734726" cy="2378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5774B8-87A7-4DC2-99B1-D9EAEDCA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VGG_UNET</a:t>
            </a:r>
          </a:p>
        </p:txBody>
      </p:sp>
    </p:spTree>
    <p:extLst>
      <p:ext uri="{BB962C8B-B14F-4D97-AF65-F5344CB8AC3E}">
        <p14:creationId xmlns:p14="http://schemas.microsoft.com/office/powerpoint/2010/main" val="237893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DeepGlobe Dataset</vt:lpstr>
      <vt:lpstr>Sentinel 2 </vt:lpstr>
      <vt:lpstr>Models</vt:lpstr>
      <vt:lpstr>VGG_UNET</vt:lpstr>
      <vt:lpstr>VGG_UNET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Mejia</dc:creator>
  <cp:lastModifiedBy>Said Mejia</cp:lastModifiedBy>
  <cp:revision>12</cp:revision>
  <dcterms:created xsi:type="dcterms:W3CDTF">2021-05-06T21:36:20Z</dcterms:created>
  <dcterms:modified xsi:type="dcterms:W3CDTF">2021-05-07T00:26:49Z</dcterms:modified>
</cp:coreProperties>
</file>