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BB4E-A7B6-4427-81E2-1800A007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310B3-54EE-4CD7-ABC0-491A7C09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71E4-77BC-40EE-B382-2A848BC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268-CB65-42A5-B502-E5C1652F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796F-E65B-4F32-B803-1886BCD0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5FAD-E430-4FBA-A7B6-F297174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B69F-D195-479C-88A3-D986F928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A585-892E-41A4-B7EA-D62B90CF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79C7-1524-4332-A48C-0317D864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F918-A4EC-46E9-8DF3-5E4C2732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8633A-F04C-4D9F-963E-E9924E662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FC397-50F8-44C4-9D23-7EECD6453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B3B3-2065-4F00-BACB-1F9A8864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3443-DD31-4E64-AFBB-F97C48CA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A7FA-CD85-4204-8FFC-768E3065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30F5-FFBF-459F-A8A2-6AC3D83F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B039-A5F4-4B73-8A3D-9730E84E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7286-17D8-4A98-8F23-E4D715F9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24C7-C180-4398-A42C-CC8E1F8A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0E23-B6DB-4D9B-8B29-A532D355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AF43-848C-4176-8789-8F588C56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D740-72B7-45E5-9369-835A1EC6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F56D-891F-46E6-B2E5-51C4F58E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3E2B-39A6-432D-909A-3B9985A0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14EF-4397-459E-AC40-69CA5713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E508-04ED-4671-9897-87E3D783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5021-D6AF-4649-A118-1EC04ED02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2506-5680-4EF1-B86C-746A03CD5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EE8C-EC0F-4444-B16D-381752F7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9081-9C8E-4AF8-8284-4D066E94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3263-E629-43FD-A917-E9F6191B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5EB2-FB33-42E1-B5DD-95551D32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304F-1D0B-4C8C-B2D9-C641CA49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47B36-540F-4690-BD68-F13428E5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1FF41-1872-41F0-8DEA-B730896BE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E3A19-C862-4AF6-8F9B-C6675654B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788F9-AC0B-4805-9B65-C9DC9033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DD5FC-4DD5-4172-BCFE-D210DD8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C3B8E-597B-4924-B0B5-AAAA8255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2D54-C9C3-4919-B437-40D36FCE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E603D-43D1-4909-985F-90AAA90F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D11E2-EFC3-4AC5-8A73-31E9BEAC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08E5B-2C79-4FDA-8A07-2CE6B51C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4A3CD-0305-4C44-AB5C-8785E1A6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14C8F-EC6E-4976-98AF-E0996AA1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3929-EE6D-495E-A995-1A147076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AB7A-EFFB-45BF-9C4F-B65D3BB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37D9-9912-45ED-87F9-F12A44F4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98C4B-17C2-45EE-89A1-75B7156E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2A02F-9910-467D-A651-5D379BD4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28903-A10F-4060-9F5B-D1750650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69A9-ACAC-4D20-AEA1-234CA1A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00A8-E6D8-4A59-B533-57B58964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A98A5-62E3-4F0B-A4AD-5DA9EB56D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6DDE8-A6C4-4892-B20C-4C20A0F6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B463-83C6-4232-8C02-DA3A3AF8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59A1-5170-415A-899E-CD4F75A2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40D1-DC95-47A8-B4A6-9EF4F56D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BEA23-7C9C-4866-A198-B6CB09E5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8AAFB-BF53-435D-B282-60D5AC23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4F97-7729-4245-A4D7-5299DAAE9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44CE-9C8B-42A9-AA94-7311369780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1481-4AD3-4543-8F18-A07847C9A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FBAC-B49C-4AB8-89E1-A550AFC2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3EB9-0458-40B7-A10C-0CAC4979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58B27D21-39B3-4263-B7EC-7DBABFD3D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59" y="1383960"/>
            <a:ext cx="4351338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84EADC7-634B-409A-9E07-4F9E937DE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99" y="1730826"/>
            <a:ext cx="5486411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04502-C95F-4A1D-888B-5A83B306764B}"/>
              </a:ext>
            </a:extLst>
          </p:cNvPr>
          <p:cNvSpPr txBox="1"/>
          <p:nvPr/>
        </p:nvSpPr>
        <p:spPr>
          <a:xfrm>
            <a:off x="8142515" y="177903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PCA</a:t>
            </a:r>
          </a:p>
        </p:txBody>
      </p:sp>
    </p:spTree>
    <p:extLst>
      <p:ext uri="{BB962C8B-B14F-4D97-AF65-F5344CB8AC3E}">
        <p14:creationId xmlns:p14="http://schemas.microsoft.com/office/powerpoint/2010/main" val="158279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montoya rincon</dc:creator>
  <cp:lastModifiedBy>juan pablo montoya rincon</cp:lastModifiedBy>
  <cp:revision>1</cp:revision>
  <dcterms:created xsi:type="dcterms:W3CDTF">2021-05-06T22:02:50Z</dcterms:created>
  <dcterms:modified xsi:type="dcterms:W3CDTF">2021-05-06T22:07:27Z</dcterms:modified>
</cp:coreProperties>
</file>