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64" d="100"/>
          <a:sy n="64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6F6E-F896-4C72-9DD3-0DDB0ED82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60712-4674-449F-8434-FA7A25B54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AC39E-5C90-4C53-B70A-79B19140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9BC3-1C3F-4FD5-B02C-3C29FB2B844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18448-6434-49BB-A6CA-B0BAF28B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6CE39-C777-4B77-872F-019F403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295D-D1CA-4E3A-AC99-47969C7D0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3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D8A4-0713-4580-B1FC-BF9AB9AC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BB7AF-1A24-47AC-8144-5F7D34D79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6CDEE-56E0-46A2-A165-85D0B9E8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9BC3-1C3F-4FD5-B02C-3C29FB2B844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CA9E6-697A-49C8-904E-4417A60F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F392D-666B-4A94-AEF7-4E49520A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295D-D1CA-4E3A-AC99-47969C7D0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5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A1286-D363-4DA8-85D4-06E25D555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B45FF-84E8-4B03-B568-B412C336C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FB9C9-67B4-4BED-8A12-8F991BEC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9BC3-1C3F-4FD5-B02C-3C29FB2B844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ACEA3-3594-44B6-9638-8C72EFFF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35579-C525-4221-816D-7D575AB6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295D-D1CA-4E3A-AC99-47969C7D0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3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3429-942A-4A27-BF47-E4259176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2D95C-F866-463D-8F78-4333BE251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DEA0E-62A8-4C42-B00B-2E9BAC75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9BC3-1C3F-4FD5-B02C-3C29FB2B844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6C915-E467-4F5B-B7C5-F6D7526D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D60C5-0EDC-4CC5-8D04-6356B330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295D-D1CA-4E3A-AC99-47969C7D0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F250-C8C8-4BF8-82BF-8ABBC59C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7A682-B782-4FC6-951F-BF4EB2CBE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6EDD6-069E-45AC-89DE-7569A30E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9BC3-1C3F-4FD5-B02C-3C29FB2B844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409B5-B51C-447D-BE90-FDE64BBD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307B8-8174-4081-811B-32AD3BB3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295D-D1CA-4E3A-AC99-47969C7D0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4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DEAE-65EB-4E1C-BB86-9EAFB04C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ADCB1-1175-4857-981B-45C683232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A1C9B-8490-40C7-BD9F-35C7FAC36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AACC7-4B23-456A-B345-06BF8EFD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9BC3-1C3F-4FD5-B02C-3C29FB2B844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055EB-B057-469D-A411-01FBEE50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CFC89-1BD3-4C5F-B3B6-A62A594A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295D-D1CA-4E3A-AC99-47969C7D0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1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26F1-4A59-453E-A1DA-86FED439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51AE2-5F6B-4A0F-98B9-5B643240D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A2498-7F0B-4EC0-9FE0-5B412AA1D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5D66-BD1E-42AA-9A68-0D19DE949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4246B-6A6C-4A4A-8562-E8ED90F89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2EC0B-A035-451B-837F-E14DFB7F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9BC3-1C3F-4FD5-B02C-3C29FB2B844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317C6E-8886-4B65-A3C5-164508A1E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4498E4-4094-4281-9E38-A504E827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295D-D1CA-4E3A-AC99-47969C7D0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9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C2B9-A055-4C6E-969A-D523F9A8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46ED8-9965-48FB-88C0-1A6D329D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9BC3-1C3F-4FD5-B02C-3C29FB2B844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A3DDC-5DFA-4120-8F7A-64AF19B1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574A5-F809-49F8-9449-FDD2EF7C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295D-D1CA-4E3A-AC99-47969C7D0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8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F0A86-2B2B-4768-BC48-955378CA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9BC3-1C3F-4FD5-B02C-3C29FB2B844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842D4-DA64-4EBC-A3F2-5AEDFAE5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61F20-C120-4368-81FE-053EF42B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295D-D1CA-4E3A-AC99-47969C7D0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4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1BC6-F52A-4B7F-A903-C5D76D5D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E9B65-4ACD-402C-BE27-CCCD2F879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4CA26-F6E9-44C3-A4B8-57F2A03A2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D90B3-9C0D-4F81-AC77-8754519E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9BC3-1C3F-4FD5-B02C-3C29FB2B844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A6E37-2D1C-4852-88D5-A90817C7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AC0DC-A5E8-4FEB-A592-E9EFD291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295D-D1CA-4E3A-AC99-47969C7D0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1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3BF9-6F3D-41D4-9922-4F6CA00A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93D53-BCB3-40A6-A7EB-460D6A302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97718-9BBD-4064-A136-4B82C685E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46864-1D96-4784-ADFE-8FC8BB8ED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9BC3-1C3F-4FD5-B02C-3C29FB2B844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1EB5E-7E17-41DF-8BC7-3E9E1D4B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4D399-613B-47E1-AD50-C51FA422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295D-D1CA-4E3A-AC99-47969C7D0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9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705E9-2DF7-438A-A486-9F3E813F8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782C3-5948-4165-A7DC-A1D1576A8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51F7C-BD5B-468A-A019-0A00EE7F6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9BC3-1C3F-4FD5-B02C-3C29FB2B844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74678-E325-4F21-8863-87728A08E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9BF40-89C4-4D80-83EA-EC82C1918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F295D-D1CA-4E3A-AC99-47969C7D0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0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32518E-7315-4DF2-B9C7-324B44BF1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47" y="617635"/>
            <a:ext cx="5096826" cy="4495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3B1AB1-671E-4728-AE0E-EC83554FA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72" y="617635"/>
            <a:ext cx="5910313" cy="551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4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E11922-2834-41D8-8C1B-EE57BA37D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4" y="114113"/>
            <a:ext cx="5791702" cy="4343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67D03D-429F-4100-B16F-56ED6683C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54750"/>
            <a:ext cx="5776461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0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Brian Malubay</dc:creator>
  <cp:lastModifiedBy>Joe Brian Malubay</cp:lastModifiedBy>
  <cp:revision>2</cp:revision>
  <dcterms:created xsi:type="dcterms:W3CDTF">2021-04-22T19:12:53Z</dcterms:created>
  <dcterms:modified xsi:type="dcterms:W3CDTF">2021-04-22T19:21:57Z</dcterms:modified>
</cp:coreProperties>
</file>