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58" r:id="rId5"/>
    <p:sldId id="261" r:id="rId6"/>
    <p:sldId id="259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C85F-615A-4C52-BB28-0CAAA8CCB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7FB07-BF2E-4EC4-9C2F-0FD3F2956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19B35-E291-4B3F-894D-214148F6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33B0-19DC-4F51-906F-CF297029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6897-1455-42F7-A7F3-25ADFEB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487B-ADFD-478A-841A-D0685A4B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475DA-B455-40E5-B894-CF789059F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CC6B-B937-4576-840B-1B17B220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64AB-5588-4B90-A547-F07C8F4F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AB26D-2DC0-4B55-90F7-B3F511FD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7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AAEC1-6474-41F4-8E85-641873B37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B1B6A-2344-42C9-B138-C930AB808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F7A7-40AE-44B9-8C0B-B8D7DCDD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2E78-CF2C-4D8E-BCC1-185C52B6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DB2B2-023F-4198-B765-9D471703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5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7446-A70A-4912-88C4-0C53E532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C9BD-BE60-4513-B921-BC95EB38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82B2-54C1-4E0D-8F75-32B1B8A6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B5B68-DBF8-4A71-B2D0-D10C1F23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C8E7-7266-415F-B611-F10B3D0A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BBC6-40A2-4ABC-83B2-9EEADF26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54BFF-B2C1-4830-A754-A588FF7E8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9C12A-8AEC-459E-81D8-D4FA69BD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866FB-AA66-400D-807C-1CA2458E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B7427-7C7A-4E90-9627-4E9F99C6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0236-21A2-4B1D-B35C-F651359E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3BB8-D77C-43E8-9CA1-18C2BBBFD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2616-8CDF-4EB2-B3FE-7DC07A3BE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1FDC5-2257-4D1D-B684-2A2CE0D42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B074-BE69-459B-88E8-497E2973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A5C72-2CB8-4EDD-BC28-E9AD783E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2819-FB79-4C9B-8EA3-F45BB9B9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3235-B32C-4317-A0E3-91584C87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BFF88-6656-4B53-9CE4-0B248CBD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35681-7653-445C-9A1A-0AE32BB30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F78EA6-AE9E-4AE3-A37E-07B4B99D4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69783-0A7E-4EFF-B573-02F912FC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CFADFF-E520-45DE-BCFD-BC677A8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54445-3780-414B-A95A-7CAE1BD4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7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0AAD-FF72-4B03-83D0-7705A6E3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1B8E3-0429-40E8-A761-B5B0532D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DDDFA-8CB8-40FF-AAE2-881D8977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637F-1F84-45BF-AF2A-5D3424DE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38713-2D06-43D0-8787-D41362F0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DCEE3-360A-49AA-84D1-DC0856A1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1280-1C21-440C-9243-CE391FC9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E739-7501-46EC-AF5A-25E81BE3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37D4-548B-46B3-90B0-CD4DA9FA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699FD-F1DD-443C-9F6C-3971C461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805BD-C966-485A-B3A2-791B328A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76AE0-7006-4F2C-838F-4F745BA2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64C64-8A8B-427B-B889-C774AF6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A837-561E-411B-B70A-417B1EE5F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E8EAF-0480-4224-8034-421F3292B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92AF-6201-447E-9998-43DBFE062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5907-A5B4-442D-9F2B-8FD4871B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B68E1-5778-465D-9503-1827E6BD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E5C37-924D-45BC-AD6C-6365147E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E783E-E4E4-402A-830B-14E021ABA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9426-0D0D-4D2E-BC42-A59A0FCB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8D41-D5BD-4EE7-886B-BF7EF56BC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D2FA-075B-4ECB-A065-7BE1D0BEAB6C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E06E2-4398-4E60-9035-B3851A0CC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EED9-FC72-4592-8D8C-4F37C3B20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EAB25-8FC5-4EE0-AC98-F9037132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9.00029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vaasudevans.github.io/DeepLearning/Landuse%20Landcover%20Classification%20using%20ResNet50/LanduseLandcoverUsingResNet50.pdf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ieeexplore.ieee.org/stamp/stamp.jsp?arnumber=922010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pdf/1511.00561v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8E-7290-4F25-BAE3-CAE4A41FC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79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Deep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F52F9-756B-4CDC-9AFB-DA6A4FDFF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593" y="3715952"/>
            <a:ext cx="2566088" cy="1683952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Harold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Gamarro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Joe Brian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Malubay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Said Mejia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Juan Pablo Montoya </a:t>
            </a:r>
          </a:p>
        </p:txBody>
      </p:sp>
    </p:spTree>
    <p:extLst>
      <p:ext uri="{BB962C8B-B14F-4D97-AF65-F5344CB8AC3E}">
        <p14:creationId xmlns:p14="http://schemas.microsoft.com/office/powerpoint/2010/main" val="62227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0496-0C75-4161-AE2A-3EBD2904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5D15-2EA0-4B6D-A15F-72DB3BB6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0" y="1525725"/>
            <a:ext cx="9259332" cy="51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uses REsNet50 and they test it using an experimental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B9DCFD-B504-42AB-8494-60BC5EF7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7" y="2042984"/>
            <a:ext cx="5528964" cy="2156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04E63D-0066-4F6E-9791-58B272B6A38D}"/>
              </a:ext>
            </a:extLst>
          </p:cNvPr>
          <p:cNvSpPr txBox="1"/>
          <p:nvPr/>
        </p:nvSpPr>
        <p:spPr>
          <a:xfrm>
            <a:off x="131807" y="4207155"/>
            <a:ext cx="5964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>
                <a:hlinkClick r:id="rId3"/>
              </a:rPr>
              <a:t>EuroSAT</a:t>
            </a:r>
            <a:r>
              <a:rPr lang="en-US" sz="1000" dirty="0">
                <a:hlinkClick r:id="rId3"/>
              </a:rPr>
              <a:t>: A Novel Dataset and Deep Learning Benchmark for Land Use and Land Cover Classification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7617F8-3C92-4016-A436-30C0E71DA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283643"/>
            <a:ext cx="5340180" cy="22790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23EB5F3-AB20-4898-9048-D09C5D1B62E0}"/>
              </a:ext>
            </a:extLst>
          </p:cNvPr>
          <p:cNvSpPr txBox="1"/>
          <p:nvPr/>
        </p:nvSpPr>
        <p:spPr>
          <a:xfrm>
            <a:off x="6705849" y="6492875"/>
            <a:ext cx="8915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>
                <a:hlinkClick r:id="rId5"/>
              </a:rPr>
              <a:t>LandUse</a:t>
            </a:r>
            <a:r>
              <a:rPr lang="en-US" sz="1200" dirty="0">
                <a:hlinkClick r:id="rId5"/>
              </a:rPr>
              <a:t> / </a:t>
            </a:r>
            <a:r>
              <a:rPr lang="en-US" sz="1200" dirty="0" err="1">
                <a:hlinkClick r:id="rId5"/>
              </a:rPr>
              <a:t>LandCover</a:t>
            </a:r>
            <a:r>
              <a:rPr lang="en-US" sz="1200" dirty="0">
                <a:hlinkClick r:id="rId5"/>
              </a:rPr>
              <a:t> Classification using ResNet50</a:t>
            </a:r>
            <a:endParaRPr lang="en-US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FC535BD-D4CC-4D9B-AE29-0A16D03913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94"/>
          <a:stretch/>
        </p:blipFill>
        <p:spPr>
          <a:xfrm>
            <a:off x="7035114" y="2188506"/>
            <a:ext cx="4538740" cy="132556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6C1C0E-9A5A-409C-9641-2F73F4107BE8}"/>
              </a:ext>
            </a:extLst>
          </p:cNvPr>
          <p:cNvSpPr txBox="1"/>
          <p:nvPr/>
        </p:nvSpPr>
        <p:spPr>
          <a:xfrm>
            <a:off x="8544698" y="3419752"/>
            <a:ext cx="1758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REsNet50 architecture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6B9661-00A9-446D-961D-4EC827FE3001}"/>
              </a:ext>
            </a:extLst>
          </p:cNvPr>
          <p:cNvCxnSpPr/>
          <p:nvPr/>
        </p:nvCxnSpPr>
        <p:spPr>
          <a:xfrm>
            <a:off x="6095999" y="2949146"/>
            <a:ext cx="766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07FBECF-D97F-46F8-9320-962376B4A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342" y="4399705"/>
            <a:ext cx="5044296" cy="20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8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AEF0-5B30-4849-A315-C8C760C7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A30C7-A5C0-4EB7-A132-7E06AB9F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28" y="1774451"/>
            <a:ext cx="8375832" cy="42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BF6C-6579-4EC8-B7E1-D3688F7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Approach U-Net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634F87-DA78-4BCE-B81B-E9524D70F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1196038"/>
            <a:ext cx="5700872" cy="298246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31E8F-6376-465A-9CDF-4D021D9A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54" y="1825625"/>
            <a:ext cx="3982006" cy="222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DB5729-B00B-4DF0-8F90-EFA7E445A8C6}"/>
              </a:ext>
            </a:extLst>
          </p:cNvPr>
          <p:cNvSpPr txBox="1"/>
          <p:nvPr/>
        </p:nvSpPr>
        <p:spPr>
          <a:xfrm>
            <a:off x="2800054" y="6586562"/>
            <a:ext cx="9293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U-Net Convolutional Networks for Mining Land Cover Classification Based on High-Resolution UAV Imagery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DA029-F3A4-40A0-A5C6-D9D28D8A1826}"/>
              </a:ext>
            </a:extLst>
          </p:cNvPr>
          <p:cNvSpPr txBox="1"/>
          <p:nvPr/>
        </p:nvSpPr>
        <p:spPr>
          <a:xfrm>
            <a:off x="1161536" y="4008619"/>
            <a:ext cx="26361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Image shape: 128x128x4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A906B2-FE13-4C47-85C9-D877E20C6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123" y="4640163"/>
            <a:ext cx="4697214" cy="194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1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BF6C-6579-4EC8-B7E1-D3688F7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Approach </a:t>
            </a:r>
            <a:r>
              <a:rPr lang="en-US" dirty="0" err="1"/>
              <a:t>SegNet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B5729-B00B-4DF0-8F90-EFA7E445A8C6}"/>
              </a:ext>
            </a:extLst>
          </p:cNvPr>
          <p:cNvSpPr txBox="1"/>
          <p:nvPr/>
        </p:nvSpPr>
        <p:spPr>
          <a:xfrm>
            <a:off x="2800054" y="6586562"/>
            <a:ext cx="9293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>
                <a:hlinkClick r:id="rId2"/>
              </a:rPr>
              <a:t>SegNet</a:t>
            </a:r>
            <a:r>
              <a:rPr lang="en-US" sz="1200" dirty="0">
                <a:hlinkClick r:id="rId2"/>
              </a:rPr>
              <a:t>: A Deep Convolutional Encoder-Decoder Architecture for Image Segmentation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1EBC4F-0A54-4ADD-B2B8-FF2C10B4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488" y="1437997"/>
            <a:ext cx="6506483" cy="19910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06FA8-A25C-433D-9B35-DA92658DA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265" y="3630496"/>
            <a:ext cx="6030167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54BD-853F-4C2E-A589-7EC88D8B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5EF3-7C09-479F-BA68-D463FA568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the REsNet50 function and make some changes</a:t>
            </a:r>
          </a:p>
          <a:p>
            <a:r>
              <a:rPr lang="en-US" dirty="0"/>
              <a:t>Use second approach using the first dataset from </a:t>
            </a:r>
            <a:r>
              <a:rPr lang="en-US" dirty="0" err="1"/>
              <a:t>EuroSAT</a:t>
            </a:r>
            <a:r>
              <a:rPr lang="en-US" dirty="0"/>
              <a:t> with 12 bands and make some modifications  to the number of layers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B21F8-A7C2-475C-B64D-5029202A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77" y="3429000"/>
            <a:ext cx="650648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32518E-7315-4DF2-B9C7-324B44BF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47" y="617635"/>
            <a:ext cx="5096826" cy="4495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3B1AB1-671E-4728-AE0E-EC83554F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72" y="617635"/>
            <a:ext cx="5910313" cy="55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4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E11922-2834-41D8-8C1B-EE57BA37D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4" y="114113"/>
            <a:ext cx="5791702" cy="4343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7D03D-429F-4100-B16F-56ED6683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54750"/>
            <a:ext cx="5776461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0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0A2-02F5-4F2A-B3AC-B37D4012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Image Segmentation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473-397B-4852-9119-A702E50AA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99" y="1600943"/>
            <a:ext cx="4095508" cy="24505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E85140-59D9-4090-A862-1E5260E9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78" y="1600943"/>
            <a:ext cx="4745501" cy="20681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4EF51-77CB-4433-AC0C-6BE6DB072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99" y="4319149"/>
            <a:ext cx="5656601" cy="1758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165E7-15BD-434F-A318-646F45719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34" y="3807875"/>
            <a:ext cx="5144216" cy="30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126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Deep Learning Project</vt:lpstr>
      <vt:lpstr>First Approach</vt:lpstr>
      <vt:lpstr>Problems</vt:lpstr>
      <vt:lpstr>Second Approach U-Net</vt:lpstr>
      <vt:lpstr>Third Approach SegNet</vt:lpstr>
      <vt:lpstr>Comments</vt:lpstr>
      <vt:lpstr>PowerPoint Presentation</vt:lpstr>
      <vt:lpstr>PowerPoint Presentation</vt:lpstr>
      <vt:lpstr>Import Image Segmentation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</dc:title>
  <dc:creator>Said Mejia</dc:creator>
  <cp:lastModifiedBy>juan pablo montoya rincon</cp:lastModifiedBy>
  <cp:revision>19</cp:revision>
  <dcterms:created xsi:type="dcterms:W3CDTF">2021-04-21T15:22:19Z</dcterms:created>
  <dcterms:modified xsi:type="dcterms:W3CDTF">2021-04-22T20:46:12Z</dcterms:modified>
</cp:coreProperties>
</file>