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57" r:id="rId5"/>
    <p:sldId id="302" r:id="rId6"/>
    <p:sldId id="319" r:id="rId7"/>
    <p:sldId id="259" r:id="rId8"/>
    <p:sldId id="321" r:id="rId9"/>
    <p:sldId id="303" r:id="rId10"/>
    <p:sldId id="322" r:id="rId11"/>
    <p:sldId id="320" r:id="rId12"/>
  </p:sldIdLst>
  <p:sldSz cx="12192000" cy="6858000"/>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 Guerreiro de Sousa" initials="SS" lastIdx="1" clrIdx="0">
    <p:extLst>
      <p:ext uri="{19B8F6BF-5375-455C-9EA6-DF929625EA0E}">
        <p15:presenceInfo xmlns:p15="http://schemas.microsoft.com/office/powerpoint/2012/main" userId="S::s.guerreiro@socialfinance.org.uk::262f5341-8f84-42e4-853e-d464707489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63485E-E883-44E3-819D-1CDEE3AAAD69}" v="83" dt="2020-03-30T15:27:33.067"/>
    <p1510:client id="{CA27C4BF-46F4-2219-1E64-CCC06A4E2A2D}" v="2" dt="2020-03-30T15:24:02.1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McDonald" userId="4002a532-a9f6-469a-90fd-b448c064478a" providerId="ADAL" clId="{5263485E-E883-44E3-819D-1CDEE3AAAD69}"/>
    <pc:docChg chg="modSld">
      <pc:chgData name="Susan McDonald" userId="4002a532-a9f6-469a-90fd-b448c064478a" providerId="ADAL" clId="{5263485E-E883-44E3-819D-1CDEE3AAAD69}" dt="2020-03-30T15:27:33.067" v="82" actId="20577"/>
      <pc:docMkLst>
        <pc:docMk/>
      </pc:docMkLst>
      <pc:sldChg chg="modSp">
        <pc:chgData name="Susan McDonald" userId="4002a532-a9f6-469a-90fd-b448c064478a" providerId="ADAL" clId="{5263485E-E883-44E3-819D-1CDEE3AAAD69}" dt="2020-03-30T15:26:56.648" v="50" actId="20577"/>
        <pc:sldMkLst>
          <pc:docMk/>
          <pc:sldMk cId="0" sldId="259"/>
        </pc:sldMkLst>
        <pc:spChg chg="mod">
          <ac:chgData name="Susan McDonald" userId="4002a532-a9f6-469a-90fd-b448c064478a" providerId="ADAL" clId="{5263485E-E883-44E3-819D-1CDEE3AAAD69}" dt="2020-03-30T15:25:31.035" v="8" actId="552"/>
          <ac:spMkLst>
            <pc:docMk/>
            <pc:sldMk cId="0" sldId="259"/>
            <ac:spMk id="15" creationId="{62F5F373-647A-4E63-8DCE-C7FA2B9F377D}"/>
          </ac:spMkLst>
        </pc:spChg>
        <pc:spChg chg="mod">
          <ac:chgData name="Susan McDonald" userId="4002a532-a9f6-469a-90fd-b448c064478a" providerId="ADAL" clId="{5263485E-E883-44E3-819D-1CDEE3AAAD69}" dt="2020-03-30T15:25:36.492" v="9" actId="552"/>
          <ac:spMkLst>
            <pc:docMk/>
            <pc:sldMk cId="0" sldId="259"/>
            <ac:spMk id="16" creationId="{8E0AF353-2FA5-4E36-98EF-5686A0C893B8}"/>
          </ac:spMkLst>
        </pc:spChg>
        <pc:spChg chg="mod">
          <ac:chgData name="Susan McDonald" userId="4002a532-a9f6-469a-90fd-b448c064478a" providerId="ADAL" clId="{5263485E-E883-44E3-819D-1CDEE3AAAD69}" dt="2020-03-30T15:25:31.035" v="8" actId="552"/>
          <ac:spMkLst>
            <pc:docMk/>
            <pc:sldMk cId="0" sldId="259"/>
            <ac:spMk id="18" creationId="{6032692D-FF53-441F-A95B-C2C80D882299}"/>
          </ac:spMkLst>
        </pc:spChg>
        <pc:spChg chg="mod">
          <ac:chgData name="Susan McDonald" userId="4002a532-a9f6-469a-90fd-b448c064478a" providerId="ADAL" clId="{5263485E-E883-44E3-819D-1CDEE3AAAD69}" dt="2020-03-30T15:25:36.492" v="9" actId="552"/>
          <ac:spMkLst>
            <pc:docMk/>
            <pc:sldMk cId="0" sldId="259"/>
            <ac:spMk id="20" creationId="{5E1BCBB4-C113-4835-BEEC-C57EA1067604}"/>
          </ac:spMkLst>
        </pc:spChg>
        <pc:spChg chg="mod">
          <ac:chgData name="Susan McDonald" userId="4002a532-a9f6-469a-90fd-b448c064478a" providerId="ADAL" clId="{5263485E-E883-44E3-819D-1CDEE3AAAD69}" dt="2020-03-30T15:26:30.088" v="29" actId="1038"/>
          <ac:spMkLst>
            <pc:docMk/>
            <pc:sldMk cId="0" sldId="259"/>
            <ac:spMk id="22" creationId="{4754340E-99BE-4208-9E18-EA419A57F58D}"/>
          </ac:spMkLst>
        </pc:spChg>
        <pc:spChg chg="mod">
          <ac:chgData name="Susan McDonald" userId="4002a532-a9f6-469a-90fd-b448c064478a" providerId="ADAL" clId="{5263485E-E883-44E3-819D-1CDEE3AAAD69}" dt="2020-03-30T15:25:43.297" v="10" actId="552"/>
          <ac:spMkLst>
            <pc:docMk/>
            <pc:sldMk cId="0" sldId="259"/>
            <ac:spMk id="23" creationId="{DCC9C1D8-8538-4DF5-89AA-D7B71DDBC3A6}"/>
          </ac:spMkLst>
        </pc:spChg>
        <pc:spChg chg="mod">
          <ac:chgData name="Susan McDonald" userId="4002a532-a9f6-469a-90fd-b448c064478a" providerId="ADAL" clId="{5263485E-E883-44E3-819D-1CDEE3AAAD69}" dt="2020-03-30T15:25:48.286" v="11" actId="552"/>
          <ac:spMkLst>
            <pc:docMk/>
            <pc:sldMk cId="0" sldId="259"/>
            <ac:spMk id="24" creationId="{4E521A4C-7BBF-4288-A1C0-0AF681AB755C}"/>
          </ac:spMkLst>
        </pc:spChg>
        <pc:spChg chg="mod">
          <ac:chgData name="Susan McDonald" userId="4002a532-a9f6-469a-90fd-b448c064478a" providerId="ADAL" clId="{5263485E-E883-44E3-819D-1CDEE3AAAD69}" dt="2020-03-30T15:25:43.297" v="10" actId="552"/>
          <ac:spMkLst>
            <pc:docMk/>
            <pc:sldMk cId="0" sldId="259"/>
            <ac:spMk id="25" creationId="{A9D980B7-0FE4-48F1-84FC-A39730AC3BE8}"/>
          </ac:spMkLst>
        </pc:spChg>
        <pc:spChg chg="mod">
          <ac:chgData name="Susan McDonald" userId="4002a532-a9f6-469a-90fd-b448c064478a" providerId="ADAL" clId="{5263485E-E883-44E3-819D-1CDEE3AAAD69}" dt="2020-03-30T15:25:48.286" v="11" actId="552"/>
          <ac:spMkLst>
            <pc:docMk/>
            <pc:sldMk cId="0" sldId="259"/>
            <ac:spMk id="26" creationId="{80C68171-B19F-4946-9208-06C01C5AC27A}"/>
          </ac:spMkLst>
        </pc:spChg>
        <pc:spChg chg="mod">
          <ac:chgData name="Susan McDonald" userId="4002a532-a9f6-469a-90fd-b448c064478a" providerId="ADAL" clId="{5263485E-E883-44E3-819D-1CDEE3AAAD69}" dt="2020-03-30T15:25:57.141" v="12" actId="554"/>
          <ac:spMkLst>
            <pc:docMk/>
            <pc:sldMk cId="0" sldId="259"/>
            <ac:spMk id="29" creationId="{75BA71F8-479C-4B6D-857A-E5373F8866AA}"/>
          </ac:spMkLst>
        </pc:spChg>
        <pc:spChg chg="mod">
          <ac:chgData name="Susan McDonald" userId="4002a532-a9f6-469a-90fd-b448c064478a" providerId="ADAL" clId="{5263485E-E883-44E3-819D-1CDEE3AAAD69}" dt="2020-03-30T15:25:57.141" v="12" actId="554"/>
          <ac:spMkLst>
            <pc:docMk/>
            <pc:sldMk cId="0" sldId="259"/>
            <ac:spMk id="30" creationId="{97F4F4B0-549F-4B78-A098-3C5EBF308F57}"/>
          </ac:spMkLst>
        </pc:spChg>
        <pc:spChg chg="mod">
          <ac:chgData name="Susan McDonald" userId="4002a532-a9f6-469a-90fd-b448c064478a" providerId="ADAL" clId="{5263485E-E883-44E3-819D-1CDEE3AAAD69}" dt="2020-03-30T15:26:33.717" v="35" actId="1038"/>
          <ac:spMkLst>
            <pc:docMk/>
            <pc:sldMk cId="0" sldId="259"/>
            <ac:spMk id="31" creationId="{7373518E-CAB3-4156-B0E9-4D9F778F9779}"/>
          </ac:spMkLst>
        </pc:spChg>
        <pc:spChg chg="mod">
          <ac:chgData name="Susan McDonald" userId="4002a532-a9f6-469a-90fd-b448c064478a" providerId="ADAL" clId="{5263485E-E883-44E3-819D-1CDEE3AAAD69}" dt="2020-03-30T15:26:20.143" v="20" actId="1035"/>
          <ac:spMkLst>
            <pc:docMk/>
            <pc:sldMk cId="0" sldId="259"/>
            <ac:spMk id="32" creationId="{723512FE-5E08-46E6-9E7A-414D347C6B45}"/>
          </ac:spMkLst>
        </pc:spChg>
        <pc:spChg chg="mod">
          <ac:chgData name="Susan McDonald" userId="4002a532-a9f6-469a-90fd-b448c064478a" providerId="ADAL" clId="{5263485E-E883-44E3-819D-1CDEE3AAAD69}" dt="2020-03-30T15:26:20.143" v="20" actId="1035"/>
          <ac:spMkLst>
            <pc:docMk/>
            <pc:sldMk cId="0" sldId="259"/>
            <ac:spMk id="33" creationId="{998F22CE-9FD7-445C-AE87-3BE95310BD41}"/>
          </ac:spMkLst>
        </pc:spChg>
        <pc:spChg chg="mod">
          <ac:chgData name="Susan McDonald" userId="4002a532-a9f6-469a-90fd-b448c064478a" providerId="ADAL" clId="{5263485E-E883-44E3-819D-1CDEE3AAAD69}" dt="2020-03-30T15:26:56.648" v="50" actId="20577"/>
          <ac:spMkLst>
            <pc:docMk/>
            <pc:sldMk cId="0" sldId="259"/>
            <ac:spMk id="45" creationId="{A53667ED-5E35-4D35-9172-B5117CD60185}"/>
          </ac:spMkLst>
        </pc:spChg>
      </pc:sldChg>
      <pc:sldChg chg="modSp">
        <pc:chgData name="Susan McDonald" userId="4002a532-a9f6-469a-90fd-b448c064478a" providerId="ADAL" clId="{5263485E-E883-44E3-819D-1CDEE3AAAD69}" dt="2020-03-30T15:27:27.508" v="66" actId="20577"/>
        <pc:sldMkLst>
          <pc:docMk/>
          <pc:sldMk cId="1837273152" sldId="303"/>
        </pc:sldMkLst>
        <pc:spChg chg="mod">
          <ac:chgData name="Susan McDonald" userId="4002a532-a9f6-469a-90fd-b448c064478a" providerId="ADAL" clId="{5263485E-E883-44E3-819D-1CDEE3AAAD69}" dt="2020-03-30T15:27:27.508" v="66" actId="20577"/>
          <ac:spMkLst>
            <pc:docMk/>
            <pc:sldMk cId="1837273152" sldId="303"/>
            <ac:spMk id="37" creationId="{DEE3E368-4B89-4F2D-9F81-B8DCE6C6FB45}"/>
          </ac:spMkLst>
        </pc:spChg>
      </pc:sldChg>
      <pc:sldChg chg="modSp">
        <pc:chgData name="Susan McDonald" userId="4002a532-a9f6-469a-90fd-b448c064478a" providerId="ADAL" clId="{5263485E-E883-44E3-819D-1CDEE3AAAD69}" dt="2020-03-30T15:27:33.067" v="82" actId="20577"/>
        <pc:sldMkLst>
          <pc:docMk/>
          <pc:sldMk cId="3322593192" sldId="320"/>
        </pc:sldMkLst>
        <pc:spChg chg="mod">
          <ac:chgData name="Susan McDonald" userId="4002a532-a9f6-469a-90fd-b448c064478a" providerId="ADAL" clId="{5263485E-E883-44E3-819D-1CDEE3AAAD69}" dt="2020-03-30T15:27:33.067" v="82" actId="20577"/>
          <ac:spMkLst>
            <pc:docMk/>
            <pc:sldMk cId="3322593192" sldId="320"/>
            <ac:spMk id="37" creationId="{DEE3E368-4B89-4F2D-9F81-B8DCE6C6FB45}"/>
          </ac:spMkLst>
        </pc:spChg>
      </pc:sldChg>
    </pc:docChg>
  </pc:docChgLst>
  <pc:docChgLst>
    <pc:chgData name="Victoria Walsh" userId="d4e0a292-c0bc-420f-ae19-ffe7b1b3ffac" providerId="ADAL" clId="{26DF8B2B-A56F-4600-9173-655C81B90648}"/>
    <pc:docChg chg="custSel modSld">
      <pc:chgData name="Victoria Walsh" userId="d4e0a292-c0bc-420f-ae19-ffe7b1b3ffac" providerId="ADAL" clId="{26DF8B2B-A56F-4600-9173-655C81B90648}" dt="2020-03-27T16:33:52.919" v="468" actId="14100"/>
      <pc:docMkLst>
        <pc:docMk/>
      </pc:docMkLst>
      <pc:sldChg chg="addSp delSp modSp">
        <pc:chgData name="Victoria Walsh" userId="d4e0a292-c0bc-420f-ae19-ffe7b1b3ffac" providerId="ADAL" clId="{26DF8B2B-A56F-4600-9173-655C81B90648}" dt="2020-03-27T16:27:13.192" v="257" actId="1076"/>
        <pc:sldMkLst>
          <pc:docMk/>
          <pc:sldMk cId="1837273152" sldId="303"/>
        </pc:sldMkLst>
        <pc:spChg chg="mod">
          <ac:chgData name="Victoria Walsh" userId="d4e0a292-c0bc-420f-ae19-ffe7b1b3ffac" providerId="ADAL" clId="{26DF8B2B-A56F-4600-9173-655C81B90648}" dt="2020-03-27T16:27:13.192" v="257" actId="1076"/>
          <ac:spMkLst>
            <pc:docMk/>
            <pc:sldMk cId="1837273152" sldId="303"/>
            <ac:spMk id="2" creationId="{2545F6E9-F8BE-47BF-B3F9-21201DFBA9F6}"/>
          </ac:spMkLst>
        </pc:spChg>
        <pc:spChg chg="mod">
          <ac:chgData name="Victoria Walsh" userId="d4e0a292-c0bc-420f-ae19-ffe7b1b3ffac" providerId="ADAL" clId="{26DF8B2B-A56F-4600-9173-655C81B90648}" dt="2020-03-27T16:26:25.262" v="242" actId="1076"/>
          <ac:spMkLst>
            <pc:docMk/>
            <pc:sldMk cId="1837273152" sldId="303"/>
            <ac:spMk id="11" creationId="{75E8C19D-E8A7-4D3F-ACF0-9F4CBF097B15}"/>
          </ac:spMkLst>
        </pc:spChg>
        <pc:spChg chg="mod">
          <ac:chgData name="Victoria Walsh" userId="d4e0a292-c0bc-420f-ae19-ffe7b1b3ffac" providerId="ADAL" clId="{26DF8B2B-A56F-4600-9173-655C81B90648}" dt="2020-03-27T16:26:25.262" v="242" actId="1076"/>
          <ac:spMkLst>
            <pc:docMk/>
            <pc:sldMk cId="1837273152" sldId="303"/>
            <ac:spMk id="12" creationId="{E43EAE8A-858A-408A-A0E8-F27ADCAB0A94}"/>
          </ac:spMkLst>
        </pc:spChg>
        <pc:spChg chg="mod">
          <ac:chgData name="Victoria Walsh" userId="d4e0a292-c0bc-420f-ae19-ffe7b1b3ffac" providerId="ADAL" clId="{26DF8B2B-A56F-4600-9173-655C81B90648}" dt="2020-03-27T16:26:25.262" v="242" actId="1076"/>
          <ac:spMkLst>
            <pc:docMk/>
            <pc:sldMk cId="1837273152" sldId="303"/>
            <ac:spMk id="13" creationId="{40FD301A-FB4A-47D6-B199-7E150076C0E3}"/>
          </ac:spMkLst>
        </pc:spChg>
        <pc:spChg chg="mod">
          <ac:chgData name="Victoria Walsh" userId="d4e0a292-c0bc-420f-ae19-ffe7b1b3ffac" providerId="ADAL" clId="{26DF8B2B-A56F-4600-9173-655C81B90648}" dt="2020-03-27T16:26:25.262" v="242" actId="1076"/>
          <ac:spMkLst>
            <pc:docMk/>
            <pc:sldMk cId="1837273152" sldId="303"/>
            <ac:spMk id="14" creationId="{2FCE4CB4-544F-4504-82E0-B8FC388BD551}"/>
          </ac:spMkLst>
        </pc:spChg>
        <pc:spChg chg="mod">
          <ac:chgData name="Victoria Walsh" userId="d4e0a292-c0bc-420f-ae19-ffe7b1b3ffac" providerId="ADAL" clId="{26DF8B2B-A56F-4600-9173-655C81B90648}" dt="2020-03-27T16:26:25.262" v="242" actId="1076"/>
          <ac:spMkLst>
            <pc:docMk/>
            <pc:sldMk cId="1837273152" sldId="303"/>
            <ac:spMk id="15" creationId="{D31E75AD-E326-4803-9802-FF0D53B0A0F2}"/>
          </ac:spMkLst>
        </pc:spChg>
        <pc:spChg chg="mod">
          <ac:chgData name="Victoria Walsh" userId="d4e0a292-c0bc-420f-ae19-ffe7b1b3ffac" providerId="ADAL" clId="{26DF8B2B-A56F-4600-9173-655C81B90648}" dt="2020-03-27T16:26:25.262" v="242" actId="1076"/>
          <ac:spMkLst>
            <pc:docMk/>
            <pc:sldMk cId="1837273152" sldId="303"/>
            <ac:spMk id="16" creationId="{7161DDFE-1216-4CFE-9773-1F64E5C9BC06}"/>
          </ac:spMkLst>
        </pc:spChg>
        <pc:spChg chg="mod">
          <ac:chgData name="Victoria Walsh" userId="d4e0a292-c0bc-420f-ae19-ffe7b1b3ffac" providerId="ADAL" clId="{26DF8B2B-A56F-4600-9173-655C81B90648}" dt="2020-03-27T16:26:25.262" v="242" actId="1076"/>
          <ac:spMkLst>
            <pc:docMk/>
            <pc:sldMk cId="1837273152" sldId="303"/>
            <ac:spMk id="17" creationId="{5AE11E74-A613-411E-BE11-8DAA8B3B797F}"/>
          </ac:spMkLst>
        </pc:spChg>
        <pc:spChg chg="mod">
          <ac:chgData name="Victoria Walsh" userId="d4e0a292-c0bc-420f-ae19-ffe7b1b3ffac" providerId="ADAL" clId="{26DF8B2B-A56F-4600-9173-655C81B90648}" dt="2020-03-27T16:26:25.262" v="242" actId="1076"/>
          <ac:spMkLst>
            <pc:docMk/>
            <pc:sldMk cId="1837273152" sldId="303"/>
            <ac:spMk id="18" creationId="{15F03C16-B6D3-417B-8CFF-A00C02B1907B}"/>
          </ac:spMkLst>
        </pc:spChg>
        <pc:spChg chg="mod">
          <ac:chgData name="Victoria Walsh" userId="d4e0a292-c0bc-420f-ae19-ffe7b1b3ffac" providerId="ADAL" clId="{26DF8B2B-A56F-4600-9173-655C81B90648}" dt="2020-03-27T16:26:25.262" v="242" actId="1076"/>
          <ac:spMkLst>
            <pc:docMk/>
            <pc:sldMk cId="1837273152" sldId="303"/>
            <ac:spMk id="19" creationId="{EA1C57F5-9E6E-42DF-99A6-2BB832296858}"/>
          </ac:spMkLst>
        </pc:spChg>
        <pc:spChg chg="mod">
          <ac:chgData name="Victoria Walsh" userId="d4e0a292-c0bc-420f-ae19-ffe7b1b3ffac" providerId="ADAL" clId="{26DF8B2B-A56F-4600-9173-655C81B90648}" dt="2020-03-27T16:27:00.021" v="253" actId="14100"/>
          <ac:spMkLst>
            <pc:docMk/>
            <pc:sldMk cId="1837273152" sldId="303"/>
            <ac:spMk id="20" creationId="{6B1391F7-8E2C-493B-ADE4-ED6EEC5BB39D}"/>
          </ac:spMkLst>
        </pc:spChg>
        <pc:spChg chg="add">
          <ac:chgData name="Victoria Walsh" userId="d4e0a292-c0bc-420f-ae19-ffe7b1b3ffac" providerId="ADAL" clId="{26DF8B2B-A56F-4600-9173-655C81B90648}" dt="2020-03-27T16:22:51.507" v="2"/>
          <ac:spMkLst>
            <pc:docMk/>
            <pc:sldMk cId="1837273152" sldId="303"/>
            <ac:spMk id="23" creationId="{9F9DE75D-4328-4994-983C-9C9C0A56E8C3}"/>
          </ac:spMkLst>
        </pc:spChg>
        <pc:spChg chg="add">
          <ac:chgData name="Victoria Walsh" userId="d4e0a292-c0bc-420f-ae19-ffe7b1b3ffac" providerId="ADAL" clId="{26DF8B2B-A56F-4600-9173-655C81B90648}" dt="2020-03-27T16:22:51.507" v="2"/>
          <ac:spMkLst>
            <pc:docMk/>
            <pc:sldMk cId="1837273152" sldId="303"/>
            <ac:spMk id="24" creationId="{56DCE6D7-3C41-461C-BD77-97A4E436BA56}"/>
          </ac:spMkLst>
        </pc:spChg>
        <pc:spChg chg="add">
          <ac:chgData name="Victoria Walsh" userId="d4e0a292-c0bc-420f-ae19-ffe7b1b3ffac" providerId="ADAL" clId="{26DF8B2B-A56F-4600-9173-655C81B90648}" dt="2020-03-27T16:22:51.507" v="2"/>
          <ac:spMkLst>
            <pc:docMk/>
            <pc:sldMk cId="1837273152" sldId="303"/>
            <ac:spMk id="25" creationId="{DAAC87A4-2AE0-4BC9-AA68-7D5684F186A3}"/>
          </ac:spMkLst>
        </pc:spChg>
        <pc:spChg chg="add">
          <ac:chgData name="Victoria Walsh" userId="d4e0a292-c0bc-420f-ae19-ffe7b1b3ffac" providerId="ADAL" clId="{26DF8B2B-A56F-4600-9173-655C81B90648}" dt="2020-03-27T16:22:51.507" v="2"/>
          <ac:spMkLst>
            <pc:docMk/>
            <pc:sldMk cId="1837273152" sldId="303"/>
            <ac:spMk id="26" creationId="{86A267DF-D402-4E85-8F8E-43FDC2FB6976}"/>
          </ac:spMkLst>
        </pc:spChg>
        <pc:spChg chg="add del mod">
          <ac:chgData name="Victoria Walsh" userId="d4e0a292-c0bc-420f-ae19-ffe7b1b3ffac" providerId="ADAL" clId="{26DF8B2B-A56F-4600-9173-655C81B90648}" dt="2020-03-27T16:23:39.184" v="46" actId="478"/>
          <ac:spMkLst>
            <pc:docMk/>
            <pc:sldMk cId="1837273152" sldId="303"/>
            <ac:spMk id="27" creationId="{BAD782BF-C23D-43E1-9CC4-5533EB4687B7}"/>
          </ac:spMkLst>
        </pc:spChg>
        <pc:spChg chg="add mod">
          <ac:chgData name="Victoria Walsh" userId="d4e0a292-c0bc-420f-ae19-ffe7b1b3ffac" providerId="ADAL" clId="{26DF8B2B-A56F-4600-9173-655C81B90648}" dt="2020-03-27T16:26:25.262" v="242" actId="1076"/>
          <ac:spMkLst>
            <pc:docMk/>
            <pc:sldMk cId="1837273152" sldId="303"/>
            <ac:spMk id="28" creationId="{AF49A548-0C7F-408C-8BC3-4E075D88D03E}"/>
          </ac:spMkLst>
        </pc:spChg>
        <pc:spChg chg="add mod">
          <ac:chgData name="Victoria Walsh" userId="d4e0a292-c0bc-420f-ae19-ffe7b1b3ffac" providerId="ADAL" clId="{26DF8B2B-A56F-4600-9173-655C81B90648}" dt="2020-03-27T16:26:25.262" v="242" actId="1076"/>
          <ac:spMkLst>
            <pc:docMk/>
            <pc:sldMk cId="1837273152" sldId="303"/>
            <ac:spMk id="29" creationId="{63D8D3AF-BC44-4DBA-9BBE-9A3581876E00}"/>
          </ac:spMkLst>
        </pc:spChg>
        <pc:spChg chg="add mod">
          <ac:chgData name="Victoria Walsh" userId="d4e0a292-c0bc-420f-ae19-ffe7b1b3ffac" providerId="ADAL" clId="{26DF8B2B-A56F-4600-9173-655C81B90648}" dt="2020-03-27T16:26:25.262" v="242" actId="1076"/>
          <ac:spMkLst>
            <pc:docMk/>
            <pc:sldMk cId="1837273152" sldId="303"/>
            <ac:spMk id="30" creationId="{96C608D2-87BD-4E82-8261-9F746E9199FF}"/>
          </ac:spMkLst>
        </pc:spChg>
        <pc:spChg chg="add mod">
          <ac:chgData name="Victoria Walsh" userId="d4e0a292-c0bc-420f-ae19-ffe7b1b3ffac" providerId="ADAL" clId="{26DF8B2B-A56F-4600-9173-655C81B90648}" dt="2020-03-27T16:26:25.262" v="242" actId="1076"/>
          <ac:spMkLst>
            <pc:docMk/>
            <pc:sldMk cId="1837273152" sldId="303"/>
            <ac:spMk id="31" creationId="{92C4A189-2A71-4425-8EA1-CE8EA1C08589}"/>
          </ac:spMkLst>
        </pc:spChg>
        <pc:spChg chg="mod">
          <ac:chgData name="Victoria Walsh" userId="d4e0a292-c0bc-420f-ae19-ffe7b1b3ffac" providerId="ADAL" clId="{26DF8B2B-A56F-4600-9173-655C81B90648}" dt="2020-03-27T16:26:51.760" v="251" actId="14100"/>
          <ac:spMkLst>
            <pc:docMk/>
            <pc:sldMk cId="1837273152" sldId="303"/>
            <ac:spMk id="37" creationId="{DEE3E368-4B89-4F2D-9F81-B8DCE6C6FB45}"/>
          </ac:spMkLst>
        </pc:spChg>
        <pc:grpChg chg="add del mod">
          <ac:chgData name="Victoria Walsh" userId="d4e0a292-c0bc-420f-ae19-ffe7b1b3ffac" providerId="ADAL" clId="{26DF8B2B-A56F-4600-9173-655C81B90648}" dt="2020-03-27T16:25:46.275" v="203" actId="478"/>
          <ac:grpSpMkLst>
            <pc:docMk/>
            <pc:sldMk cId="1837273152" sldId="303"/>
            <ac:grpSpMk id="21" creationId="{6E850146-EF11-4617-A2C3-798638C1F107}"/>
          </ac:grpSpMkLst>
        </pc:grpChg>
        <pc:grpChg chg="add del mod">
          <ac:chgData name="Victoria Walsh" userId="d4e0a292-c0bc-420f-ae19-ffe7b1b3ffac" providerId="ADAL" clId="{26DF8B2B-A56F-4600-9173-655C81B90648}" dt="2020-03-27T16:25:47.800" v="204" actId="478"/>
          <ac:grpSpMkLst>
            <pc:docMk/>
            <pc:sldMk cId="1837273152" sldId="303"/>
            <ac:grpSpMk id="22" creationId="{398A5734-AE9D-48E0-860F-2B863F23391F}"/>
          </ac:grpSpMkLst>
        </pc:grpChg>
      </pc:sldChg>
      <pc:sldChg chg="addSp delSp modSp">
        <pc:chgData name="Victoria Walsh" userId="d4e0a292-c0bc-420f-ae19-ffe7b1b3ffac" providerId="ADAL" clId="{26DF8B2B-A56F-4600-9173-655C81B90648}" dt="2020-03-27T16:33:52.919" v="468" actId="14100"/>
        <pc:sldMkLst>
          <pc:docMk/>
          <pc:sldMk cId="3322593192" sldId="320"/>
        </pc:sldMkLst>
        <pc:spChg chg="mod">
          <ac:chgData name="Victoria Walsh" userId="d4e0a292-c0bc-420f-ae19-ffe7b1b3ffac" providerId="ADAL" clId="{26DF8B2B-A56F-4600-9173-655C81B90648}" dt="2020-03-27T16:31:54.118" v="430" actId="1036"/>
          <ac:spMkLst>
            <pc:docMk/>
            <pc:sldMk cId="3322593192" sldId="320"/>
            <ac:spMk id="11" creationId="{75E8C19D-E8A7-4D3F-ACF0-9F4CBF097B15}"/>
          </ac:spMkLst>
        </pc:spChg>
        <pc:spChg chg="mod">
          <ac:chgData name="Victoria Walsh" userId="d4e0a292-c0bc-420f-ae19-ffe7b1b3ffac" providerId="ADAL" clId="{26DF8B2B-A56F-4600-9173-655C81B90648}" dt="2020-03-27T16:31:45.354" v="423" actId="1038"/>
          <ac:spMkLst>
            <pc:docMk/>
            <pc:sldMk cId="3322593192" sldId="320"/>
            <ac:spMk id="19" creationId="{EA1C57F5-9E6E-42DF-99A6-2BB832296858}"/>
          </ac:spMkLst>
        </pc:spChg>
        <pc:spChg chg="mod">
          <ac:chgData name="Victoria Walsh" userId="d4e0a292-c0bc-420f-ae19-ffe7b1b3ffac" providerId="ADAL" clId="{26DF8B2B-A56F-4600-9173-655C81B90648}" dt="2020-03-27T16:33:46.800" v="466" actId="14100"/>
          <ac:spMkLst>
            <pc:docMk/>
            <pc:sldMk cId="3322593192" sldId="320"/>
            <ac:spMk id="20" creationId="{6B1391F7-8E2C-493B-ADE4-ED6EEC5BB39D}"/>
          </ac:spMkLst>
        </pc:spChg>
        <pc:spChg chg="mod">
          <ac:chgData name="Victoria Walsh" userId="d4e0a292-c0bc-420f-ae19-ffe7b1b3ffac" providerId="ADAL" clId="{26DF8B2B-A56F-4600-9173-655C81B90648}" dt="2020-03-27T16:31:43.161" v="410" actId="1076"/>
          <ac:spMkLst>
            <pc:docMk/>
            <pc:sldMk cId="3322593192" sldId="320"/>
            <ac:spMk id="21" creationId="{ED94E8A4-EF9F-4B4E-B10B-D2E61DA4A6E9}"/>
          </ac:spMkLst>
        </pc:spChg>
        <pc:spChg chg="mod">
          <ac:chgData name="Victoria Walsh" userId="d4e0a292-c0bc-420f-ae19-ffe7b1b3ffac" providerId="ADAL" clId="{26DF8B2B-A56F-4600-9173-655C81B90648}" dt="2020-03-27T16:31:33.523" v="392" actId="1076"/>
          <ac:spMkLst>
            <pc:docMk/>
            <pc:sldMk cId="3322593192" sldId="320"/>
            <ac:spMk id="22" creationId="{1D41B202-7F7B-4544-8EA2-E79ED00EFFA5}"/>
          </ac:spMkLst>
        </pc:spChg>
        <pc:spChg chg="mod">
          <ac:chgData name="Victoria Walsh" userId="d4e0a292-c0bc-420f-ae19-ffe7b1b3ffac" providerId="ADAL" clId="{26DF8B2B-A56F-4600-9173-655C81B90648}" dt="2020-03-27T16:31:21.915" v="376" actId="1076"/>
          <ac:spMkLst>
            <pc:docMk/>
            <pc:sldMk cId="3322593192" sldId="320"/>
            <ac:spMk id="23" creationId="{9EEC2394-9D0A-42F0-B91E-B90C13F1621F}"/>
          </ac:spMkLst>
        </pc:spChg>
        <pc:spChg chg="mod">
          <ac:chgData name="Victoria Walsh" userId="d4e0a292-c0bc-420f-ae19-ffe7b1b3ffac" providerId="ADAL" clId="{26DF8B2B-A56F-4600-9173-655C81B90648}" dt="2020-03-27T16:31:13.278" v="368" actId="14100"/>
          <ac:spMkLst>
            <pc:docMk/>
            <pc:sldMk cId="3322593192" sldId="320"/>
            <ac:spMk id="24" creationId="{59F34E03-975B-4C22-B729-DA8D1CEC90CC}"/>
          </ac:spMkLst>
        </pc:spChg>
        <pc:spChg chg="mod">
          <ac:chgData name="Victoria Walsh" userId="d4e0a292-c0bc-420f-ae19-ffe7b1b3ffac" providerId="ADAL" clId="{26DF8B2B-A56F-4600-9173-655C81B90648}" dt="2020-03-27T16:31:30.512" v="390" actId="1038"/>
          <ac:spMkLst>
            <pc:docMk/>
            <pc:sldMk cId="3322593192" sldId="320"/>
            <ac:spMk id="25" creationId="{700693A4-26E0-45A2-B694-77322A543AB2}"/>
          </ac:spMkLst>
        </pc:spChg>
        <pc:spChg chg="mod">
          <ac:chgData name="Victoria Walsh" userId="d4e0a292-c0bc-420f-ae19-ffe7b1b3ffac" providerId="ADAL" clId="{26DF8B2B-A56F-4600-9173-655C81B90648}" dt="2020-03-27T16:31:30.512" v="390" actId="1038"/>
          <ac:spMkLst>
            <pc:docMk/>
            <pc:sldMk cId="3322593192" sldId="320"/>
            <ac:spMk id="26" creationId="{60E6B747-D5E2-44CE-8828-6E671BECC8B9}"/>
          </ac:spMkLst>
        </pc:spChg>
        <pc:spChg chg="mod">
          <ac:chgData name="Victoria Walsh" userId="d4e0a292-c0bc-420f-ae19-ffe7b1b3ffac" providerId="ADAL" clId="{26DF8B2B-A56F-4600-9173-655C81B90648}" dt="2020-03-27T16:31:40.657" v="409" actId="1076"/>
          <ac:spMkLst>
            <pc:docMk/>
            <pc:sldMk cId="3322593192" sldId="320"/>
            <ac:spMk id="27" creationId="{CE641784-C9EF-4903-97A2-92F5E4EAABCA}"/>
          </ac:spMkLst>
        </pc:spChg>
        <pc:spChg chg="mod">
          <ac:chgData name="Victoria Walsh" userId="d4e0a292-c0bc-420f-ae19-ffe7b1b3ffac" providerId="ADAL" clId="{26DF8B2B-A56F-4600-9173-655C81B90648}" dt="2020-03-27T16:31:37.392" v="408" actId="1037"/>
          <ac:spMkLst>
            <pc:docMk/>
            <pc:sldMk cId="3322593192" sldId="320"/>
            <ac:spMk id="28" creationId="{70C9B68C-0490-4BCF-B0A9-66FC56606406}"/>
          </ac:spMkLst>
        </pc:spChg>
        <pc:spChg chg="mod">
          <ac:chgData name="Victoria Walsh" userId="d4e0a292-c0bc-420f-ae19-ffe7b1b3ffac" providerId="ADAL" clId="{26DF8B2B-A56F-4600-9173-655C81B90648}" dt="2020-03-27T16:31:23.089" v="378" actId="1038"/>
          <ac:spMkLst>
            <pc:docMk/>
            <pc:sldMk cId="3322593192" sldId="320"/>
            <ac:spMk id="29" creationId="{AB00B593-A110-4E8A-B04D-A3956971CB75}"/>
          </ac:spMkLst>
        </pc:spChg>
        <pc:spChg chg="mod">
          <ac:chgData name="Victoria Walsh" userId="d4e0a292-c0bc-420f-ae19-ffe7b1b3ffac" providerId="ADAL" clId="{26DF8B2B-A56F-4600-9173-655C81B90648}" dt="2020-03-27T16:33:40.191" v="464" actId="14100"/>
          <ac:spMkLst>
            <pc:docMk/>
            <pc:sldMk cId="3322593192" sldId="320"/>
            <ac:spMk id="30" creationId="{686E2D96-5E45-4120-9BE5-C2CF44CC30DD}"/>
          </ac:spMkLst>
        </pc:spChg>
        <pc:spChg chg="add del mod">
          <ac:chgData name="Victoria Walsh" userId="d4e0a292-c0bc-420f-ae19-ffe7b1b3ffac" providerId="ADAL" clId="{26DF8B2B-A56F-4600-9173-655C81B90648}" dt="2020-03-27T16:29:49.259" v="330" actId="478"/>
          <ac:spMkLst>
            <pc:docMk/>
            <pc:sldMk cId="3322593192" sldId="320"/>
            <ac:spMk id="31" creationId="{9AA6A1F0-C461-40DA-BC77-BF31C430217E}"/>
          </ac:spMkLst>
        </pc:spChg>
        <pc:spChg chg="add del mod">
          <ac:chgData name="Victoria Walsh" userId="d4e0a292-c0bc-420f-ae19-ffe7b1b3ffac" providerId="ADAL" clId="{26DF8B2B-A56F-4600-9173-655C81B90648}" dt="2020-03-27T16:29:50.661" v="331" actId="478"/>
          <ac:spMkLst>
            <pc:docMk/>
            <pc:sldMk cId="3322593192" sldId="320"/>
            <ac:spMk id="32" creationId="{8694FB8A-CC14-405B-BFB5-810E740485C4}"/>
          </ac:spMkLst>
        </pc:spChg>
        <pc:spChg chg="add mod">
          <ac:chgData name="Victoria Walsh" userId="d4e0a292-c0bc-420f-ae19-ffe7b1b3ffac" providerId="ADAL" clId="{26DF8B2B-A56F-4600-9173-655C81B90648}" dt="2020-03-27T16:32:14.278" v="438" actId="14100"/>
          <ac:spMkLst>
            <pc:docMk/>
            <pc:sldMk cId="3322593192" sldId="320"/>
            <ac:spMk id="33" creationId="{FB32BC5C-839A-48BF-A2C8-9C66A91FCB72}"/>
          </ac:spMkLst>
        </pc:spChg>
        <pc:spChg chg="mod">
          <ac:chgData name="Victoria Walsh" userId="d4e0a292-c0bc-420f-ae19-ffe7b1b3ffac" providerId="ADAL" clId="{26DF8B2B-A56F-4600-9173-655C81B90648}" dt="2020-03-27T16:32:44.793" v="445" actId="1076"/>
          <ac:spMkLst>
            <pc:docMk/>
            <pc:sldMk cId="3322593192" sldId="320"/>
            <ac:spMk id="34" creationId="{6E6B3C7B-9B4D-4BC5-BB1A-E60AED2AEB7E}"/>
          </ac:spMkLst>
        </pc:spChg>
        <pc:spChg chg="add mod">
          <ac:chgData name="Victoria Walsh" userId="d4e0a292-c0bc-420f-ae19-ffe7b1b3ffac" providerId="ADAL" clId="{26DF8B2B-A56F-4600-9173-655C81B90648}" dt="2020-03-27T16:32:24.975" v="444" actId="1037"/>
          <ac:spMkLst>
            <pc:docMk/>
            <pc:sldMk cId="3322593192" sldId="320"/>
            <ac:spMk id="35" creationId="{F4C62953-2E2A-4467-A413-EDEAE0E5763B}"/>
          </ac:spMkLst>
        </pc:spChg>
        <pc:spChg chg="add mod">
          <ac:chgData name="Victoria Walsh" userId="d4e0a292-c0bc-420f-ae19-ffe7b1b3ffac" providerId="ADAL" clId="{26DF8B2B-A56F-4600-9173-655C81B90648}" dt="2020-03-27T16:32:16.976" v="439" actId="1076"/>
          <ac:spMkLst>
            <pc:docMk/>
            <pc:sldMk cId="3322593192" sldId="320"/>
            <ac:spMk id="36" creationId="{22FB5AD0-020F-429D-93EC-2182AB3123EE}"/>
          </ac:spMkLst>
        </pc:spChg>
        <pc:spChg chg="mod">
          <ac:chgData name="Victoria Walsh" userId="d4e0a292-c0bc-420f-ae19-ffe7b1b3ffac" providerId="ADAL" clId="{26DF8B2B-A56F-4600-9173-655C81B90648}" dt="2020-03-27T16:33:52.919" v="468" actId="14100"/>
          <ac:spMkLst>
            <pc:docMk/>
            <pc:sldMk cId="3322593192" sldId="320"/>
            <ac:spMk id="37" creationId="{DEE3E368-4B89-4F2D-9F81-B8DCE6C6FB45}"/>
          </ac:spMkLst>
        </pc:spChg>
        <pc:spChg chg="add mod">
          <ac:chgData name="Victoria Walsh" userId="d4e0a292-c0bc-420f-ae19-ffe7b1b3ffac" providerId="ADAL" clId="{26DF8B2B-A56F-4600-9173-655C81B90648}" dt="2020-03-27T16:32:21.551" v="441" actId="1076"/>
          <ac:spMkLst>
            <pc:docMk/>
            <pc:sldMk cId="3322593192" sldId="320"/>
            <ac:spMk id="38" creationId="{8DD9B691-30E3-4140-90F4-BFEDC56DB962}"/>
          </ac:spMkLst>
        </pc:spChg>
      </pc:sldChg>
    </pc:docChg>
  </pc:docChgLst>
  <pc:docChgLst>
    <pc:chgData name="Victoria Walsh" userId="d4e0a292-c0bc-420f-ae19-ffe7b1b3ffac" providerId="ADAL" clId="{AC5305A3-ADB9-4AE6-B7BB-5800D08E005C}"/>
    <pc:docChg chg="custSel modSld">
      <pc:chgData name="Victoria Walsh" userId="d4e0a292-c0bc-420f-ae19-ffe7b1b3ffac" providerId="ADAL" clId="{AC5305A3-ADB9-4AE6-B7BB-5800D08E005C}" dt="2020-03-31T09:58:44.270" v="60" actId="14100"/>
      <pc:docMkLst>
        <pc:docMk/>
      </pc:docMkLst>
      <pc:sldChg chg="delSp modSp">
        <pc:chgData name="Victoria Walsh" userId="d4e0a292-c0bc-420f-ae19-ffe7b1b3ffac" providerId="ADAL" clId="{AC5305A3-ADB9-4AE6-B7BB-5800D08E005C}" dt="2020-03-31T09:58:44.270" v="60" actId="14100"/>
        <pc:sldMkLst>
          <pc:docMk/>
          <pc:sldMk cId="3322593192" sldId="320"/>
        </pc:sldMkLst>
        <pc:spChg chg="mod">
          <ac:chgData name="Victoria Walsh" userId="d4e0a292-c0bc-420f-ae19-ffe7b1b3ffac" providerId="ADAL" clId="{AC5305A3-ADB9-4AE6-B7BB-5800D08E005C}" dt="2020-03-31T09:57:58.761" v="50" actId="1037"/>
          <ac:spMkLst>
            <pc:docMk/>
            <pc:sldMk cId="3322593192" sldId="320"/>
            <ac:spMk id="11" creationId="{75E8C19D-E8A7-4D3F-ACF0-9F4CBF097B15}"/>
          </ac:spMkLst>
        </pc:spChg>
        <pc:spChg chg="mod">
          <ac:chgData name="Victoria Walsh" userId="d4e0a292-c0bc-420f-ae19-ffe7b1b3ffac" providerId="ADAL" clId="{AC5305A3-ADB9-4AE6-B7BB-5800D08E005C}" dt="2020-03-31T09:57:58.761" v="50" actId="1037"/>
          <ac:spMkLst>
            <pc:docMk/>
            <pc:sldMk cId="3322593192" sldId="320"/>
            <ac:spMk id="19" creationId="{EA1C57F5-9E6E-42DF-99A6-2BB832296858}"/>
          </ac:spMkLst>
        </pc:spChg>
        <pc:spChg chg="mod">
          <ac:chgData name="Victoria Walsh" userId="d4e0a292-c0bc-420f-ae19-ffe7b1b3ffac" providerId="ADAL" clId="{AC5305A3-ADB9-4AE6-B7BB-5800D08E005C}" dt="2020-03-31T09:58:32.124" v="58" actId="14100"/>
          <ac:spMkLst>
            <pc:docMk/>
            <pc:sldMk cId="3322593192" sldId="320"/>
            <ac:spMk id="20" creationId="{6B1391F7-8E2C-493B-ADE4-ED6EEC5BB39D}"/>
          </ac:spMkLst>
        </pc:spChg>
        <pc:spChg chg="mod">
          <ac:chgData name="Victoria Walsh" userId="d4e0a292-c0bc-420f-ae19-ffe7b1b3ffac" providerId="ADAL" clId="{AC5305A3-ADB9-4AE6-B7BB-5800D08E005C}" dt="2020-03-31T09:57:58.761" v="50" actId="1037"/>
          <ac:spMkLst>
            <pc:docMk/>
            <pc:sldMk cId="3322593192" sldId="320"/>
            <ac:spMk id="21" creationId="{ED94E8A4-EF9F-4B4E-B10B-D2E61DA4A6E9}"/>
          </ac:spMkLst>
        </pc:spChg>
        <pc:spChg chg="mod">
          <ac:chgData name="Victoria Walsh" userId="d4e0a292-c0bc-420f-ae19-ffe7b1b3ffac" providerId="ADAL" clId="{AC5305A3-ADB9-4AE6-B7BB-5800D08E005C}" dt="2020-03-31T09:57:58.761" v="50" actId="1037"/>
          <ac:spMkLst>
            <pc:docMk/>
            <pc:sldMk cId="3322593192" sldId="320"/>
            <ac:spMk id="22" creationId="{1D41B202-7F7B-4544-8EA2-E79ED00EFFA5}"/>
          </ac:spMkLst>
        </pc:spChg>
        <pc:spChg chg="mod">
          <ac:chgData name="Victoria Walsh" userId="d4e0a292-c0bc-420f-ae19-ffe7b1b3ffac" providerId="ADAL" clId="{AC5305A3-ADB9-4AE6-B7BB-5800D08E005C}" dt="2020-03-31T09:57:58.761" v="50" actId="1037"/>
          <ac:spMkLst>
            <pc:docMk/>
            <pc:sldMk cId="3322593192" sldId="320"/>
            <ac:spMk id="23" creationId="{9EEC2394-9D0A-42F0-B91E-B90C13F1621F}"/>
          </ac:spMkLst>
        </pc:spChg>
        <pc:spChg chg="mod">
          <ac:chgData name="Victoria Walsh" userId="d4e0a292-c0bc-420f-ae19-ffe7b1b3ffac" providerId="ADAL" clId="{AC5305A3-ADB9-4AE6-B7BB-5800D08E005C}" dt="2020-03-31T09:57:58.761" v="50" actId="1037"/>
          <ac:spMkLst>
            <pc:docMk/>
            <pc:sldMk cId="3322593192" sldId="320"/>
            <ac:spMk id="24" creationId="{59F34E03-975B-4C22-B729-DA8D1CEC90CC}"/>
          </ac:spMkLst>
        </pc:spChg>
        <pc:spChg chg="mod">
          <ac:chgData name="Victoria Walsh" userId="d4e0a292-c0bc-420f-ae19-ffe7b1b3ffac" providerId="ADAL" clId="{AC5305A3-ADB9-4AE6-B7BB-5800D08E005C}" dt="2020-03-31T09:57:58.761" v="50" actId="1037"/>
          <ac:spMkLst>
            <pc:docMk/>
            <pc:sldMk cId="3322593192" sldId="320"/>
            <ac:spMk id="25" creationId="{700693A4-26E0-45A2-B694-77322A543AB2}"/>
          </ac:spMkLst>
        </pc:spChg>
        <pc:spChg chg="mod">
          <ac:chgData name="Victoria Walsh" userId="d4e0a292-c0bc-420f-ae19-ffe7b1b3ffac" providerId="ADAL" clId="{AC5305A3-ADB9-4AE6-B7BB-5800D08E005C}" dt="2020-03-31T09:57:58.761" v="50" actId="1037"/>
          <ac:spMkLst>
            <pc:docMk/>
            <pc:sldMk cId="3322593192" sldId="320"/>
            <ac:spMk id="26" creationId="{60E6B747-D5E2-44CE-8828-6E671BECC8B9}"/>
          </ac:spMkLst>
        </pc:spChg>
        <pc:spChg chg="mod">
          <ac:chgData name="Victoria Walsh" userId="d4e0a292-c0bc-420f-ae19-ffe7b1b3ffac" providerId="ADAL" clId="{AC5305A3-ADB9-4AE6-B7BB-5800D08E005C}" dt="2020-03-31T09:57:58.761" v="50" actId="1037"/>
          <ac:spMkLst>
            <pc:docMk/>
            <pc:sldMk cId="3322593192" sldId="320"/>
            <ac:spMk id="27" creationId="{CE641784-C9EF-4903-97A2-92F5E4EAABCA}"/>
          </ac:spMkLst>
        </pc:spChg>
        <pc:spChg chg="mod">
          <ac:chgData name="Victoria Walsh" userId="d4e0a292-c0bc-420f-ae19-ffe7b1b3ffac" providerId="ADAL" clId="{AC5305A3-ADB9-4AE6-B7BB-5800D08E005C}" dt="2020-03-31T09:57:58.761" v="50" actId="1037"/>
          <ac:spMkLst>
            <pc:docMk/>
            <pc:sldMk cId="3322593192" sldId="320"/>
            <ac:spMk id="28" creationId="{70C9B68C-0490-4BCF-B0A9-66FC56606406}"/>
          </ac:spMkLst>
        </pc:spChg>
        <pc:spChg chg="mod">
          <ac:chgData name="Victoria Walsh" userId="d4e0a292-c0bc-420f-ae19-ffe7b1b3ffac" providerId="ADAL" clId="{AC5305A3-ADB9-4AE6-B7BB-5800D08E005C}" dt="2020-03-31T09:57:58.761" v="50" actId="1037"/>
          <ac:spMkLst>
            <pc:docMk/>
            <pc:sldMk cId="3322593192" sldId="320"/>
            <ac:spMk id="29" creationId="{AB00B593-A110-4E8A-B04D-A3956971CB75}"/>
          </ac:spMkLst>
        </pc:spChg>
        <pc:spChg chg="mod">
          <ac:chgData name="Victoria Walsh" userId="d4e0a292-c0bc-420f-ae19-ffe7b1b3ffac" providerId="ADAL" clId="{AC5305A3-ADB9-4AE6-B7BB-5800D08E005C}" dt="2020-03-31T09:58:44.270" v="60" actId="14100"/>
          <ac:spMkLst>
            <pc:docMk/>
            <pc:sldMk cId="3322593192" sldId="320"/>
            <ac:spMk id="30" creationId="{686E2D96-5E45-4120-9BE5-C2CF44CC30DD}"/>
          </ac:spMkLst>
        </pc:spChg>
        <pc:spChg chg="mod">
          <ac:chgData name="Victoria Walsh" userId="d4e0a292-c0bc-420f-ae19-ffe7b1b3ffac" providerId="ADAL" clId="{AC5305A3-ADB9-4AE6-B7BB-5800D08E005C}" dt="2020-03-31T09:57:58.761" v="50" actId="1037"/>
          <ac:spMkLst>
            <pc:docMk/>
            <pc:sldMk cId="3322593192" sldId="320"/>
            <ac:spMk id="33" creationId="{FB32BC5C-839A-48BF-A2C8-9C66A91FCB72}"/>
          </ac:spMkLst>
        </pc:spChg>
        <pc:spChg chg="mod">
          <ac:chgData name="Victoria Walsh" userId="d4e0a292-c0bc-420f-ae19-ffe7b1b3ffac" providerId="ADAL" clId="{AC5305A3-ADB9-4AE6-B7BB-5800D08E005C}" dt="2020-03-31T09:58:04.042" v="51" actId="1076"/>
          <ac:spMkLst>
            <pc:docMk/>
            <pc:sldMk cId="3322593192" sldId="320"/>
            <ac:spMk id="34" creationId="{6E6B3C7B-9B4D-4BC5-BB1A-E60AED2AEB7E}"/>
          </ac:spMkLst>
        </pc:spChg>
        <pc:spChg chg="del">
          <ac:chgData name="Victoria Walsh" userId="d4e0a292-c0bc-420f-ae19-ffe7b1b3ffac" providerId="ADAL" clId="{AC5305A3-ADB9-4AE6-B7BB-5800D08E005C}" dt="2020-03-31T09:57:38.494" v="0" actId="478"/>
          <ac:spMkLst>
            <pc:docMk/>
            <pc:sldMk cId="3322593192" sldId="320"/>
            <ac:spMk id="35" creationId="{F4C62953-2E2A-4467-A413-EDEAE0E5763B}"/>
          </ac:spMkLst>
        </pc:spChg>
        <pc:spChg chg="del">
          <ac:chgData name="Victoria Walsh" userId="d4e0a292-c0bc-420f-ae19-ffe7b1b3ffac" providerId="ADAL" clId="{AC5305A3-ADB9-4AE6-B7BB-5800D08E005C}" dt="2020-03-31T09:57:41.317" v="1" actId="478"/>
          <ac:spMkLst>
            <pc:docMk/>
            <pc:sldMk cId="3322593192" sldId="320"/>
            <ac:spMk id="36" creationId="{22FB5AD0-020F-429D-93EC-2182AB3123EE}"/>
          </ac:spMkLst>
        </pc:spChg>
        <pc:spChg chg="mod">
          <ac:chgData name="Victoria Walsh" userId="d4e0a292-c0bc-420f-ae19-ffe7b1b3ffac" providerId="ADAL" clId="{AC5305A3-ADB9-4AE6-B7BB-5800D08E005C}" dt="2020-03-31T09:58:26.114" v="56" actId="14100"/>
          <ac:spMkLst>
            <pc:docMk/>
            <pc:sldMk cId="3322593192" sldId="320"/>
            <ac:spMk id="37" creationId="{DEE3E368-4B89-4F2D-9F81-B8DCE6C6FB45}"/>
          </ac:spMkLst>
        </pc:spChg>
        <pc:spChg chg="mod">
          <ac:chgData name="Victoria Walsh" userId="d4e0a292-c0bc-420f-ae19-ffe7b1b3ffac" providerId="ADAL" clId="{AC5305A3-ADB9-4AE6-B7BB-5800D08E005C}" dt="2020-03-31T09:57:58.761" v="50" actId="1037"/>
          <ac:spMkLst>
            <pc:docMk/>
            <pc:sldMk cId="3322593192" sldId="320"/>
            <ac:spMk id="38" creationId="{8DD9B691-30E3-4140-90F4-BFEDC56DB962}"/>
          </ac:spMkLst>
        </pc:spChg>
      </pc:sldChg>
    </pc:docChg>
  </pc:docChgLst>
  <pc:docChgLst>
    <pc:chgData name="Susan McDonald" userId="S::susan.mcdonald@socialfinance.org.uk::4002a532-a9f6-469a-90fd-b448c064478a" providerId="AD" clId="Web-{CA27C4BF-46F4-2219-1E64-CCC06A4E2A2D}"/>
    <pc:docChg chg="modSld">
      <pc:chgData name="Susan McDonald" userId="S::susan.mcdonald@socialfinance.org.uk::4002a532-a9f6-469a-90fd-b448c064478a" providerId="AD" clId="Web-{CA27C4BF-46F4-2219-1E64-CCC06A4E2A2D}" dt="2020-03-30T15:24:02.165" v="1" actId="20577"/>
      <pc:docMkLst>
        <pc:docMk/>
      </pc:docMkLst>
      <pc:sldChg chg="modSp">
        <pc:chgData name="Susan McDonald" userId="S::susan.mcdonald@socialfinance.org.uk::4002a532-a9f6-469a-90fd-b448c064478a" providerId="AD" clId="Web-{CA27C4BF-46F4-2219-1E64-CCC06A4E2A2D}" dt="2020-03-30T15:24:02.165" v="1" actId="20577"/>
        <pc:sldMkLst>
          <pc:docMk/>
          <pc:sldMk cId="0" sldId="259"/>
        </pc:sldMkLst>
        <pc:spChg chg="mod">
          <ac:chgData name="Susan McDonald" userId="S::susan.mcdonald@socialfinance.org.uk::4002a532-a9f6-469a-90fd-b448c064478a" providerId="AD" clId="Web-{CA27C4BF-46F4-2219-1E64-CCC06A4E2A2D}" dt="2020-03-30T15:24:02.165" v="1" actId="20577"/>
          <ac:spMkLst>
            <pc:docMk/>
            <pc:sldMk cId="0" sldId="259"/>
            <ac:spMk id="45" creationId="{A53667ED-5E35-4D35-9172-B5117CD6018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A2597702-27CE-4B2B-821A-3B33C7D2A664}" type="datetimeFigureOut">
              <a:rPr lang="en-GB" smtClean="0"/>
              <a:t>31/03/2020</a:t>
            </a:fld>
            <a:endParaRPr lang="en-GB"/>
          </a:p>
        </p:txBody>
      </p:sp>
      <p:sp>
        <p:nvSpPr>
          <p:cNvPr id="4" name="Slide Image Placeholder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9C5F038C-C346-428B-926B-80CB32359B95}" type="slidenum">
              <a:rPr lang="en-GB" smtClean="0"/>
              <a:t>‹#›</a:t>
            </a:fld>
            <a:endParaRPr lang="en-GB"/>
          </a:p>
        </p:txBody>
      </p:sp>
    </p:spTree>
    <p:extLst>
      <p:ext uri="{BB962C8B-B14F-4D97-AF65-F5344CB8AC3E}">
        <p14:creationId xmlns:p14="http://schemas.microsoft.com/office/powerpoint/2010/main" val="1870610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25450"/>
            <a:ext cx="5440363" cy="30607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991867B-3C9E-4565-928F-DF4D26F57B73}" type="slidenum">
              <a:rPr lang="en-US" smtClean="0"/>
              <a:pPr/>
              <a:t>3</a:t>
            </a:fld>
            <a:endParaRPr lang="en-US"/>
          </a:p>
        </p:txBody>
      </p:sp>
    </p:spTree>
    <p:extLst>
      <p:ext uri="{BB962C8B-B14F-4D97-AF65-F5344CB8AC3E}">
        <p14:creationId xmlns:p14="http://schemas.microsoft.com/office/powerpoint/2010/main" val="726459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25450"/>
            <a:ext cx="5440363" cy="30607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991867B-3C9E-4565-928F-DF4D26F57B73}" type="slidenum">
              <a:rPr lang="en-US" smtClean="0"/>
              <a:pPr/>
              <a:t>5</a:t>
            </a:fld>
            <a:endParaRPr lang="en-US"/>
          </a:p>
        </p:txBody>
      </p:sp>
    </p:spTree>
    <p:extLst>
      <p:ext uri="{BB962C8B-B14F-4D97-AF65-F5344CB8AC3E}">
        <p14:creationId xmlns:p14="http://schemas.microsoft.com/office/powerpoint/2010/main" val="80014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25450"/>
            <a:ext cx="5440363" cy="30607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991867B-3C9E-4565-928F-DF4D26F57B73}" type="slidenum">
              <a:rPr lang="en-US" smtClean="0"/>
              <a:pPr/>
              <a:t>7</a:t>
            </a:fld>
            <a:endParaRPr lang="en-US"/>
          </a:p>
        </p:txBody>
      </p:sp>
    </p:spTree>
    <p:extLst>
      <p:ext uri="{BB962C8B-B14F-4D97-AF65-F5344CB8AC3E}">
        <p14:creationId xmlns:p14="http://schemas.microsoft.com/office/powerpoint/2010/main" val="3487454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18218" y="2529557"/>
            <a:ext cx="8557684" cy="808005"/>
          </a:xfrm>
        </p:spPr>
        <p:txBody>
          <a:bodyPr lIns="0" tIns="0" rIns="0" bIns="0" anchor="t" anchorCtr="0">
            <a:normAutofit/>
          </a:bodyPr>
          <a:lstStyle>
            <a:lvl1pPr algn="l">
              <a:defRPr sz="2400" cap="all" baseline="0">
                <a:solidFill>
                  <a:schemeClr val="tx1"/>
                </a:solidFill>
                <a:latin typeface="+mj-lt"/>
              </a:defRPr>
            </a:lvl1pPr>
          </a:lstStyle>
          <a:p>
            <a:r>
              <a:rPr lang="en-US"/>
              <a:t>Click to edit Master title style</a:t>
            </a:r>
          </a:p>
        </p:txBody>
      </p:sp>
      <p:pic>
        <p:nvPicPr>
          <p:cNvPr id="8" name="Picture 7" descr="SF_PPT_TITLE_LOGO.png"/>
          <p:cNvPicPr>
            <a:picLocks noChangeAspect="1"/>
          </p:cNvPicPr>
          <p:nvPr userDrawn="1"/>
        </p:nvPicPr>
        <p:blipFill>
          <a:blip r:embed="rId2" cstate="print"/>
          <a:stretch>
            <a:fillRect/>
          </a:stretch>
        </p:blipFill>
        <p:spPr>
          <a:xfrm>
            <a:off x="761223" y="452929"/>
            <a:ext cx="1902464" cy="409575"/>
          </a:xfrm>
          <a:prstGeom prst="rect">
            <a:avLst/>
          </a:prstGeom>
        </p:spPr>
      </p:pic>
      <p:sp>
        <p:nvSpPr>
          <p:cNvPr id="12" name="Text Placeholder 11"/>
          <p:cNvSpPr>
            <a:spLocks noGrp="1"/>
          </p:cNvSpPr>
          <p:nvPr>
            <p:ph type="body" sz="quarter" idx="12" hasCustomPrompt="1"/>
          </p:nvPr>
        </p:nvSpPr>
        <p:spPr>
          <a:xfrm>
            <a:off x="1818220" y="4106865"/>
            <a:ext cx="8557680" cy="258241"/>
          </a:xfrm>
        </p:spPr>
        <p:txBody>
          <a:bodyPr lIns="0" tIns="0" rIns="0" bIns="0">
            <a:noAutofit/>
          </a:bodyPr>
          <a:lstStyle>
            <a:lvl1pPr marL="0" indent="0">
              <a:spcBef>
                <a:spcPts val="0"/>
              </a:spcBef>
              <a:buNone/>
              <a:defRPr sz="1400" b="1">
                <a:latin typeface="+mn-lt"/>
              </a:defRPr>
            </a:lvl1pPr>
          </a:lstStyle>
          <a:p>
            <a:pPr lvl="0"/>
            <a:r>
              <a:rPr lang="en-US"/>
              <a:t>Presenter</a:t>
            </a:r>
          </a:p>
        </p:txBody>
      </p:sp>
      <p:sp>
        <p:nvSpPr>
          <p:cNvPr id="15" name="Text Placeholder 11"/>
          <p:cNvSpPr>
            <a:spLocks noGrp="1"/>
          </p:cNvSpPr>
          <p:nvPr>
            <p:ph type="body" sz="quarter" idx="13" hasCustomPrompt="1"/>
          </p:nvPr>
        </p:nvSpPr>
        <p:spPr>
          <a:xfrm>
            <a:off x="1818220" y="4327006"/>
            <a:ext cx="8557680" cy="257696"/>
          </a:xfrm>
        </p:spPr>
        <p:txBody>
          <a:bodyPr lIns="0" tIns="0" rIns="0" bIns="0">
            <a:noAutofit/>
          </a:bodyPr>
          <a:lstStyle>
            <a:lvl1pPr marL="0" indent="0">
              <a:spcBef>
                <a:spcPts val="0"/>
              </a:spcBef>
              <a:buNone/>
              <a:defRPr sz="1400" b="0">
                <a:latin typeface="+mn-lt"/>
              </a:defRPr>
            </a:lvl1pPr>
          </a:lstStyle>
          <a:p>
            <a:pPr lvl="0"/>
            <a:r>
              <a:rPr lang="en-GB"/>
              <a:t>email</a:t>
            </a:r>
            <a:endParaRPr lang="en-US"/>
          </a:p>
        </p:txBody>
      </p:sp>
      <p:sp>
        <p:nvSpPr>
          <p:cNvPr id="19" name="Text Placeholder 18"/>
          <p:cNvSpPr>
            <a:spLocks noGrp="1"/>
          </p:cNvSpPr>
          <p:nvPr>
            <p:ph type="body" sz="quarter" idx="14" hasCustomPrompt="1"/>
          </p:nvPr>
        </p:nvSpPr>
        <p:spPr>
          <a:xfrm>
            <a:off x="1818218" y="6464650"/>
            <a:ext cx="8671983" cy="280987"/>
          </a:xfrm>
        </p:spPr>
        <p:txBody>
          <a:bodyPr>
            <a:normAutofit/>
          </a:bodyPr>
          <a:lstStyle>
            <a:lvl1pPr>
              <a:buNone/>
              <a:defRPr sz="1100" b="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r>
              <a:rPr lang="en-US"/>
              <a:t>Social Finance is </a:t>
            </a:r>
            <a:r>
              <a:rPr lang="en-US" err="1"/>
              <a:t>authorised</a:t>
            </a:r>
            <a:r>
              <a:rPr lang="en-US"/>
              <a:t> and regulated by the Financial Service Authority FSA No: 497568</a:t>
            </a:r>
          </a:p>
        </p:txBody>
      </p:sp>
      <p:sp>
        <p:nvSpPr>
          <p:cNvPr id="22" name="Text Placeholder 20"/>
          <p:cNvSpPr>
            <a:spLocks noGrp="1"/>
          </p:cNvSpPr>
          <p:nvPr>
            <p:ph type="body" sz="quarter" idx="15" hasCustomPrompt="1"/>
          </p:nvPr>
        </p:nvSpPr>
        <p:spPr>
          <a:xfrm>
            <a:off x="1818220" y="3482976"/>
            <a:ext cx="8557680" cy="409575"/>
          </a:xfrm>
        </p:spPr>
        <p:txBody>
          <a:bodyPr>
            <a:noAutofit/>
          </a:bodyPr>
          <a:lstStyle>
            <a:lvl1pPr marL="0" algn="l" defTabSz="914400" rtl="0" eaLnBrk="1" latinLnBrk="0" hangingPunct="1">
              <a:defRPr lang="en-US" sz="2400" b="0" kern="1200" cap="all" baseline="0" dirty="0" smtClean="0">
                <a:solidFill>
                  <a:schemeClr val="tx1"/>
                </a:solidFill>
                <a:latin typeface="+mj-lt"/>
                <a:ea typeface="+mn-ea"/>
                <a:cs typeface="+mn-cs"/>
              </a:defRPr>
            </a:lvl1pPr>
            <a:lvl2pPr marL="0" algn="l" defTabSz="914400" rtl="0" eaLnBrk="1" latinLnBrk="0" hangingPunct="1">
              <a:defRPr lang="en-US" sz="2400" kern="1200" cap="all" baseline="0" dirty="0" smtClean="0">
                <a:solidFill>
                  <a:schemeClr val="tx1"/>
                </a:solidFill>
                <a:latin typeface="+mj-lt"/>
                <a:ea typeface="+mn-ea"/>
                <a:cs typeface="+mn-cs"/>
              </a:defRPr>
            </a:lvl2pPr>
            <a:lvl3pPr marL="0" algn="l" defTabSz="914400" rtl="0" eaLnBrk="1" latinLnBrk="0" hangingPunct="1">
              <a:defRPr lang="en-US" sz="2400" kern="1200" cap="all" baseline="0" dirty="0" smtClean="0">
                <a:solidFill>
                  <a:schemeClr val="tx1"/>
                </a:solidFill>
                <a:latin typeface="+mj-lt"/>
                <a:ea typeface="+mn-ea"/>
                <a:cs typeface="+mn-cs"/>
              </a:defRPr>
            </a:lvl3pPr>
            <a:lvl4pPr marL="0" algn="l" defTabSz="914400" rtl="0" eaLnBrk="1" latinLnBrk="0" hangingPunct="1">
              <a:defRPr lang="en-US" sz="2400" kern="1200" cap="all" baseline="0" dirty="0" smtClean="0">
                <a:solidFill>
                  <a:schemeClr val="tx1"/>
                </a:solidFill>
                <a:latin typeface="+mj-lt"/>
                <a:ea typeface="+mn-ea"/>
                <a:cs typeface="+mn-cs"/>
              </a:defRPr>
            </a:lvl4pPr>
            <a:lvl5pPr marL="0" algn="l" defTabSz="914400" rtl="0" eaLnBrk="1" latinLnBrk="0" hangingPunct="1">
              <a:defRPr lang="en-US" sz="2400" kern="1200" cap="all" baseline="0" dirty="0" smtClean="0">
                <a:solidFill>
                  <a:schemeClr val="tx1"/>
                </a:solidFill>
                <a:latin typeface="+mj-lt"/>
                <a:ea typeface="+mn-ea"/>
                <a:cs typeface="+mn-cs"/>
              </a:defRPr>
            </a:lvl5pPr>
          </a:lstStyle>
          <a:p>
            <a:pPr lvl="0"/>
            <a:r>
              <a:rPr lang="en-US"/>
              <a:t>00 MONTH YEAR</a:t>
            </a:r>
          </a:p>
        </p:txBody>
      </p:sp>
      <p:sp>
        <p:nvSpPr>
          <p:cNvPr id="10" name="Text Placeholder 11"/>
          <p:cNvSpPr>
            <a:spLocks noGrp="1"/>
          </p:cNvSpPr>
          <p:nvPr>
            <p:ph type="body" sz="quarter" idx="16" hasCustomPrompt="1"/>
          </p:nvPr>
        </p:nvSpPr>
        <p:spPr>
          <a:xfrm>
            <a:off x="1818220" y="4537078"/>
            <a:ext cx="8557680" cy="258241"/>
          </a:xfrm>
        </p:spPr>
        <p:txBody>
          <a:bodyPr lIns="0" tIns="0" rIns="0" bIns="0">
            <a:noAutofit/>
          </a:bodyPr>
          <a:lstStyle>
            <a:lvl1pPr marL="0" indent="0">
              <a:spcBef>
                <a:spcPts val="0"/>
              </a:spcBef>
              <a:buNone/>
              <a:defRPr sz="1400" b="1">
                <a:latin typeface="+mn-lt"/>
              </a:defRPr>
            </a:lvl1pPr>
          </a:lstStyle>
          <a:p>
            <a:pPr lvl="0"/>
            <a:r>
              <a:rPr lang="en-US"/>
              <a:t>Presenter</a:t>
            </a:r>
          </a:p>
        </p:txBody>
      </p:sp>
      <p:sp>
        <p:nvSpPr>
          <p:cNvPr id="11" name="Text Placeholder 11"/>
          <p:cNvSpPr>
            <a:spLocks noGrp="1"/>
          </p:cNvSpPr>
          <p:nvPr>
            <p:ph type="body" sz="quarter" idx="17" hasCustomPrompt="1"/>
          </p:nvPr>
        </p:nvSpPr>
        <p:spPr>
          <a:xfrm>
            <a:off x="1818220" y="4757218"/>
            <a:ext cx="8557680" cy="257696"/>
          </a:xfrm>
        </p:spPr>
        <p:txBody>
          <a:bodyPr lIns="0" tIns="0" rIns="0" bIns="0">
            <a:noAutofit/>
          </a:bodyPr>
          <a:lstStyle>
            <a:lvl1pPr marL="0" indent="0">
              <a:spcBef>
                <a:spcPts val="0"/>
              </a:spcBef>
              <a:buNone/>
              <a:defRPr sz="1400" b="0">
                <a:latin typeface="+mn-lt"/>
              </a:defRPr>
            </a:lvl1pPr>
          </a:lstStyle>
          <a:p>
            <a:pPr lvl="0"/>
            <a:r>
              <a:rPr lang="en-GB"/>
              <a:t>email</a:t>
            </a:r>
            <a:endParaRPr lang="en-US"/>
          </a:p>
        </p:txBody>
      </p:sp>
      <p:sp>
        <p:nvSpPr>
          <p:cNvPr id="13" name="Text Placeholder 11"/>
          <p:cNvSpPr>
            <a:spLocks noGrp="1"/>
          </p:cNvSpPr>
          <p:nvPr>
            <p:ph type="body" sz="quarter" idx="18" hasCustomPrompt="1"/>
          </p:nvPr>
        </p:nvSpPr>
        <p:spPr>
          <a:xfrm>
            <a:off x="1818220" y="4967291"/>
            <a:ext cx="8557680" cy="258241"/>
          </a:xfrm>
        </p:spPr>
        <p:txBody>
          <a:bodyPr lIns="0" tIns="0" rIns="0" bIns="0">
            <a:noAutofit/>
          </a:bodyPr>
          <a:lstStyle>
            <a:lvl1pPr marL="0" indent="0">
              <a:spcBef>
                <a:spcPts val="0"/>
              </a:spcBef>
              <a:buNone/>
              <a:defRPr sz="1400" b="1">
                <a:latin typeface="+mn-lt"/>
              </a:defRPr>
            </a:lvl1pPr>
          </a:lstStyle>
          <a:p>
            <a:pPr lvl="0"/>
            <a:r>
              <a:rPr lang="en-US"/>
              <a:t>Presenter</a:t>
            </a:r>
          </a:p>
        </p:txBody>
      </p:sp>
      <p:sp>
        <p:nvSpPr>
          <p:cNvPr id="14" name="Text Placeholder 11"/>
          <p:cNvSpPr>
            <a:spLocks noGrp="1"/>
          </p:cNvSpPr>
          <p:nvPr>
            <p:ph type="body" sz="quarter" idx="19" hasCustomPrompt="1"/>
          </p:nvPr>
        </p:nvSpPr>
        <p:spPr>
          <a:xfrm>
            <a:off x="1818220" y="5187432"/>
            <a:ext cx="8557680" cy="257696"/>
          </a:xfrm>
        </p:spPr>
        <p:txBody>
          <a:bodyPr lIns="0" tIns="0" rIns="0" bIns="0">
            <a:noAutofit/>
          </a:bodyPr>
          <a:lstStyle>
            <a:lvl1pPr marL="0" indent="0">
              <a:spcBef>
                <a:spcPts val="0"/>
              </a:spcBef>
              <a:buNone/>
              <a:defRPr sz="1400" b="0">
                <a:latin typeface="+mn-lt"/>
              </a:defRPr>
            </a:lvl1pPr>
          </a:lstStyle>
          <a:p>
            <a:pPr lvl="0"/>
            <a:r>
              <a:rPr lang="en-GB"/>
              <a:t>email</a:t>
            </a:r>
            <a:endParaRPr lang="en-US"/>
          </a:p>
        </p:txBody>
      </p:sp>
    </p:spTree>
    <p:extLst>
      <p:ext uri="{BB962C8B-B14F-4D97-AF65-F5344CB8AC3E}">
        <p14:creationId xmlns:p14="http://schemas.microsoft.com/office/powerpoint/2010/main" val="2731392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rojec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7"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accent6"/>
                </a:solidFill>
                <a:effectLst/>
                <a:uLnTx/>
                <a:uFillTx/>
                <a:latin typeface="+mj-lt"/>
                <a:ea typeface="+mn-ea"/>
                <a:cs typeface="+mn-cs"/>
              </a:rPr>
              <a:t>©Social Finance 2017</a:t>
            </a:r>
          </a:p>
        </p:txBody>
      </p:sp>
      <p:pic>
        <p:nvPicPr>
          <p:cNvPr id="8" name="Picture 7" descr="SF_PPT_SLIDE_LOGO.png"/>
          <p:cNvPicPr>
            <a:picLocks noChangeAspect="1"/>
          </p:cNvPicPr>
          <p:nvPr userDrawn="1"/>
        </p:nvPicPr>
        <p:blipFill>
          <a:blip r:embed="rId2" cstate="print"/>
          <a:stretch>
            <a:fillRect/>
          </a:stretch>
        </p:blipFill>
        <p:spPr>
          <a:xfrm>
            <a:off x="417515" y="495819"/>
            <a:ext cx="500060" cy="191569"/>
          </a:xfrm>
          <a:prstGeom prst="rect">
            <a:avLst/>
          </a:prstGeom>
        </p:spPr>
      </p:pic>
      <p:sp>
        <p:nvSpPr>
          <p:cNvPr id="10" name="Content Placeholder 9"/>
          <p:cNvSpPr>
            <a:spLocks noGrp="1"/>
          </p:cNvSpPr>
          <p:nvPr>
            <p:ph sz="quarter" idx="14"/>
          </p:nvPr>
        </p:nvSpPr>
        <p:spPr>
          <a:xfrm>
            <a:off x="1293285" y="1336677"/>
            <a:ext cx="10352617" cy="4797425"/>
          </a:xfrm>
        </p:spPr>
        <p:txBody>
          <a:bodyPr/>
          <a:lstStyle>
            <a:lvl1pPr>
              <a:defRPr sz="18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0087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6" name="Slide Number Placeholder 5"/>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pic>
        <p:nvPicPr>
          <p:cNvPr id="7" name="Picture 6" descr="SF_PPT_SLIDE_LOGO.png"/>
          <p:cNvPicPr>
            <a:picLocks noChangeAspect="1"/>
          </p:cNvPicPr>
          <p:nvPr userDrawn="1"/>
        </p:nvPicPr>
        <p:blipFill>
          <a:blip r:embed="rId2" cstate="print"/>
          <a:stretch>
            <a:fillRect/>
          </a:stretch>
        </p:blipFill>
        <p:spPr>
          <a:xfrm>
            <a:off x="417515" y="495819"/>
            <a:ext cx="500060" cy="191569"/>
          </a:xfrm>
          <a:prstGeom prst="rect">
            <a:avLst/>
          </a:prstGeom>
        </p:spPr>
      </p:pic>
      <p:sp>
        <p:nvSpPr>
          <p:cNvPr id="8"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bg2"/>
                </a:solidFill>
                <a:effectLst/>
                <a:uLnTx/>
                <a:uFillTx/>
                <a:latin typeface="+mj-lt"/>
                <a:ea typeface="+mn-ea"/>
                <a:cs typeface="+mn-cs"/>
              </a:rPr>
              <a:t>©Social Finance 2017</a:t>
            </a:r>
          </a:p>
        </p:txBody>
      </p:sp>
      <p:sp>
        <p:nvSpPr>
          <p:cNvPr id="10" name="Text Placeholder 9"/>
          <p:cNvSpPr>
            <a:spLocks noGrp="1"/>
          </p:cNvSpPr>
          <p:nvPr>
            <p:ph type="body" sz="quarter" idx="13"/>
          </p:nvPr>
        </p:nvSpPr>
        <p:spPr>
          <a:xfrm>
            <a:off x="1272120" y="1323977"/>
            <a:ext cx="10352617" cy="4810125"/>
          </a:xfrm>
        </p:spPr>
        <p:txBody>
          <a:bodyPr>
            <a:normAutofit/>
          </a:bodyPr>
          <a:lstStyle>
            <a:lvl1pPr>
              <a:defRPr lang="en-US" sz="2000" b="0" kern="1200" cap="all" baseline="0" dirty="0" smtClean="0">
                <a:solidFill>
                  <a:schemeClr val="tx1"/>
                </a:solidFill>
                <a:latin typeface="+mj-lt"/>
                <a:ea typeface="+mn-ea"/>
                <a:cs typeface="+mn-cs"/>
              </a:defRPr>
            </a:lvl1pPr>
          </a:lstStyle>
          <a:p>
            <a:pPr marL="0" lvl="0" indent="0" algn="l" defTabSz="914400" rtl="0" eaLnBrk="1" latinLnBrk="0" hangingPunct="1">
              <a:spcBef>
                <a:spcPts val="0"/>
              </a:spcBef>
              <a:buClr>
                <a:schemeClr val="tx2"/>
              </a:buClr>
              <a:buSzPct val="120000"/>
              <a:buFont typeface="Arial" pitchFamily="34" charset="0"/>
              <a:buNone/>
            </a:pPr>
            <a:r>
              <a:rPr lang="en-US"/>
              <a:t>Click to edit Master text styles</a:t>
            </a:r>
          </a:p>
        </p:txBody>
      </p:sp>
    </p:spTree>
    <p:extLst>
      <p:ext uri="{BB962C8B-B14F-4D97-AF65-F5344CB8AC3E}">
        <p14:creationId xmlns:p14="http://schemas.microsoft.com/office/powerpoint/2010/main" val="2846120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con Statem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p>
        </p:txBody>
      </p:sp>
      <p:sp>
        <p:nvSpPr>
          <p:cNvPr id="6" name="Slide Number Placeholder 5"/>
          <p:cNvSpPr>
            <a:spLocks noGrp="1"/>
          </p:cNvSpPr>
          <p:nvPr>
            <p:ph type="sldNum" sz="quarter" idx="12"/>
          </p:nvPr>
        </p:nvSpPr>
        <p:spPr/>
        <p:txBody>
          <a:bodyPr/>
          <a:lstStyle>
            <a:lvl1pPr algn="r">
              <a:defRPr>
                <a:solidFill>
                  <a:schemeClr val="bg2"/>
                </a:solidFill>
              </a:defRPr>
            </a:lvl1pPr>
          </a:lstStyle>
          <a:p>
            <a:fld id="{C6A4B429-0189-47CD-9DDA-A001F58C55D3}" type="slidenum">
              <a:rPr lang="en-US" smtClean="0"/>
              <a:pPr/>
              <a:t>‹#›</a:t>
            </a:fld>
            <a:endParaRPr lang="en-US"/>
          </a:p>
        </p:txBody>
      </p:sp>
      <p:sp>
        <p:nvSpPr>
          <p:cNvPr id="8"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bg2"/>
                </a:solidFill>
                <a:effectLst/>
                <a:uLnTx/>
                <a:uFillTx/>
                <a:latin typeface="+mj-lt"/>
                <a:ea typeface="+mn-ea"/>
                <a:cs typeface="+mn-cs"/>
              </a:rPr>
              <a:t>©Social Finance 2017</a:t>
            </a:r>
          </a:p>
        </p:txBody>
      </p:sp>
      <p:sp>
        <p:nvSpPr>
          <p:cNvPr id="11" name="Text Placeholder 10"/>
          <p:cNvSpPr>
            <a:spLocks noGrp="1"/>
          </p:cNvSpPr>
          <p:nvPr>
            <p:ph type="body" sz="quarter" idx="13"/>
          </p:nvPr>
        </p:nvSpPr>
        <p:spPr>
          <a:xfrm>
            <a:off x="1818221" y="2313433"/>
            <a:ext cx="4032588" cy="3812730"/>
          </a:xfrm>
        </p:spPr>
        <p:txBody>
          <a:bodyPr lIns="288000" tIns="288000" rIns="288000" bIns="288000">
            <a:noAutofit/>
          </a:bodyPr>
          <a:lstStyle>
            <a:lvl1pPr>
              <a:defRPr lang="en-GB" sz="2000" b="0" kern="1200" cap="all" baseline="0" dirty="0" smtClean="0">
                <a:solidFill>
                  <a:schemeClr val="tx2"/>
                </a:solidFill>
                <a:latin typeface="+mj-lt"/>
                <a:ea typeface="+mn-ea"/>
                <a:cs typeface="+mn-cs"/>
              </a:defRPr>
            </a:lvl1pPr>
          </a:lstStyle>
          <a:p>
            <a:pPr marL="0" lvl="0" indent="0" algn="l" defTabSz="914400" rtl="0" eaLnBrk="1" latinLnBrk="0" hangingPunct="1">
              <a:spcBef>
                <a:spcPts val="0"/>
              </a:spcBef>
              <a:buClr>
                <a:schemeClr val="tx2"/>
              </a:buClr>
              <a:buSzPct val="120000"/>
              <a:buFont typeface="Arial" pitchFamily="34" charset="0"/>
              <a:buNone/>
            </a:pPr>
            <a:r>
              <a:rPr lang="en-US"/>
              <a:t>Click to edit Master text styles</a:t>
            </a:r>
          </a:p>
        </p:txBody>
      </p:sp>
      <p:pic>
        <p:nvPicPr>
          <p:cNvPr id="13" name="Picture 12" descr="SF_PPT_SLIDE_LOGO_WHT.png"/>
          <p:cNvPicPr>
            <a:picLocks noChangeAspect="1"/>
          </p:cNvPicPr>
          <p:nvPr userDrawn="1"/>
        </p:nvPicPr>
        <p:blipFill>
          <a:blip r:embed="rId2" cstate="print"/>
          <a:stretch>
            <a:fillRect/>
          </a:stretch>
        </p:blipFill>
        <p:spPr>
          <a:xfrm>
            <a:off x="417515" y="495355"/>
            <a:ext cx="499200" cy="191240"/>
          </a:xfrm>
          <a:prstGeom prst="rect">
            <a:avLst/>
          </a:prstGeom>
        </p:spPr>
      </p:pic>
    </p:spTree>
    <p:extLst>
      <p:ext uri="{BB962C8B-B14F-4D97-AF65-F5344CB8AC3E}">
        <p14:creationId xmlns:p14="http://schemas.microsoft.com/office/powerpoint/2010/main" val="1416215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p>
        </p:txBody>
      </p:sp>
      <p:sp>
        <p:nvSpPr>
          <p:cNvPr id="6" name="Slide Number Placeholder 5"/>
          <p:cNvSpPr>
            <a:spLocks noGrp="1"/>
          </p:cNvSpPr>
          <p:nvPr>
            <p:ph type="sldNum" sz="quarter" idx="12"/>
          </p:nvPr>
        </p:nvSpPr>
        <p:spPr/>
        <p:txBody>
          <a:bodyPr/>
          <a:lstStyle>
            <a:lvl1pPr algn="r">
              <a:defRPr>
                <a:solidFill>
                  <a:schemeClr val="bg2"/>
                </a:solidFill>
              </a:defRPr>
            </a:lvl1pPr>
          </a:lstStyle>
          <a:p>
            <a:fld id="{C6A4B429-0189-47CD-9DDA-A001F58C55D3}" type="slidenum">
              <a:rPr lang="en-US" smtClean="0"/>
              <a:pPr/>
              <a:t>‹#›</a:t>
            </a:fld>
            <a:endParaRPr lang="en-US"/>
          </a:p>
        </p:txBody>
      </p:sp>
      <p:sp>
        <p:nvSpPr>
          <p:cNvPr id="8"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bg2"/>
                </a:solidFill>
                <a:effectLst/>
                <a:uLnTx/>
                <a:uFillTx/>
                <a:latin typeface="+mj-lt"/>
                <a:ea typeface="+mn-ea"/>
                <a:cs typeface="+mn-cs"/>
              </a:rPr>
              <a:t>©Social Finance 2017</a:t>
            </a:r>
          </a:p>
        </p:txBody>
      </p:sp>
      <p:sp>
        <p:nvSpPr>
          <p:cNvPr id="10" name="Text Placeholder 9"/>
          <p:cNvSpPr>
            <a:spLocks noGrp="1"/>
          </p:cNvSpPr>
          <p:nvPr>
            <p:ph type="body" sz="quarter" idx="13"/>
          </p:nvPr>
        </p:nvSpPr>
        <p:spPr>
          <a:xfrm>
            <a:off x="1272120" y="1323977"/>
            <a:ext cx="10352617" cy="4810125"/>
          </a:xfrm>
        </p:spPr>
        <p:txBody>
          <a:bodyPr>
            <a:normAutofit/>
          </a:bodyPr>
          <a:lstStyle>
            <a:lvl1pPr>
              <a:defRPr lang="en-US" sz="2000" b="0" kern="1200" cap="all" baseline="0" dirty="0" smtClean="0">
                <a:solidFill>
                  <a:schemeClr val="tx2"/>
                </a:solidFill>
                <a:latin typeface="+mj-lt"/>
                <a:ea typeface="+mn-ea"/>
                <a:cs typeface="+mn-cs"/>
              </a:defRPr>
            </a:lvl1pPr>
          </a:lstStyle>
          <a:p>
            <a:pPr marL="0" lvl="0" indent="0" algn="l" defTabSz="914400" rtl="0" eaLnBrk="1" latinLnBrk="0" hangingPunct="1">
              <a:spcBef>
                <a:spcPts val="0"/>
              </a:spcBef>
              <a:buClr>
                <a:schemeClr val="tx2"/>
              </a:buClr>
              <a:buSzPct val="120000"/>
              <a:buFont typeface="Arial" pitchFamily="34" charset="0"/>
              <a:buNone/>
            </a:pPr>
            <a:r>
              <a:rPr lang="en-US"/>
              <a:t>Click to edit Master text styles</a:t>
            </a:r>
          </a:p>
        </p:txBody>
      </p:sp>
      <p:pic>
        <p:nvPicPr>
          <p:cNvPr id="9" name="Picture 8" descr="SF_PPT_SLIDE_LOGO_WHT.png"/>
          <p:cNvPicPr>
            <a:picLocks noChangeAspect="1"/>
          </p:cNvPicPr>
          <p:nvPr userDrawn="1"/>
        </p:nvPicPr>
        <p:blipFill>
          <a:blip r:embed="rId2" cstate="print"/>
          <a:stretch>
            <a:fillRect/>
          </a:stretch>
        </p:blipFill>
        <p:spPr>
          <a:xfrm>
            <a:off x="417515" y="495355"/>
            <a:ext cx="499200" cy="191240"/>
          </a:xfrm>
          <a:prstGeom prst="rect">
            <a:avLst/>
          </a:prstGeom>
        </p:spPr>
      </p:pic>
    </p:spTree>
    <p:extLst>
      <p:ext uri="{BB962C8B-B14F-4D97-AF65-F5344CB8AC3E}">
        <p14:creationId xmlns:p14="http://schemas.microsoft.com/office/powerpoint/2010/main" val="389047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No BLF">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18218" y="2529557"/>
            <a:ext cx="8557684" cy="808005"/>
          </a:xfrm>
        </p:spPr>
        <p:txBody>
          <a:bodyPr lIns="0" tIns="0" rIns="0" bIns="0" anchor="t" anchorCtr="0">
            <a:normAutofit/>
          </a:bodyPr>
          <a:lstStyle>
            <a:lvl1pPr algn="l">
              <a:defRPr sz="2400" cap="all" baseline="0">
                <a:solidFill>
                  <a:schemeClr val="tx1"/>
                </a:solidFill>
                <a:latin typeface="+mj-lt"/>
              </a:defRPr>
            </a:lvl1pPr>
          </a:lstStyle>
          <a:p>
            <a:r>
              <a:rPr lang="en-US"/>
              <a:t>Click to edit Master title style</a:t>
            </a:r>
          </a:p>
        </p:txBody>
      </p:sp>
      <p:sp>
        <p:nvSpPr>
          <p:cNvPr id="12" name="Text Placeholder 11"/>
          <p:cNvSpPr>
            <a:spLocks noGrp="1"/>
          </p:cNvSpPr>
          <p:nvPr>
            <p:ph type="body" sz="quarter" idx="12" hasCustomPrompt="1"/>
          </p:nvPr>
        </p:nvSpPr>
        <p:spPr>
          <a:xfrm>
            <a:off x="1818220" y="4106865"/>
            <a:ext cx="8557680" cy="258241"/>
          </a:xfrm>
        </p:spPr>
        <p:txBody>
          <a:bodyPr lIns="0" tIns="0" rIns="0" bIns="0">
            <a:noAutofit/>
          </a:bodyPr>
          <a:lstStyle>
            <a:lvl1pPr marL="0" indent="0">
              <a:spcBef>
                <a:spcPts val="0"/>
              </a:spcBef>
              <a:buNone/>
              <a:defRPr sz="1400" b="1">
                <a:latin typeface="+mn-lt"/>
              </a:defRPr>
            </a:lvl1pPr>
          </a:lstStyle>
          <a:p>
            <a:pPr lvl="0"/>
            <a:r>
              <a:rPr lang="en-US"/>
              <a:t>Presenter</a:t>
            </a:r>
          </a:p>
        </p:txBody>
      </p:sp>
      <p:sp>
        <p:nvSpPr>
          <p:cNvPr id="15" name="Text Placeholder 11"/>
          <p:cNvSpPr>
            <a:spLocks noGrp="1"/>
          </p:cNvSpPr>
          <p:nvPr>
            <p:ph type="body" sz="quarter" idx="13" hasCustomPrompt="1"/>
          </p:nvPr>
        </p:nvSpPr>
        <p:spPr>
          <a:xfrm>
            <a:off x="1818220" y="4327006"/>
            <a:ext cx="8557680" cy="257696"/>
          </a:xfrm>
        </p:spPr>
        <p:txBody>
          <a:bodyPr lIns="0" tIns="0" rIns="0" bIns="0">
            <a:noAutofit/>
          </a:bodyPr>
          <a:lstStyle>
            <a:lvl1pPr marL="0" indent="0">
              <a:spcBef>
                <a:spcPts val="0"/>
              </a:spcBef>
              <a:buNone/>
              <a:defRPr sz="1400" b="0">
                <a:latin typeface="+mn-lt"/>
              </a:defRPr>
            </a:lvl1pPr>
          </a:lstStyle>
          <a:p>
            <a:pPr lvl="0"/>
            <a:r>
              <a:rPr lang="en-GB"/>
              <a:t>email</a:t>
            </a:r>
            <a:endParaRPr lang="en-US"/>
          </a:p>
        </p:txBody>
      </p:sp>
      <p:sp>
        <p:nvSpPr>
          <p:cNvPr id="19" name="Text Placeholder 18"/>
          <p:cNvSpPr>
            <a:spLocks noGrp="1"/>
          </p:cNvSpPr>
          <p:nvPr>
            <p:ph type="body" sz="quarter" idx="14" hasCustomPrompt="1"/>
          </p:nvPr>
        </p:nvSpPr>
        <p:spPr>
          <a:xfrm>
            <a:off x="1818218" y="6464650"/>
            <a:ext cx="8671983" cy="280987"/>
          </a:xfrm>
        </p:spPr>
        <p:txBody>
          <a:bodyPr>
            <a:normAutofit/>
          </a:bodyPr>
          <a:lstStyle>
            <a:lvl1pPr>
              <a:buNone/>
              <a:defRPr sz="1100" b="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r>
              <a:rPr lang="en-US"/>
              <a:t>Social Finance is </a:t>
            </a:r>
            <a:r>
              <a:rPr lang="en-US" err="1"/>
              <a:t>authorised</a:t>
            </a:r>
            <a:r>
              <a:rPr lang="en-US"/>
              <a:t> and regulated by the Financial Service Authority FSA No: 497568</a:t>
            </a:r>
          </a:p>
        </p:txBody>
      </p:sp>
      <p:sp>
        <p:nvSpPr>
          <p:cNvPr id="22" name="Text Placeholder 20"/>
          <p:cNvSpPr>
            <a:spLocks noGrp="1"/>
          </p:cNvSpPr>
          <p:nvPr>
            <p:ph type="body" sz="quarter" idx="15" hasCustomPrompt="1"/>
          </p:nvPr>
        </p:nvSpPr>
        <p:spPr>
          <a:xfrm>
            <a:off x="1818220" y="3482976"/>
            <a:ext cx="8557680" cy="409575"/>
          </a:xfrm>
        </p:spPr>
        <p:txBody>
          <a:bodyPr>
            <a:noAutofit/>
          </a:bodyPr>
          <a:lstStyle>
            <a:lvl1pPr marL="0" algn="l" defTabSz="914400" rtl="0" eaLnBrk="1" latinLnBrk="0" hangingPunct="1">
              <a:defRPr lang="en-US" sz="2400" b="0" kern="1200" cap="all" baseline="0" dirty="0" smtClean="0">
                <a:solidFill>
                  <a:schemeClr val="tx1"/>
                </a:solidFill>
                <a:latin typeface="+mj-lt"/>
                <a:ea typeface="+mn-ea"/>
                <a:cs typeface="+mn-cs"/>
              </a:defRPr>
            </a:lvl1pPr>
            <a:lvl2pPr marL="0" algn="l" defTabSz="914400" rtl="0" eaLnBrk="1" latinLnBrk="0" hangingPunct="1">
              <a:defRPr lang="en-US" sz="2400" kern="1200" cap="all" baseline="0" dirty="0" smtClean="0">
                <a:solidFill>
                  <a:schemeClr val="tx1"/>
                </a:solidFill>
                <a:latin typeface="+mj-lt"/>
                <a:ea typeface="+mn-ea"/>
                <a:cs typeface="+mn-cs"/>
              </a:defRPr>
            </a:lvl2pPr>
            <a:lvl3pPr marL="0" algn="l" defTabSz="914400" rtl="0" eaLnBrk="1" latinLnBrk="0" hangingPunct="1">
              <a:defRPr lang="en-US" sz="2400" kern="1200" cap="all" baseline="0" dirty="0" smtClean="0">
                <a:solidFill>
                  <a:schemeClr val="tx1"/>
                </a:solidFill>
                <a:latin typeface="+mj-lt"/>
                <a:ea typeface="+mn-ea"/>
                <a:cs typeface="+mn-cs"/>
              </a:defRPr>
            </a:lvl3pPr>
            <a:lvl4pPr marL="0" algn="l" defTabSz="914400" rtl="0" eaLnBrk="1" latinLnBrk="0" hangingPunct="1">
              <a:defRPr lang="en-US" sz="2400" kern="1200" cap="all" baseline="0" dirty="0" smtClean="0">
                <a:solidFill>
                  <a:schemeClr val="tx1"/>
                </a:solidFill>
                <a:latin typeface="+mj-lt"/>
                <a:ea typeface="+mn-ea"/>
                <a:cs typeface="+mn-cs"/>
              </a:defRPr>
            </a:lvl4pPr>
            <a:lvl5pPr marL="0" algn="l" defTabSz="914400" rtl="0" eaLnBrk="1" latinLnBrk="0" hangingPunct="1">
              <a:defRPr lang="en-US" sz="2400" kern="1200" cap="all" baseline="0" dirty="0" smtClean="0">
                <a:solidFill>
                  <a:schemeClr val="tx1"/>
                </a:solidFill>
                <a:latin typeface="+mj-lt"/>
                <a:ea typeface="+mn-ea"/>
                <a:cs typeface="+mn-cs"/>
              </a:defRPr>
            </a:lvl5pPr>
          </a:lstStyle>
          <a:p>
            <a:pPr lvl="0"/>
            <a:r>
              <a:rPr lang="en-US"/>
              <a:t>00 MONTH YEAR</a:t>
            </a:r>
          </a:p>
        </p:txBody>
      </p:sp>
      <p:sp>
        <p:nvSpPr>
          <p:cNvPr id="10" name="Text Placeholder 11"/>
          <p:cNvSpPr>
            <a:spLocks noGrp="1"/>
          </p:cNvSpPr>
          <p:nvPr>
            <p:ph type="body" sz="quarter" idx="16" hasCustomPrompt="1"/>
          </p:nvPr>
        </p:nvSpPr>
        <p:spPr>
          <a:xfrm>
            <a:off x="1818220" y="4537078"/>
            <a:ext cx="8557680" cy="258241"/>
          </a:xfrm>
        </p:spPr>
        <p:txBody>
          <a:bodyPr lIns="0" tIns="0" rIns="0" bIns="0">
            <a:noAutofit/>
          </a:bodyPr>
          <a:lstStyle>
            <a:lvl1pPr marL="0" indent="0">
              <a:spcBef>
                <a:spcPts val="0"/>
              </a:spcBef>
              <a:buNone/>
              <a:defRPr sz="1400" b="1">
                <a:latin typeface="+mn-lt"/>
              </a:defRPr>
            </a:lvl1pPr>
          </a:lstStyle>
          <a:p>
            <a:pPr lvl="0"/>
            <a:r>
              <a:rPr lang="en-US"/>
              <a:t>Presenter</a:t>
            </a:r>
          </a:p>
        </p:txBody>
      </p:sp>
      <p:sp>
        <p:nvSpPr>
          <p:cNvPr id="11" name="Text Placeholder 11"/>
          <p:cNvSpPr>
            <a:spLocks noGrp="1"/>
          </p:cNvSpPr>
          <p:nvPr>
            <p:ph type="body" sz="quarter" idx="17" hasCustomPrompt="1"/>
          </p:nvPr>
        </p:nvSpPr>
        <p:spPr>
          <a:xfrm>
            <a:off x="1818220" y="4757218"/>
            <a:ext cx="8557680" cy="257696"/>
          </a:xfrm>
        </p:spPr>
        <p:txBody>
          <a:bodyPr lIns="0" tIns="0" rIns="0" bIns="0">
            <a:noAutofit/>
          </a:bodyPr>
          <a:lstStyle>
            <a:lvl1pPr marL="0" indent="0">
              <a:spcBef>
                <a:spcPts val="0"/>
              </a:spcBef>
              <a:buNone/>
              <a:defRPr sz="1400" b="0">
                <a:latin typeface="+mn-lt"/>
              </a:defRPr>
            </a:lvl1pPr>
          </a:lstStyle>
          <a:p>
            <a:pPr lvl="0"/>
            <a:r>
              <a:rPr lang="en-GB"/>
              <a:t>email</a:t>
            </a:r>
            <a:endParaRPr lang="en-US"/>
          </a:p>
        </p:txBody>
      </p:sp>
      <p:sp>
        <p:nvSpPr>
          <p:cNvPr id="13" name="Text Placeholder 11"/>
          <p:cNvSpPr>
            <a:spLocks noGrp="1"/>
          </p:cNvSpPr>
          <p:nvPr>
            <p:ph type="body" sz="quarter" idx="18" hasCustomPrompt="1"/>
          </p:nvPr>
        </p:nvSpPr>
        <p:spPr>
          <a:xfrm>
            <a:off x="1818220" y="4967291"/>
            <a:ext cx="8557680" cy="258241"/>
          </a:xfrm>
        </p:spPr>
        <p:txBody>
          <a:bodyPr lIns="0" tIns="0" rIns="0" bIns="0">
            <a:noAutofit/>
          </a:bodyPr>
          <a:lstStyle>
            <a:lvl1pPr marL="0" indent="0">
              <a:spcBef>
                <a:spcPts val="0"/>
              </a:spcBef>
              <a:buNone/>
              <a:defRPr sz="1400" b="1">
                <a:latin typeface="+mn-lt"/>
              </a:defRPr>
            </a:lvl1pPr>
          </a:lstStyle>
          <a:p>
            <a:pPr lvl="0"/>
            <a:r>
              <a:rPr lang="en-US"/>
              <a:t>Presenter</a:t>
            </a:r>
          </a:p>
        </p:txBody>
      </p:sp>
      <p:sp>
        <p:nvSpPr>
          <p:cNvPr id="14" name="Text Placeholder 11"/>
          <p:cNvSpPr>
            <a:spLocks noGrp="1"/>
          </p:cNvSpPr>
          <p:nvPr>
            <p:ph type="body" sz="quarter" idx="19" hasCustomPrompt="1"/>
          </p:nvPr>
        </p:nvSpPr>
        <p:spPr>
          <a:xfrm>
            <a:off x="1818220" y="5187432"/>
            <a:ext cx="8557680" cy="257696"/>
          </a:xfrm>
        </p:spPr>
        <p:txBody>
          <a:bodyPr lIns="0" tIns="0" rIns="0" bIns="0">
            <a:noAutofit/>
          </a:bodyPr>
          <a:lstStyle>
            <a:lvl1pPr marL="0" indent="0">
              <a:spcBef>
                <a:spcPts val="0"/>
              </a:spcBef>
              <a:buNone/>
              <a:defRPr sz="1400" b="0">
                <a:latin typeface="+mn-lt"/>
              </a:defRPr>
            </a:lvl1pPr>
          </a:lstStyle>
          <a:p>
            <a:pPr lvl="0"/>
            <a:r>
              <a:rPr lang="en-GB"/>
              <a:t>email</a:t>
            </a:r>
            <a:endParaRPr lang="en-US"/>
          </a:p>
        </p:txBody>
      </p:sp>
      <p:pic>
        <p:nvPicPr>
          <p:cNvPr id="16" name="Picture 15" descr="SF_PPT_TITLE_LOGO.png">
            <a:extLst>
              <a:ext uri="{FF2B5EF4-FFF2-40B4-BE49-F238E27FC236}">
                <a16:creationId xmlns:a16="http://schemas.microsoft.com/office/drawing/2014/main" id="{02B9F196-CF55-43F8-B704-FC2F4FD17BFE}"/>
              </a:ext>
            </a:extLst>
          </p:cNvPr>
          <p:cNvPicPr>
            <a:picLocks noChangeAspect="1"/>
          </p:cNvPicPr>
          <p:nvPr userDrawn="1"/>
        </p:nvPicPr>
        <p:blipFill>
          <a:blip r:embed="rId2" cstate="print"/>
          <a:stretch>
            <a:fillRect/>
          </a:stretch>
        </p:blipFill>
        <p:spPr>
          <a:xfrm>
            <a:off x="761223" y="452929"/>
            <a:ext cx="1902464" cy="409575"/>
          </a:xfrm>
          <a:prstGeom prst="rect">
            <a:avLst/>
          </a:prstGeom>
        </p:spPr>
      </p:pic>
    </p:spTree>
    <p:extLst>
      <p:ext uri="{BB962C8B-B14F-4D97-AF65-F5344CB8AC3E}">
        <p14:creationId xmlns:p14="http://schemas.microsoft.com/office/powerpoint/2010/main" val="1591686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293285" y="1323976"/>
            <a:ext cx="10352617" cy="4802188"/>
          </a:xfrm>
        </p:spPr>
        <p:txBody>
          <a:bodyPr>
            <a:normAutofit/>
          </a:bodyPr>
          <a:lstStyle>
            <a:lvl1pPr>
              <a:spcBef>
                <a:spcPts val="1200"/>
              </a:spcBef>
              <a:buNone/>
              <a:defRPr lang="en-US" sz="1400" b="1" kern="1200" dirty="0" smtClean="0">
                <a:solidFill>
                  <a:schemeClr val="tx1"/>
                </a:solidFill>
                <a:latin typeface="+mn-lt"/>
                <a:ea typeface="+mn-ea"/>
                <a:cs typeface="+mn-cs"/>
              </a:defRPr>
            </a:lvl1pPr>
            <a:lvl2pPr marL="230400" indent="-230400">
              <a:spcBef>
                <a:spcPts val="0"/>
              </a:spcBef>
              <a:buFont typeface="Arial" pitchFamily="34" charset="0"/>
              <a:buChar char="•"/>
              <a:defRPr sz="1400"/>
            </a:lvl2pPr>
            <a:lvl3pPr marL="460800" indent="-230400">
              <a:spcBef>
                <a:spcPts val="0"/>
              </a:spcBef>
              <a:buClrTx/>
              <a:buFont typeface="Arial" pitchFamily="34" charset="0"/>
              <a:buChar char="–"/>
              <a:defRPr sz="1400" b="0"/>
            </a:lvl3p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9"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accent6"/>
                </a:solidFill>
                <a:effectLst/>
                <a:uLnTx/>
                <a:uFillTx/>
                <a:latin typeface="+mj-lt"/>
                <a:ea typeface="+mn-ea"/>
                <a:cs typeface="+mn-cs"/>
              </a:rPr>
              <a:t>©Social Finance 2019 </a:t>
            </a:r>
          </a:p>
        </p:txBody>
      </p:sp>
      <p:pic>
        <p:nvPicPr>
          <p:cNvPr id="10" name="Picture 9" descr="SF_PPT_SLIDE_LOGO.png"/>
          <p:cNvPicPr>
            <a:picLocks noChangeAspect="1"/>
          </p:cNvPicPr>
          <p:nvPr userDrawn="1"/>
        </p:nvPicPr>
        <p:blipFill>
          <a:blip r:embed="rId2" cstate="print"/>
          <a:stretch>
            <a:fillRect/>
          </a:stretch>
        </p:blipFill>
        <p:spPr>
          <a:xfrm>
            <a:off x="675931" y="475941"/>
            <a:ext cx="430639" cy="209859"/>
          </a:xfrm>
          <a:prstGeom prst="rect">
            <a:avLst/>
          </a:prstGeom>
        </p:spPr>
      </p:pic>
    </p:spTree>
    <p:extLst>
      <p:ext uri="{BB962C8B-B14F-4D97-AF65-F5344CB8AC3E}">
        <p14:creationId xmlns:p14="http://schemas.microsoft.com/office/powerpoint/2010/main" val="3523133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7"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accent6"/>
                </a:solidFill>
                <a:effectLst/>
                <a:uLnTx/>
                <a:uFillTx/>
                <a:latin typeface="+mj-lt"/>
                <a:ea typeface="+mn-ea"/>
                <a:cs typeface="+mn-cs"/>
              </a:rPr>
              <a:t>©Social Finance 2019</a:t>
            </a:r>
          </a:p>
        </p:txBody>
      </p:sp>
      <p:pic>
        <p:nvPicPr>
          <p:cNvPr id="8" name="Picture 7" descr="SF_PPT_SLIDE_LOGO.png"/>
          <p:cNvPicPr>
            <a:picLocks noChangeAspect="1"/>
          </p:cNvPicPr>
          <p:nvPr userDrawn="1"/>
        </p:nvPicPr>
        <p:blipFill>
          <a:blip r:embed="rId2" cstate="print"/>
          <a:stretch>
            <a:fillRect/>
          </a:stretch>
        </p:blipFill>
        <p:spPr>
          <a:xfrm>
            <a:off x="417515" y="495819"/>
            <a:ext cx="500060" cy="191569"/>
          </a:xfrm>
          <a:prstGeom prst="rect">
            <a:avLst/>
          </a:prstGeom>
        </p:spPr>
      </p:pic>
      <p:sp>
        <p:nvSpPr>
          <p:cNvPr id="10" name="Content Placeholder 9"/>
          <p:cNvSpPr>
            <a:spLocks noGrp="1"/>
          </p:cNvSpPr>
          <p:nvPr>
            <p:ph sz="quarter" idx="14"/>
          </p:nvPr>
        </p:nvSpPr>
        <p:spPr>
          <a:xfrm>
            <a:off x="1293285" y="1336677"/>
            <a:ext cx="10352617" cy="4797425"/>
          </a:xfrm>
        </p:spPr>
        <p:txBody>
          <a:bodyPr/>
          <a:lstStyle>
            <a:lvl2pPr>
              <a:spcBef>
                <a:spcPts val="600"/>
              </a:spcBef>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2438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3817" y="1323975"/>
            <a:ext cx="4944000" cy="4802188"/>
          </a:xfrm>
        </p:spPr>
        <p:txBody>
          <a:bodyPr>
            <a:normAutofit/>
          </a:bodyPr>
          <a:lstStyle>
            <a:lvl1pPr>
              <a:defRPr sz="14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01900" y="1323975"/>
            <a:ext cx="4944000" cy="4802188"/>
          </a:xfrm>
        </p:spPr>
        <p:txBody>
          <a:bodyPr>
            <a:normAutofit/>
          </a:bodyPr>
          <a:lstStyle>
            <a:lvl1pPr>
              <a:defRPr sz="14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pic>
        <p:nvPicPr>
          <p:cNvPr id="10" name="Picture 9" descr="SF_PPT_SLIDE_LOGO.png"/>
          <p:cNvPicPr>
            <a:picLocks noChangeAspect="1"/>
          </p:cNvPicPr>
          <p:nvPr userDrawn="1"/>
        </p:nvPicPr>
        <p:blipFill>
          <a:blip r:embed="rId2" cstate="print"/>
          <a:stretch>
            <a:fillRect/>
          </a:stretch>
        </p:blipFill>
        <p:spPr>
          <a:xfrm>
            <a:off x="417515" y="495819"/>
            <a:ext cx="500060" cy="191569"/>
          </a:xfrm>
          <a:prstGeom prst="rect">
            <a:avLst/>
          </a:prstGeom>
        </p:spPr>
      </p:pic>
      <p:sp>
        <p:nvSpPr>
          <p:cNvPr id="11"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accent6"/>
                </a:solidFill>
                <a:effectLst/>
                <a:uLnTx/>
                <a:uFillTx/>
                <a:latin typeface="+mj-lt"/>
                <a:ea typeface="+mn-ea"/>
                <a:cs typeface="+mn-cs"/>
              </a:rPr>
              <a:t>©Social Finance 2019</a:t>
            </a:r>
          </a:p>
        </p:txBody>
      </p:sp>
      <p:sp>
        <p:nvSpPr>
          <p:cNvPr id="9" name="Text Placeholder 8"/>
          <p:cNvSpPr>
            <a:spLocks noGrp="1"/>
          </p:cNvSpPr>
          <p:nvPr>
            <p:ph type="body" sz="quarter" idx="13" hasCustomPrompt="1"/>
          </p:nvPr>
        </p:nvSpPr>
        <p:spPr>
          <a:xfrm>
            <a:off x="1293284" y="5910486"/>
            <a:ext cx="4944533" cy="447230"/>
          </a:xfrm>
        </p:spPr>
        <p:txBody>
          <a:bodyPr anchor="b" anchorCtr="0">
            <a:normAutofit/>
          </a:bodyPr>
          <a:lstStyle>
            <a:lvl1pPr>
              <a:defRPr sz="900" b="0">
                <a:latin typeface="+mj-lt"/>
              </a:defRPr>
            </a:lvl1pPr>
          </a:lstStyle>
          <a:p>
            <a:pPr lvl="0"/>
            <a:r>
              <a:rPr lang="en-US"/>
              <a:t>Source, footnotes, dates etc.</a:t>
            </a:r>
          </a:p>
        </p:txBody>
      </p:sp>
      <p:sp>
        <p:nvSpPr>
          <p:cNvPr id="13" name="Text Placeholder 8"/>
          <p:cNvSpPr>
            <a:spLocks noGrp="1"/>
          </p:cNvSpPr>
          <p:nvPr>
            <p:ph type="body" sz="quarter" idx="14" hasCustomPrompt="1"/>
          </p:nvPr>
        </p:nvSpPr>
        <p:spPr>
          <a:xfrm>
            <a:off x="6701900" y="5910486"/>
            <a:ext cx="4944533" cy="447230"/>
          </a:xfrm>
        </p:spPr>
        <p:txBody>
          <a:bodyPr anchor="b" anchorCtr="0">
            <a:normAutofit/>
          </a:bodyPr>
          <a:lstStyle>
            <a:lvl1pPr>
              <a:defRPr sz="900" b="0">
                <a:latin typeface="+mj-lt"/>
              </a:defRPr>
            </a:lvl1pPr>
          </a:lstStyle>
          <a:p>
            <a:pPr lvl="0"/>
            <a:r>
              <a:rPr lang="en-US"/>
              <a:t>Source, footnotes, dates etc.</a:t>
            </a:r>
          </a:p>
        </p:txBody>
      </p:sp>
    </p:spTree>
    <p:extLst>
      <p:ext uri="{BB962C8B-B14F-4D97-AF65-F5344CB8AC3E}">
        <p14:creationId xmlns:p14="http://schemas.microsoft.com/office/powerpoint/2010/main" val="2047510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 name="Text Placeholder 10"/>
          <p:cNvSpPr>
            <a:spLocks noGrp="1"/>
          </p:cNvSpPr>
          <p:nvPr>
            <p:ph type="body" sz="quarter" idx="13" hasCustomPrompt="1"/>
          </p:nvPr>
        </p:nvSpPr>
        <p:spPr>
          <a:xfrm>
            <a:off x="8805467" y="1982449"/>
            <a:ext cx="2819268" cy="2520617"/>
          </a:xfrm>
        </p:spPr>
        <p:txBody>
          <a:bodyPr lIns="162000" tIns="162000" rIns="162000" bIns="162000">
            <a:noAutofit/>
          </a:bodyPr>
          <a:lstStyle>
            <a:lvl1pPr>
              <a:defRPr lang="en-GB" sz="1400" b="0" kern="1200" cap="all" baseline="0" dirty="0" smtClean="0">
                <a:solidFill>
                  <a:schemeClr val="bg1"/>
                </a:solidFill>
                <a:latin typeface="+mj-lt"/>
                <a:ea typeface="+mn-ea"/>
                <a:cs typeface="+mn-cs"/>
              </a:defRPr>
            </a:lvl1pPr>
          </a:lstStyle>
          <a:p>
            <a:pPr marL="0" lvl="0" indent="0" algn="l" defTabSz="914400" rtl="0" eaLnBrk="1" latinLnBrk="0" hangingPunct="1">
              <a:spcBef>
                <a:spcPts val="0"/>
              </a:spcBef>
              <a:buClr>
                <a:schemeClr val="tx2"/>
              </a:buClr>
              <a:buSzPct val="120000"/>
              <a:buFont typeface="Arial" pitchFamily="34" charset="0"/>
              <a:buNone/>
            </a:pPr>
            <a:r>
              <a:rPr lang="en-US"/>
              <a:t>Click to edit </a:t>
            </a:r>
            <a:r>
              <a:rPr lang="en-US" err="1"/>
              <a:t>Mastaer</a:t>
            </a:r>
            <a:r>
              <a:rPr lang="en-US"/>
              <a:t> text styles</a:t>
            </a:r>
            <a:endParaRPr lang="en-GB"/>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8"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accent6"/>
                </a:solidFill>
                <a:effectLst/>
                <a:uLnTx/>
                <a:uFillTx/>
                <a:latin typeface="+mj-lt"/>
                <a:ea typeface="+mn-ea"/>
                <a:cs typeface="+mn-cs"/>
              </a:rPr>
              <a:t>©Social Finance 2019 </a:t>
            </a:r>
          </a:p>
        </p:txBody>
      </p:sp>
      <p:pic>
        <p:nvPicPr>
          <p:cNvPr id="9" name="Picture 8" descr="SF_PPT_SLIDE_LOGO.png"/>
          <p:cNvPicPr>
            <a:picLocks noChangeAspect="1"/>
          </p:cNvPicPr>
          <p:nvPr userDrawn="1"/>
        </p:nvPicPr>
        <p:blipFill>
          <a:blip r:embed="rId2" cstate="print"/>
          <a:stretch>
            <a:fillRect/>
          </a:stretch>
        </p:blipFill>
        <p:spPr>
          <a:xfrm>
            <a:off x="417515" y="495819"/>
            <a:ext cx="500060" cy="191569"/>
          </a:xfrm>
          <a:prstGeom prst="rect">
            <a:avLst/>
          </a:prstGeom>
        </p:spPr>
      </p:pic>
    </p:spTree>
    <p:extLst>
      <p:ext uri="{BB962C8B-B14F-4D97-AF65-F5344CB8AC3E}">
        <p14:creationId xmlns:p14="http://schemas.microsoft.com/office/powerpoint/2010/main" val="3669552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8"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accent6"/>
                </a:solidFill>
                <a:effectLst/>
                <a:uLnTx/>
                <a:uFillTx/>
                <a:latin typeface="+mj-lt"/>
                <a:ea typeface="+mn-ea"/>
                <a:cs typeface="+mn-cs"/>
              </a:rPr>
              <a:t>©Social Finance 2019</a:t>
            </a:r>
          </a:p>
        </p:txBody>
      </p:sp>
      <p:pic>
        <p:nvPicPr>
          <p:cNvPr id="9" name="Picture 8" descr="SF_PPT_SLIDE_LOGO.png"/>
          <p:cNvPicPr>
            <a:picLocks noChangeAspect="1"/>
          </p:cNvPicPr>
          <p:nvPr userDrawn="1"/>
        </p:nvPicPr>
        <p:blipFill>
          <a:blip r:embed="rId2" cstate="print"/>
          <a:stretch>
            <a:fillRect/>
          </a:stretch>
        </p:blipFill>
        <p:spPr>
          <a:xfrm>
            <a:off x="417515" y="495819"/>
            <a:ext cx="500060" cy="191569"/>
          </a:xfrm>
          <a:prstGeom prst="rect">
            <a:avLst/>
          </a:prstGeom>
        </p:spPr>
      </p:pic>
    </p:spTree>
    <p:extLst>
      <p:ext uri="{BB962C8B-B14F-4D97-AF65-F5344CB8AC3E}">
        <p14:creationId xmlns:p14="http://schemas.microsoft.com/office/powerpoint/2010/main" val="269954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pic>
        <p:nvPicPr>
          <p:cNvPr id="7" name="Picture 6" descr="SF_PPT_SLIDE_LOGO.png"/>
          <p:cNvPicPr>
            <a:picLocks noChangeAspect="1"/>
          </p:cNvPicPr>
          <p:nvPr userDrawn="1"/>
        </p:nvPicPr>
        <p:blipFill>
          <a:blip r:embed="rId2" cstate="print"/>
          <a:stretch>
            <a:fillRect/>
          </a:stretch>
        </p:blipFill>
        <p:spPr>
          <a:xfrm>
            <a:off x="417515" y="495819"/>
            <a:ext cx="500060" cy="191569"/>
          </a:xfrm>
          <a:prstGeom prst="rect">
            <a:avLst/>
          </a:prstGeom>
        </p:spPr>
      </p:pic>
      <p:sp>
        <p:nvSpPr>
          <p:cNvPr id="8"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accent6"/>
                </a:solidFill>
                <a:effectLst/>
                <a:uLnTx/>
                <a:uFillTx/>
                <a:latin typeface="+mj-lt"/>
                <a:ea typeface="+mn-ea"/>
                <a:cs typeface="+mn-cs"/>
              </a:rPr>
              <a:t>©Social Finance 2019</a:t>
            </a:r>
          </a:p>
        </p:txBody>
      </p:sp>
    </p:spTree>
    <p:extLst>
      <p:ext uri="{BB962C8B-B14F-4D97-AF65-F5344CB8AC3E}">
        <p14:creationId xmlns:p14="http://schemas.microsoft.com/office/powerpoint/2010/main" val="2956900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roj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p>
        </p:txBody>
      </p:sp>
      <p:sp>
        <p:nvSpPr>
          <p:cNvPr id="3" name="Content Placeholder 2"/>
          <p:cNvSpPr>
            <a:spLocks noGrp="1"/>
          </p:cNvSpPr>
          <p:nvPr>
            <p:ph idx="1"/>
          </p:nvPr>
        </p:nvSpPr>
        <p:spPr>
          <a:xfrm>
            <a:off x="1293285" y="1323976"/>
            <a:ext cx="10352617" cy="4802188"/>
          </a:xfrm>
        </p:spPr>
        <p:txBody>
          <a:bodyPr>
            <a:normAutofit/>
          </a:bodyPr>
          <a:lstStyle>
            <a:lvl1pPr>
              <a:spcBef>
                <a:spcPts val="1200"/>
              </a:spcBef>
              <a:buNone/>
              <a:defRPr lang="en-US" sz="1600" b="1" kern="1200" dirty="0" smtClean="0">
                <a:solidFill>
                  <a:schemeClr val="bg2"/>
                </a:solidFill>
                <a:latin typeface="+mn-lt"/>
                <a:ea typeface="+mn-ea"/>
                <a:cs typeface="+mn-cs"/>
              </a:defRPr>
            </a:lvl1pPr>
            <a:lvl2pPr marL="228600" indent="-228600">
              <a:spcBef>
                <a:spcPts val="0"/>
              </a:spcBef>
              <a:buClr>
                <a:schemeClr val="bg2"/>
              </a:buClr>
              <a:buFont typeface="Arial" pitchFamily="34" charset="0"/>
              <a:buChar char="•"/>
              <a:defRPr sz="1600">
                <a:solidFill>
                  <a:schemeClr val="bg2"/>
                </a:solidFill>
              </a:defRPr>
            </a:lvl2pPr>
            <a:lvl3pPr marL="460800">
              <a:spcBef>
                <a:spcPts val="0"/>
              </a:spcBef>
              <a:buClr>
                <a:schemeClr val="bg1"/>
              </a:buClr>
              <a:buFont typeface="Arial" pitchFamily="34" charset="0"/>
              <a:buChar char="–"/>
              <a:defRPr sz="1600" b="0">
                <a:solidFill>
                  <a:schemeClr val="bg2"/>
                </a:solidFill>
              </a:defRPr>
            </a:lvl3p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lgn="r">
              <a:defRPr>
                <a:solidFill>
                  <a:schemeClr val="bg2"/>
                </a:solidFill>
              </a:defRPr>
            </a:lvl1pPr>
          </a:lstStyle>
          <a:p>
            <a:fld id="{C6A4B429-0189-47CD-9DDA-A001F58C55D3}" type="slidenum">
              <a:rPr lang="en-US" smtClean="0"/>
              <a:pPr/>
              <a:t>‹#›</a:t>
            </a:fld>
            <a:endParaRPr lang="en-US"/>
          </a:p>
        </p:txBody>
      </p:sp>
      <p:sp>
        <p:nvSpPr>
          <p:cNvPr id="9"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bg2"/>
                </a:solidFill>
                <a:effectLst/>
                <a:uLnTx/>
                <a:uFillTx/>
                <a:latin typeface="+mj-lt"/>
                <a:ea typeface="+mn-ea"/>
                <a:cs typeface="+mn-cs"/>
              </a:rPr>
              <a:t>©Social Finance 2019</a:t>
            </a:r>
          </a:p>
        </p:txBody>
      </p:sp>
      <p:pic>
        <p:nvPicPr>
          <p:cNvPr id="7" name="Picture 6" descr="SF_PPT_SLIDE_LOGO_WHT.png"/>
          <p:cNvPicPr>
            <a:picLocks noChangeAspect="1"/>
          </p:cNvPicPr>
          <p:nvPr userDrawn="1"/>
        </p:nvPicPr>
        <p:blipFill>
          <a:blip r:embed="rId2" cstate="print"/>
          <a:stretch>
            <a:fillRect/>
          </a:stretch>
        </p:blipFill>
        <p:spPr>
          <a:xfrm>
            <a:off x="417515" y="495355"/>
            <a:ext cx="499200" cy="191240"/>
          </a:xfrm>
          <a:prstGeom prst="rect">
            <a:avLst/>
          </a:prstGeom>
        </p:spPr>
      </p:pic>
    </p:spTree>
    <p:extLst>
      <p:ext uri="{BB962C8B-B14F-4D97-AF65-F5344CB8AC3E}">
        <p14:creationId xmlns:p14="http://schemas.microsoft.com/office/powerpoint/2010/main" val="3058727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287" y="431285"/>
            <a:ext cx="9730316" cy="679668"/>
          </a:xfrm>
          <a:prstGeom prst="rect">
            <a:avLst/>
          </a:prstGeom>
        </p:spPr>
        <p:txBody>
          <a:bodyPr vert="horz" lIns="0" tIns="0" rIns="0" bIns="0" rtlCol="0" anchor="t" anchorCtr="0">
            <a:normAutofit/>
          </a:bodyPr>
          <a:lstStyle/>
          <a:p>
            <a:r>
              <a:rPr lang="en-US"/>
              <a:t>Click to edit Master title style</a:t>
            </a:r>
          </a:p>
        </p:txBody>
      </p:sp>
      <p:sp>
        <p:nvSpPr>
          <p:cNvPr id="3" name="Text Placeholder 2"/>
          <p:cNvSpPr>
            <a:spLocks noGrp="1"/>
          </p:cNvSpPr>
          <p:nvPr>
            <p:ph type="body" idx="1"/>
          </p:nvPr>
        </p:nvSpPr>
        <p:spPr>
          <a:xfrm>
            <a:off x="1293285" y="1323976"/>
            <a:ext cx="10352617" cy="4802188"/>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281837" y="531920"/>
            <a:ext cx="342900" cy="365125"/>
          </a:xfrm>
          <a:prstGeom prst="rect">
            <a:avLst/>
          </a:prstGeom>
        </p:spPr>
        <p:txBody>
          <a:bodyPr vert="horz" lIns="0" tIns="0" rIns="0" bIns="0" rtlCol="0" anchor="t" anchorCtr="0"/>
          <a:lstStyle>
            <a:lvl1pPr algn="l">
              <a:defRPr sz="1200">
                <a:solidFill>
                  <a:schemeClr val="tx1"/>
                </a:solidFill>
                <a:latin typeface="+mj-lt"/>
              </a:defRPr>
            </a:lvl1pPr>
          </a:lstStyle>
          <a:p>
            <a:pPr algn="r"/>
            <a:fld id="{C6A4B429-0189-47CD-9DDA-A001F58C55D3}" type="slidenum">
              <a:rPr lang="en-US" smtClean="0"/>
              <a:pPr algn="r"/>
              <a:t>‹#›</a:t>
            </a:fld>
            <a:endParaRPr lang="en-US"/>
          </a:p>
        </p:txBody>
      </p:sp>
    </p:spTree>
    <p:extLst>
      <p:ext uri="{BB962C8B-B14F-4D97-AF65-F5344CB8AC3E}">
        <p14:creationId xmlns:p14="http://schemas.microsoft.com/office/powerpoint/2010/main" val="2223335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spcBef>
          <a:spcPct val="0"/>
        </a:spcBef>
        <a:buNone/>
        <a:defRPr sz="2000" kern="1200" cap="all" baseline="0">
          <a:solidFill>
            <a:schemeClr val="tx2"/>
          </a:solidFill>
          <a:latin typeface="+mj-lt"/>
          <a:ea typeface="+mj-ea"/>
          <a:cs typeface="+mj-cs"/>
        </a:defRPr>
      </a:lvl1pPr>
    </p:titleStyle>
    <p:bodyStyle>
      <a:lvl1pPr marL="0" indent="0" algn="l" defTabSz="914400" rtl="0" eaLnBrk="1" latinLnBrk="0" hangingPunct="1">
        <a:spcBef>
          <a:spcPts val="600"/>
        </a:spcBef>
        <a:spcAft>
          <a:spcPts val="0"/>
        </a:spcAft>
        <a:buClr>
          <a:schemeClr val="tx2"/>
        </a:buClr>
        <a:buSzPct val="120000"/>
        <a:buFont typeface="Arial" pitchFamily="34" charset="0"/>
        <a:buNone/>
        <a:defRPr lang="en-US" sz="1400" b="1" kern="1200" dirty="0" smtClean="0">
          <a:solidFill>
            <a:schemeClr val="tx1"/>
          </a:solidFill>
          <a:latin typeface="+mn-lt"/>
          <a:ea typeface="+mn-ea"/>
          <a:cs typeface="+mn-cs"/>
        </a:defRPr>
      </a:lvl1pPr>
      <a:lvl2pPr marL="0" indent="0" algn="l" defTabSz="914400" rtl="0" eaLnBrk="1" latinLnBrk="0" hangingPunct="1">
        <a:spcBef>
          <a:spcPts val="600"/>
        </a:spcBef>
        <a:buClr>
          <a:schemeClr val="tx2"/>
        </a:buClr>
        <a:buFont typeface="Cambria" pitchFamily="18" charset="0"/>
        <a:buNone/>
        <a:defRPr sz="1200" kern="1200">
          <a:solidFill>
            <a:schemeClr val="tx1"/>
          </a:solidFill>
          <a:latin typeface="+mn-lt"/>
          <a:ea typeface="+mn-ea"/>
          <a:cs typeface="+mn-cs"/>
        </a:defRPr>
      </a:lvl2pPr>
      <a:lvl3pPr marL="230400" indent="-230400" algn="l" defTabSz="914400" rtl="0" eaLnBrk="1" latinLnBrk="0" hangingPunct="1">
        <a:spcBef>
          <a:spcPts val="600"/>
        </a:spcBef>
        <a:buClr>
          <a:schemeClr val="tx2"/>
        </a:buClr>
        <a:buSzPct val="100000"/>
        <a:buFont typeface="Arial" pitchFamily="34" charset="0"/>
        <a:buChar char="•"/>
        <a:defRPr sz="1200" kern="1200">
          <a:solidFill>
            <a:schemeClr val="tx1"/>
          </a:solidFill>
          <a:latin typeface="+mn-lt"/>
          <a:ea typeface="+mn-ea"/>
          <a:cs typeface="+mn-cs"/>
        </a:defRPr>
      </a:lvl3pPr>
      <a:lvl4pPr marL="4608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4pPr>
      <a:lvl5pPr marL="6912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474379" y="2509237"/>
            <a:ext cx="7751241" cy="1219483"/>
          </a:xfrm>
        </p:spPr>
        <p:txBody>
          <a:bodyPr>
            <a:normAutofit/>
          </a:bodyPr>
          <a:lstStyle/>
          <a:p>
            <a:r>
              <a:rPr lang="en-US">
                <a:solidFill>
                  <a:schemeClr val="bg1"/>
                </a:solidFill>
              </a:rPr>
              <a:t>Family context Private beta</a:t>
            </a:r>
            <a:br>
              <a:rPr lang="en-US">
                <a:solidFill>
                  <a:schemeClr val="bg1"/>
                </a:solidFill>
              </a:rPr>
            </a:br>
            <a:br>
              <a:rPr lang="en-US">
                <a:solidFill>
                  <a:schemeClr val="bg1"/>
                </a:solidFill>
              </a:rPr>
            </a:br>
            <a:r>
              <a:rPr lang="en-US">
                <a:solidFill>
                  <a:schemeClr val="bg1"/>
                </a:solidFill>
              </a:rPr>
              <a:t>An overview of the user journeys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A4B429-0189-47CD-9DDA-A001F58C55D3}" type="slidenum">
              <a:rPr kumimoji="0" lang="en-US" sz="1200" b="0" i="0" u="none" strike="noStrike" kern="1200" cap="none" spc="0" normalizeH="0" baseline="0" noProof="0" smtClean="0">
                <a:ln>
                  <a:noFill/>
                </a:ln>
                <a:solidFill>
                  <a:prstClr val="black"/>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Gill Sans MT"/>
              <a:ea typeface="+mn-ea"/>
              <a:cs typeface="+mn-cs"/>
            </a:endParaRPr>
          </a:p>
        </p:txBody>
      </p:sp>
      <p:sp>
        <p:nvSpPr>
          <p:cNvPr id="6" name="Title 5">
            <a:extLst>
              <a:ext uri="{FF2B5EF4-FFF2-40B4-BE49-F238E27FC236}">
                <a16:creationId xmlns:a16="http://schemas.microsoft.com/office/drawing/2014/main" id="{87088A25-EDE1-4014-AE3E-9FD373FFF87F}"/>
              </a:ext>
            </a:extLst>
          </p:cNvPr>
          <p:cNvSpPr>
            <a:spLocks noGrp="1"/>
          </p:cNvSpPr>
          <p:nvPr>
            <p:ph type="title"/>
          </p:nvPr>
        </p:nvSpPr>
        <p:spPr/>
        <p:txBody>
          <a:bodyPr/>
          <a:lstStyle/>
          <a:p>
            <a:r>
              <a:rPr lang="en-US" b="1"/>
              <a:t>Introduction</a:t>
            </a:r>
            <a:endParaRPr lang="en-GB" b="1"/>
          </a:p>
        </p:txBody>
      </p:sp>
      <p:sp>
        <p:nvSpPr>
          <p:cNvPr id="10" name="Rectangle 9">
            <a:extLst>
              <a:ext uri="{FF2B5EF4-FFF2-40B4-BE49-F238E27FC236}">
                <a16:creationId xmlns:a16="http://schemas.microsoft.com/office/drawing/2014/main" id="{0C0994A1-174C-4DED-8D83-C6A7EAB74FDF}"/>
              </a:ext>
            </a:extLst>
          </p:cNvPr>
          <p:cNvSpPr/>
          <p:nvPr/>
        </p:nvSpPr>
        <p:spPr>
          <a:xfrm>
            <a:off x="965731" y="1365101"/>
            <a:ext cx="10260538" cy="3200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a:solidFill>
                  <a:schemeClr val="tx1"/>
                </a:solidFill>
                <a:latin typeface="+mj-lt"/>
              </a:rPr>
              <a:t>The Family Context tool allows social workers to easily access service involvement information on relevant individuals in order to facilitate their conversations with lead practitioners from those services.</a:t>
            </a:r>
          </a:p>
          <a:p>
            <a:pPr>
              <a:defRPr/>
            </a:pPr>
            <a:r>
              <a:rPr lang="en-US">
                <a:solidFill>
                  <a:schemeClr val="tx1"/>
                </a:solidFill>
                <a:latin typeface="+mj-lt"/>
              </a:rPr>
              <a:t> </a:t>
            </a:r>
          </a:p>
          <a:p>
            <a:pPr>
              <a:defRPr/>
            </a:pPr>
            <a:r>
              <a:rPr lang="en-US">
                <a:solidFill>
                  <a:schemeClr val="tx1"/>
                </a:solidFill>
                <a:latin typeface="+mj-lt"/>
              </a:rPr>
              <a:t>The purpose </a:t>
            </a:r>
            <a:r>
              <a:rPr lang="en-US">
                <a:solidFill>
                  <a:schemeClr val="tx1"/>
                </a:solidFill>
                <a:latin typeface="Gill Sans MT"/>
              </a:rPr>
              <a:t>of these slides is to help local authorities understand the different user journeys that are available for implementing the Family Context tool in their local area.</a:t>
            </a:r>
          </a:p>
          <a:p>
            <a:pPr>
              <a:defRPr/>
            </a:pPr>
            <a:endParaRPr lang="en-US">
              <a:solidFill>
                <a:schemeClr val="tx1"/>
              </a:solidFill>
              <a:latin typeface="Gill Sans MT"/>
            </a:endParaRPr>
          </a:p>
        </p:txBody>
      </p:sp>
    </p:spTree>
    <p:extLst>
      <p:ext uri="{BB962C8B-B14F-4D97-AF65-F5344CB8AC3E}">
        <p14:creationId xmlns:p14="http://schemas.microsoft.com/office/powerpoint/2010/main" val="1547436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0DAFD9-FF01-4DE1-B8C4-20A40CDE28FB}"/>
              </a:ext>
            </a:extLst>
          </p:cNvPr>
          <p:cNvSpPr/>
          <p:nvPr/>
        </p:nvSpPr>
        <p:spPr>
          <a:xfrm>
            <a:off x="1" y="1038105"/>
            <a:ext cx="12192001" cy="154615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sp>
        <p:nvSpPr>
          <p:cNvPr id="4" name="Title 4">
            <a:extLst>
              <a:ext uri="{FF2B5EF4-FFF2-40B4-BE49-F238E27FC236}">
                <a16:creationId xmlns:a16="http://schemas.microsoft.com/office/drawing/2014/main" id="{29AE4DE6-701A-46B6-864F-F250BA1BD9CE}"/>
              </a:ext>
            </a:extLst>
          </p:cNvPr>
          <p:cNvSpPr txBox="1">
            <a:spLocks/>
          </p:cNvSpPr>
          <p:nvPr/>
        </p:nvSpPr>
        <p:spPr>
          <a:xfrm>
            <a:off x="2459038" y="1323341"/>
            <a:ext cx="7592736" cy="991125"/>
          </a:xfrm>
          <a:prstGeom prst="rect">
            <a:avLst/>
          </a:prstGeom>
          <a:ln>
            <a:noFill/>
          </a:ln>
        </p:spPr>
        <p:txBody>
          <a:bodyPr vert="horz" lIns="0" tIns="0" rIns="0" bIns="0" rtlCol="0" anchor="t" anchorCtr="0">
            <a:no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endParaRPr lang="en-US">
              <a:ln w="3175">
                <a:noFill/>
              </a:ln>
              <a:solidFill>
                <a:schemeClr val="bg1"/>
              </a:solidFill>
            </a:endParaRPr>
          </a:p>
        </p:txBody>
      </p:sp>
      <p:sp>
        <p:nvSpPr>
          <p:cNvPr id="8" name="Text Placeholder 16">
            <a:extLst>
              <a:ext uri="{FF2B5EF4-FFF2-40B4-BE49-F238E27FC236}">
                <a16:creationId xmlns:a16="http://schemas.microsoft.com/office/drawing/2014/main" id="{5881944C-59ED-47CA-9AFC-78EAE06B5D61}"/>
              </a:ext>
            </a:extLst>
          </p:cNvPr>
          <p:cNvSpPr txBox="1">
            <a:spLocks/>
          </p:cNvSpPr>
          <p:nvPr/>
        </p:nvSpPr>
        <p:spPr>
          <a:xfrm>
            <a:off x="1168716" y="1581198"/>
            <a:ext cx="8721170" cy="409575"/>
          </a:xfrm>
          <a:prstGeom prst="rect">
            <a:avLst/>
          </a:prstGeom>
          <a:ln>
            <a:noFill/>
          </a:ln>
        </p:spPr>
        <p:txBody>
          <a:bodyPr vert="horz" lIns="0" tIns="0" rIns="0" bIns="0" rtlCol="0" anchor="t" anchorCtr="0">
            <a:noAutofit/>
          </a:bodyPr>
          <a:lstStyle>
            <a:lvl1pPr marL="0" indent="0" algn="l" defTabSz="914400" rtl="0" eaLnBrk="1" latinLnBrk="0" hangingPunct="1">
              <a:spcBef>
                <a:spcPts val="600"/>
              </a:spcBef>
              <a:spcAft>
                <a:spcPts val="0"/>
              </a:spcAft>
              <a:buClr>
                <a:schemeClr val="tx2"/>
              </a:buClr>
              <a:buSzPct val="120000"/>
              <a:buFont typeface="Arial" pitchFamily="34" charset="0"/>
              <a:buNone/>
              <a:defRPr lang="en-US" sz="1400" b="1" kern="1200" dirty="0" smtClean="0">
                <a:solidFill>
                  <a:schemeClr val="tx1"/>
                </a:solidFill>
                <a:latin typeface="+mn-lt"/>
                <a:ea typeface="+mn-ea"/>
                <a:cs typeface="+mn-cs"/>
              </a:defRPr>
            </a:lvl1pPr>
            <a:lvl2pPr marL="0" indent="0" algn="l" defTabSz="914400" rtl="0" eaLnBrk="1" latinLnBrk="0" hangingPunct="1">
              <a:spcBef>
                <a:spcPts val="600"/>
              </a:spcBef>
              <a:buClr>
                <a:schemeClr val="tx2"/>
              </a:buClr>
              <a:buFont typeface="Cambria" pitchFamily="18" charset="0"/>
              <a:buNone/>
              <a:defRPr sz="1200" kern="1200">
                <a:solidFill>
                  <a:schemeClr val="tx1"/>
                </a:solidFill>
                <a:latin typeface="+mn-lt"/>
                <a:ea typeface="+mn-ea"/>
                <a:cs typeface="+mn-cs"/>
              </a:defRPr>
            </a:lvl2pPr>
            <a:lvl3pPr marL="230400" indent="-230400" algn="l" defTabSz="914400" rtl="0" eaLnBrk="1" latinLnBrk="0" hangingPunct="1">
              <a:spcBef>
                <a:spcPts val="600"/>
              </a:spcBef>
              <a:buClr>
                <a:schemeClr val="tx2"/>
              </a:buClr>
              <a:buSzPct val="100000"/>
              <a:buFont typeface="Arial" pitchFamily="34" charset="0"/>
              <a:buChar char="•"/>
              <a:defRPr sz="1200" kern="1200">
                <a:solidFill>
                  <a:schemeClr val="tx1"/>
                </a:solidFill>
                <a:latin typeface="+mn-lt"/>
                <a:ea typeface="+mn-ea"/>
                <a:cs typeface="+mn-cs"/>
              </a:defRPr>
            </a:lvl3pPr>
            <a:lvl4pPr marL="4608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4pPr>
            <a:lvl5pPr marL="6912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Clr>
                <a:srgbClr val="556991"/>
              </a:buClr>
            </a:pPr>
            <a:r>
              <a:rPr lang="en-US" sz="2400" cap="all">
                <a:ln w="3175">
                  <a:noFill/>
                </a:ln>
                <a:solidFill>
                  <a:schemeClr val="bg1"/>
                </a:solidFill>
                <a:latin typeface="Gill Sans MT"/>
              </a:rPr>
              <a:t>The user journeys</a:t>
            </a:r>
            <a:endParaRPr lang="en-GB" sz="2400" cap="all">
              <a:ln w="3175">
                <a:noFill/>
              </a:ln>
              <a:solidFill>
                <a:schemeClr val="bg1"/>
              </a:solidFill>
              <a:latin typeface="Gill Sans MT"/>
            </a:endParaRPr>
          </a:p>
        </p:txBody>
      </p:sp>
    </p:spTree>
    <p:extLst>
      <p:ext uri="{BB962C8B-B14F-4D97-AF65-F5344CB8AC3E}">
        <p14:creationId xmlns:p14="http://schemas.microsoft.com/office/powerpoint/2010/main" val="828396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A4B429-0189-47CD-9DDA-A001F58C55D3}" type="slidenum">
              <a:rPr kumimoji="0" lang="en-US" sz="1200" b="0" i="0" u="none" strike="noStrike" kern="1200" cap="none" spc="0" normalizeH="0" baseline="0" noProof="0" smtClean="0">
                <a:ln>
                  <a:noFill/>
                </a:ln>
                <a:solidFill>
                  <a:prstClr val="black"/>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Gill Sans MT"/>
              <a:ea typeface="+mn-ea"/>
              <a:cs typeface="+mn-cs"/>
            </a:endParaRPr>
          </a:p>
        </p:txBody>
      </p:sp>
      <p:sp>
        <p:nvSpPr>
          <p:cNvPr id="19" name="Title 5">
            <a:extLst>
              <a:ext uri="{FF2B5EF4-FFF2-40B4-BE49-F238E27FC236}">
                <a16:creationId xmlns:a16="http://schemas.microsoft.com/office/drawing/2014/main" id="{170CB994-92DC-4CAC-89FE-3E147D5B74E4}"/>
              </a:ext>
            </a:extLst>
          </p:cNvPr>
          <p:cNvSpPr>
            <a:spLocks noGrp="1"/>
          </p:cNvSpPr>
          <p:nvPr>
            <p:ph type="title"/>
          </p:nvPr>
        </p:nvSpPr>
        <p:spPr>
          <a:xfrm>
            <a:off x="1251162" y="433036"/>
            <a:ext cx="9730316" cy="679668"/>
          </a:xfrm>
        </p:spPr>
        <p:txBody>
          <a:bodyPr/>
          <a:lstStyle/>
          <a:p>
            <a:r>
              <a:rPr lang="en-US" b="1"/>
              <a:t>The user journeys</a:t>
            </a:r>
            <a:endParaRPr lang="en-GB" b="1"/>
          </a:p>
        </p:txBody>
      </p:sp>
      <p:sp>
        <p:nvSpPr>
          <p:cNvPr id="11" name="Rectangle 10">
            <a:extLst>
              <a:ext uri="{FF2B5EF4-FFF2-40B4-BE49-F238E27FC236}">
                <a16:creationId xmlns:a16="http://schemas.microsoft.com/office/drawing/2014/main" id="{829DCF82-D6A5-4458-A05D-F0C50139E173}"/>
              </a:ext>
            </a:extLst>
          </p:cNvPr>
          <p:cNvSpPr/>
          <p:nvPr/>
        </p:nvSpPr>
        <p:spPr>
          <a:xfrm>
            <a:off x="0" y="2126790"/>
            <a:ext cx="12192594" cy="40398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5D08FD5C-485A-489C-9761-EC799D82BB94}"/>
              </a:ext>
            </a:extLst>
          </p:cNvPr>
          <p:cNvSpPr/>
          <p:nvPr/>
        </p:nvSpPr>
        <p:spPr>
          <a:xfrm>
            <a:off x="1075991" y="3612545"/>
            <a:ext cx="1471305" cy="1068295"/>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Login</a:t>
            </a:r>
            <a:endParaRPr lang="en-GB">
              <a:solidFill>
                <a:schemeClr val="bg1"/>
              </a:solidFill>
              <a:latin typeface="+mj-lt"/>
            </a:endParaRPr>
          </a:p>
        </p:txBody>
      </p:sp>
      <p:sp>
        <p:nvSpPr>
          <p:cNvPr id="15" name="Rectangle: Rounded Corners 14">
            <a:extLst>
              <a:ext uri="{FF2B5EF4-FFF2-40B4-BE49-F238E27FC236}">
                <a16:creationId xmlns:a16="http://schemas.microsoft.com/office/drawing/2014/main" id="{62F5F373-647A-4E63-8DCE-C7FA2B9F377D}"/>
              </a:ext>
            </a:extLst>
          </p:cNvPr>
          <p:cNvSpPr/>
          <p:nvPr/>
        </p:nvSpPr>
        <p:spPr>
          <a:xfrm>
            <a:off x="3007929" y="2546505"/>
            <a:ext cx="1534360" cy="1161537"/>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Search for any individual</a:t>
            </a:r>
            <a:endParaRPr lang="en-GB">
              <a:solidFill>
                <a:schemeClr val="bg1"/>
              </a:solidFill>
              <a:latin typeface="+mj-lt"/>
            </a:endParaRPr>
          </a:p>
        </p:txBody>
      </p:sp>
      <p:sp>
        <p:nvSpPr>
          <p:cNvPr id="16" name="Rectangle: Rounded Corners 15">
            <a:extLst>
              <a:ext uri="{FF2B5EF4-FFF2-40B4-BE49-F238E27FC236}">
                <a16:creationId xmlns:a16="http://schemas.microsoft.com/office/drawing/2014/main" id="{8E0AF353-2FA5-4E36-98EF-5686A0C893B8}"/>
              </a:ext>
            </a:extLst>
          </p:cNvPr>
          <p:cNvSpPr/>
          <p:nvPr/>
        </p:nvSpPr>
        <p:spPr>
          <a:xfrm>
            <a:off x="5168828" y="2546504"/>
            <a:ext cx="1534360" cy="1161537"/>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Select an individual</a:t>
            </a:r>
            <a:endParaRPr lang="en-GB">
              <a:solidFill>
                <a:schemeClr val="bg1"/>
              </a:solidFill>
              <a:latin typeface="+mj-lt"/>
            </a:endParaRPr>
          </a:p>
        </p:txBody>
      </p:sp>
      <p:sp>
        <p:nvSpPr>
          <p:cNvPr id="17" name="Rectangle: Rounded Corners 16">
            <a:extLst>
              <a:ext uri="{FF2B5EF4-FFF2-40B4-BE49-F238E27FC236}">
                <a16:creationId xmlns:a16="http://schemas.microsoft.com/office/drawing/2014/main" id="{F5008090-085F-4E92-BCAF-E93C23812517}"/>
              </a:ext>
            </a:extLst>
          </p:cNvPr>
          <p:cNvSpPr/>
          <p:nvPr/>
        </p:nvSpPr>
        <p:spPr>
          <a:xfrm>
            <a:off x="7433041" y="2546504"/>
            <a:ext cx="1534360" cy="1161537"/>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View an individual’s service involvement</a:t>
            </a:r>
            <a:endParaRPr lang="en-GB">
              <a:solidFill>
                <a:schemeClr val="bg1"/>
              </a:solidFill>
              <a:latin typeface="+mj-lt"/>
            </a:endParaRPr>
          </a:p>
        </p:txBody>
      </p:sp>
      <p:sp>
        <p:nvSpPr>
          <p:cNvPr id="18" name="Rectangle: Rounded Corners 17">
            <a:extLst>
              <a:ext uri="{FF2B5EF4-FFF2-40B4-BE49-F238E27FC236}">
                <a16:creationId xmlns:a16="http://schemas.microsoft.com/office/drawing/2014/main" id="{6032692D-FF53-441F-A95B-C2C80D882299}"/>
              </a:ext>
            </a:extLst>
          </p:cNvPr>
          <p:cNvSpPr/>
          <p:nvPr/>
        </p:nvSpPr>
        <p:spPr>
          <a:xfrm>
            <a:off x="3007929" y="4693942"/>
            <a:ext cx="1534360" cy="1161537"/>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Search for a child</a:t>
            </a:r>
            <a:endParaRPr lang="en-GB">
              <a:solidFill>
                <a:schemeClr val="bg1"/>
              </a:solidFill>
              <a:latin typeface="+mj-lt"/>
            </a:endParaRPr>
          </a:p>
        </p:txBody>
      </p:sp>
      <p:sp>
        <p:nvSpPr>
          <p:cNvPr id="20" name="Rectangle: Rounded Corners 19">
            <a:extLst>
              <a:ext uri="{FF2B5EF4-FFF2-40B4-BE49-F238E27FC236}">
                <a16:creationId xmlns:a16="http://schemas.microsoft.com/office/drawing/2014/main" id="{5E1BCBB4-C113-4835-BEEC-C57EA1067604}"/>
              </a:ext>
            </a:extLst>
          </p:cNvPr>
          <p:cNvSpPr/>
          <p:nvPr/>
        </p:nvSpPr>
        <p:spPr>
          <a:xfrm>
            <a:off x="5168828" y="4693941"/>
            <a:ext cx="1534360" cy="1161537"/>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Select a child</a:t>
            </a:r>
            <a:endParaRPr lang="en-GB">
              <a:solidFill>
                <a:schemeClr val="bg1"/>
              </a:solidFill>
              <a:latin typeface="+mj-lt"/>
            </a:endParaRPr>
          </a:p>
        </p:txBody>
      </p:sp>
      <p:sp>
        <p:nvSpPr>
          <p:cNvPr id="21" name="Rectangle: Rounded Corners 20">
            <a:extLst>
              <a:ext uri="{FF2B5EF4-FFF2-40B4-BE49-F238E27FC236}">
                <a16:creationId xmlns:a16="http://schemas.microsoft.com/office/drawing/2014/main" id="{6B9D8A81-C86E-4891-BA24-727F3AA0BD31}"/>
              </a:ext>
            </a:extLst>
          </p:cNvPr>
          <p:cNvSpPr/>
          <p:nvPr/>
        </p:nvSpPr>
        <p:spPr>
          <a:xfrm>
            <a:off x="7433041" y="4693940"/>
            <a:ext cx="1534360" cy="1161537"/>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View a child’s detail page with linked individuals</a:t>
            </a:r>
            <a:endParaRPr lang="en-GB">
              <a:solidFill>
                <a:schemeClr val="bg1"/>
              </a:solidFill>
              <a:latin typeface="+mj-lt"/>
            </a:endParaRPr>
          </a:p>
        </p:txBody>
      </p:sp>
      <p:sp>
        <p:nvSpPr>
          <p:cNvPr id="22" name="Rectangle: Rounded Corners 21">
            <a:extLst>
              <a:ext uri="{FF2B5EF4-FFF2-40B4-BE49-F238E27FC236}">
                <a16:creationId xmlns:a16="http://schemas.microsoft.com/office/drawing/2014/main" id="{4754340E-99BE-4208-9E18-EA419A57F58D}"/>
              </a:ext>
            </a:extLst>
          </p:cNvPr>
          <p:cNvSpPr/>
          <p:nvPr/>
        </p:nvSpPr>
        <p:spPr>
          <a:xfrm>
            <a:off x="9604141" y="4693940"/>
            <a:ext cx="1534360" cy="1161537"/>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View a linked individual’s service involvement</a:t>
            </a:r>
            <a:endParaRPr lang="en-GB">
              <a:solidFill>
                <a:schemeClr val="bg1"/>
              </a:solidFill>
              <a:latin typeface="+mj-lt"/>
            </a:endParaRPr>
          </a:p>
        </p:txBody>
      </p:sp>
      <p:sp>
        <p:nvSpPr>
          <p:cNvPr id="23" name="Arc 22">
            <a:extLst>
              <a:ext uri="{FF2B5EF4-FFF2-40B4-BE49-F238E27FC236}">
                <a16:creationId xmlns:a16="http://schemas.microsoft.com/office/drawing/2014/main" id="{DCC9C1D8-8538-4DF5-89AA-D7B71DDBC3A6}"/>
              </a:ext>
            </a:extLst>
          </p:cNvPr>
          <p:cNvSpPr/>
          <p:nvPr/>
        </p:nvSpPr>
        <p:spPr>
          <a:xfrm rot="10800000">
            <a:off x="5036356" y="2481608"/>
            <a:ext cx="513204" cy="1281690"/>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Arc 23">
            <a:extLst>
              <a:ext uri="{FF2B5EF4-FFF2-40B4-BE49-F238E27FC236}">
                <a16:creationId xmlns:a16="http://schemas.microsoft.com/office/drawing/2014/main" id="{4E521A4C-7BBF-4288-A1C0-0AF681AB755C}"/>
              </a:ext>
            </a:extLst>
          </p:cNvPr>
          <p:cNvSpPr/>
          <p:nvPr/>
        </p:nvSpPr>
        <p:spPr>
          <a:xfrm>
            <a:off x="6334510" y="2490788"/>
            <a:ext cx="513204" cy="1281690"/>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Arc 24">
            <a:extLst>
              <a:ext uri="{FF2B5EF4-FFF2-40B4-BE49-F238E27FC236}">
                <a16:creationId xmlns:a16="http://schemas.microsoft.com/office/drawing/2014/main" id="{A9D980B7-0FE4-48F1-84FC-A39730AC3BE8}"/>
              </a:ext>
            </a:extLst>
          </p:cNvPr>
          <p:cNvSpPr/>
          <p:nvPr/>
        </p:nvSpPr>
        <p:spPr>
          <a:xfrm rot="10800000">
            <a:off x="5036357" y="4647423"/>
            <a:ext cx="513204" cy="1281690"/>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Arc 25">
            <a:extLst>
              <a:ext uri="{FF2B5EF4-FFF2-40B4-BE49-F238E27FC236}">
                <a16:creationId xmlns:a16="http://schemas.microsoft.com/office/drawing/2014/main" id="{80C68171-B19F-4946-9208-06C01C5AC27A}"/>
              </a:ext>
            </a:extLst>
          </p:cNvPr>
          <p:cNvSpPr/>
          <p:nvPr/>
        </p:nvSpPr>
        <p:spPr>
          <a:xfrm>
            <a:off x="6334510" y="4656603"/>
            <a:ext cx="513204" cy="1281690"/>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Arrow: Right 26">
            <a:extLst>
              <a:ext uri="{FF2B5EF4-FFF2-40B4-BE49-F238E27FC236}">
                <a16:creationId xmlns:a16="http://schemas.microsoft.com/office/drawing/2014/main" id="{209C18A3-D6DE-4745-A17F-17781EDA5FA9}"/>
              </a:ext>
            </a:extLst>
          </p:cNvPr>
          <p:cNvSpPr/>
          <p:nvPr/>
        </p:nvSpPr>
        <p:spPr>
          <a:xfrm>
            <a:off x="4659153" y="3039339"/>
            <a:ext cx="262734" cy="213125"/>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Right 27">
            <a:extLst>
              <a:ext uri="{FF2B5EF4-FFF2-40B4-BE49-F238E27FC236}">
                <a16:creationId xmlns:a16="http://schemas.microsoft.com/office/drawing/2014/main" id="{96930DD6-6E0D-43D9-BE8C-E5BDCD35A1E0}"/>
              </a:ext>
            </a:extLst>
          </p:cNvPr>
          <p:cNvSpPr/>
          <p:nvPr/>
        </p:nvSpPr>
        <p:spPr>
          <a:xfrm>
            <a:off x="6983710" y="3039338"/>
            <a:ext cx="262734" cy="213125"/>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Arrow: Right 28">
            <a:extLst>
              <a:ext uri="{FF2B5EF4-FFF2-40B4-BE49-F238E27FC236}">
                <a16:creationId xmlns:a16="http://schemas.microsoft.com/office/drawing/2014/main" id="{75BA71F8-479C-4B6D-857A-E5373F8866AA}"/>
              </a:ext>
            </a:extLst>
          </p:cNvPr>
          <p:cNvSpPr/>
          <p:nvPr/>
        </p:nvSpPr>
        <p:spPr>
          <a:xfrm>
            <a:off x="4659153" y="5182114"/>
            <a:ext cx="262734" cy="213125"/>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Right 29">
            <a:extLst>
              <a:ext uri="{FF2B5EF4-FFF2-40B4-BE49-F238E27FC236}">
                <a16:creationId xmlns:a16="http://schemas.microsoft.com/office/drawing/2014/main" id="{97F4F4B0-549F-4B78-A098-3C5EBF308F57}"/>
              </a:ext>
            </a:extLst>
          </p:cNvPr>
          <p:cNvSpPr/>
          <p:nvPr/>
        </p:nvSpPr>
        <p:spPr>
          <a:xfrm>
            <a:off x="6983710" y="5182114"/>
            <a:ext cx="262734" cy="213125"/>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Arrow: Right 30">
            <a:extLst>
              <a:ext uri="{FF2B5EF4-FFF2-40B4-BE49-F238E27FC236}">
                <a16:creationId xmlns:a16="http://schemas.microsoft.com/office/drawing/2014/main" id="{7373518E-CAB3-4156-B0E9-4D9F778F9779}"/>
              </a:ext>
            </a:extLst>
          </p:cNvPr>
          <p:cNvSpPr/>
          <p:nvPr/>
        </p:nvSpPr>
        <p:spPr>
          <a:xfrm>
            <a:off x="9165903" y="5182114"/>
            <a:ext cx="262734" cy="213125"/>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Arrow: Right 31">
            <a:extLst>
              <a:ext uri="{FF2B5EF4-FFF2-40B4-BE49-F238E27FC236}">
                <a16:creationId xmlns:a16="http://schemas.microsoft.com/office/drawing/2014/main" id="{723512FE-5E08-46E6-9E7A-414D347C6B45}"/>
              </a:ext>
            </a:extLst>
          </p:cNvPr>
          <p:cNvSpPr/>
          <p:nvPr/>
        </p:nvSpPr>
        <p:spPr>
          <a:xfrm rot="20400000">
            <a:off x="2612365" y="3291879"/>
            <a:ext cx="262734" cy="213125"/>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Right 32">
            <a:extLst>
              <a:ext uri="{FF2B5EF4-FFF2-40B4-BE49-F238E27FC236}">
                <a16:creationId xmlns:a16="http://schemas.microsoft.com/office/drawing/2014/main" id="{998F22CE-9FD7-445C-AE87-3BE95310BD41}"/>
              </a:ext>
            </a:extLst>
          </p:cNvPr>
          <p:cNvSpPr/>
          <p:nvPr/>
        </p:nvSpPr>
        <p:spPr>
          <a:xfrm rot="1200000">
            <a:off x="2623976" y="4821869"/>
            <a:ext cx="262734" cy="213125"/>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198F1829-FA04-4EE4-A012-75DD8F63AF28}"/>
              </a:ext>
            </a:extLst>
          </p:cNvPr>
          <p:cNvSpPr txBox="1"/>
          <p:nvPr/>
        </p:nvSpPr>
        <p:spPr>
          <a:xfrm>
            <a:off x="1217577" y="2881083"/>
            <a:ext cx="1283448" cy="246221"/>
          </a:xfrm>
          <a:prstGeom prst="rect">
            <a:avLst/>
          </a:prstGeom>
          <a:noFill/>
        </p:spPr>
        <p:txBody>
          <a:bodyPr wrap="square" lIns="0" tIns="0" rIns="0" bIns="0" rtlCol="0">
            <a:spAutoFit/>
          </a:bodyPr>
          <a:lstStyle/>
          <a:p>
            <a:r>
              <a:rPr lang="en-US" sz="1600">
                <a:latin typeface="+mj-lt"/>
              </a:rPr>
              <a:t>User journey 1</a:t>
            </a:r>
            <a:endParaRPr lang="en-GB" sz="1600" err="1">
              <a:latin typeface="+mj-lt"/>
            </a:endParaRPr>
          </a:p>
        </p:txBody>
      </p:sp>
      <p:sp>
        <p:nvSpPr>
          <p:cNvPr id="36" name="TextBox 35">
            <a:extLst>
              <a:ext uri="{FF2B5EF4-FFF2-40B4-BE49-F238E27FC236}">
                <a16:creationId xmlns:a16="http://schemas.microsoft.com/office/drawing/2014/main" id="{B84614DA-5F5A-429A-A076-1EA66CA2E06F}"/>
              </a:ext>
            </a:extLst>
          </p:cNvPr>
          <p:cNvSpPr txBox="1"/>
          <p:nvPr/>
        </p:nvSpPr>
        <p:spPr>
          <a:xfrm>
            <a:off x="1217577" y="5288268"/>
            <a:ext cx="1283447" cy="246221"/>
          </a:xfrm>
          <a:prstGeom prst="rect">
            <a:avLst/>
          </a:prstGeom>
          <a:noFill/>
        </p:spPr>
        <p:txBody>
          <a:bodyPr wrap="square" lIns="0" tIns="0" rIns="0" bIns="0" rtlCol="0">
            <a:spAutoFit/>
          </a:bodyPr>
          <a:lstStyle/>
          <a:p>
            <a:r>
              <a:rPr lang="en-US" sz="1600">
                <a:latin typeface="+mj-lt"/>
              </a:rPr>
              <a:t>User journey 2</a:t>
            </a:r>
            <a:endParaRPr lang="en-GB" sz="1600" err="1">
              <a:latin typeface="+mj-lt"/>
            </a:endParaRPr>
          </a:p>
        </p:txBody>
      </p:sp>
      <p:sp>
        <p:nvSpPr>
          <p:cNvPr id="45" name="Rectangle 44">
            <a:extLst>
              <a:ext uri="{FF2B5EF4-FFF2-40B4-BE49-F238E27FC236}">
                <a16:creationId xmlns:a16="http://schemas.microsoft.com/office/drawing/2014/main" id="{A53667ED-5E35-4D35-9172-B5117CD60185}"/>
              </a:ext>
            </a:extLst>
          </p:cNvPr>
          <p:cNvSpPr/>
          <p:nvPr/>
        </p:nvSpPr>
        <p:spPr>
          <a:xfrm>
            <a:off x="2090954" y="985520"/>
            <a:ext cx="9434797" cy="852666"/>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defRPr/>
            </a:pPr>
            <a:r>
              <a:rPr lang="en-US">
                <a:solidFill>
                  <a:schemeClr val="tx1"/>
                </a:solidFill>
                <a:latin typeface="Gill Sans MT"/>
              </a:rPr>
              <a:t>A user journey refers to</a:t>
            </a:r>
            <a:r>
              <a:rPr lang="en-GB">
                <a:solidFill>
                  <a:schemeClr val="tx1"/>
                </a:solidFill>
                <a:latin typeface="Gill Sans MT"/>
              </a:rPr>
              <a:t> the path a social worker takes to reach their goal of accessing information </a:t>
            </a:r>
            <a:r>
              <a:rPr lang="en-US">
                <a:solidFill>
                  <a:schemeClr val="tx1"/>
                </a:solidFill>
                <a:latin typeface="Gill Sans MT"/>
              </a:rPr>
              <a:t>when using Family Context. For the MVP, we identified the two simplest potential user journeys, which deliver service involvement information.  </a:t>
            </a:r>
          </a:p>
        </p:txBody>
      </p:sp>
      <p:grpSp>
        <p:nvGrpSpPr>
          <p:cNvPr id="6" name="Group 5">
            <a:extLst>
              <a:ext uri="{FF2B5EF4-FFF2-40B4-BE49-F238E27FC236}">
                <a16:creationId xmlns:a16="http://schemas.microsoft.com/office/drawing/2014/main" id="{DDFE120E-4E9D-4BA5-A6D1-A657C2609A19}"/>
              </a:ext>
            </a:extLst>
          </p:cNvPr>
          <p:cNvGrpSpPr/>
          <p:nvPr/>
        </p:nvGrpSpPr>
        <p:grpSpPr>
          <a:xfrm>
            <a:off x="454429" y="977994"/>
            <a:ext cx="1754072" cy="863948"/>
            <a:chOff x="373149" y="1130830"/>
            <a:chExt cx="1754072" cy="863948"/>
          </a:xfrm>
          <a:solidFill>
            <a:schemeClr val="accent1">
              <a:lumMod val="75000"/>
            </a:schemeClr>
          </a:solidFill>
        </p:grpSpPr>
        <p:grpSp>
          <p:nvGrpSpPr>
            <p:cNvPr id="40" name="Group 39">
              <a:extLst>
                <a:ext uri="{FF2B5EF4-FFF2-40B4-BE49-F238E27FC236}">
                  <a16:creationId xmlns:a16="http://schemas.microsoft.com/office/drawing/2014/main" id="{D4A104D9-43CF-4679-8EBC-A8E274533151}"/>
                </a:ext>
              </a:extLst>
            </p:cNvPr>
            <p:cNvGrpSpPr/>
            <p:nvPr/>
          </p:nvGrpSpPr>
          <p:grpSpPr>
            <a:xfrm>
              <a:off x="373149" y="1130830"/>
              <a:ext cx="1578105" cy="863948"/>
              <a:chOff x="1636335" y="907856"/>
              <a:chExt cx="1131286" cy="931071"/>
            </a:xfrm>
            <a:grpFill/>
          </p:grpSpPr>
          <p:sp>
            <p:nvSpPr>
              <p:cNvPr id="41" name="Rectangle 40">
                <a:extLst>
                  <a:ext uri="{FF2B5EF4-FFF2-40B4-BE49-F238E27FC236}">
                    <a16:creationId xmlns:a16="http://schemas.microsoft.com/office/drawing/2014/main" id="{9E8B0E86-587C-47E3-B0D3-2614736F3844}"/>
                  </a:ext>
                </a:extLst>
              </p:cNvPr>
              <p:cNvSpPr/>
              <p:nvPr/>
            </p:nvSpPr>
            <p:spPr>
              <a:xfrm>
                <a:off x="1636335" y="907856"/>
                <a:ext cx="1131286" cy="931071"/>
              </a:xfrm>
              <a:prstGeom prst="rect">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42" name="TextBox 41">
                <a:extLst>
                  <a:ext uri="{FF2B5EF4-FFF2-40B4-BE49-F238E27FC236}">
                    <a16:creationId xmlns:a16="http://schemas.microsoft.com/office/drawing/2014/main" id="{F3AF77A9-C03E-4508-9685-2306CF3BE53D}"/>
                  </a:ext>
                </a:extLst>
              </p:cNvPr>
              <p:cNvSpPr txBox="1"/>
              <p:nvPr/>
            </p:nvSpPr>
            <p:spPr>
              <a:xfrm>
                <a:off x="1788181" y="916942"/>
                <a:ext cx="466239" cy="895560"/>
              </a:xfrm>
              <a:prstGeom prst="rect">
                <a:avLst/>
              </a:prstGeom>
              <a:grp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a:solidFill>
                      <a:prstClr val="white"/>
                    </a:solidFill>
                    <a:latin typeface="Gill Sans MT"/>
                  </a:rPr>
                  <a:t>2</a:t>
                </a:r>
                <a:endParaRPr kumimoji="0" lang="en-GB" sz="5400" b="0" i="0" u="none" strike="noStrike" kern="1200" cap="none" spc="0" normalizeH="0" baseline="0" noProof="0">
                  <a:ln>
                    <a:noFill/>
                  </a:ln>
                  <a:solidFill>
                    <a:prstClr val="white"/>
                  </a:solidFill>
                  <a:effectLst/>
                  <a:uLnTx/>
                  <a:uFillTx/>
                  <a:latin typeface="Gill Sans MT"/>
                  <a:ea typeface="+mn-ea"/>
                  <a:cs typeface="+mn-cs"/>
                </a:endParaRPr>
              </a:p>
            </p:txBody>
          </p:sp>
        </p:grpSp>
        <p:sp>
          <p:nvSpPr>
            <p:cNvPr id="46" name="TextBox 45">
              <a:extLst>
                <a:ext uri="{FF2B5EF4-FFF2-40B4-BE49-F238E27FC236}">
                  <a16:creationId xmlns:a16="http://schemas.microsoft.com/office/drawing/2014/main" id="{1B6A9F58-572C-46CC-85E4-E3FC8BD0D71D}"/>
                </a:ext>
              </a:extLst>
            </p:cNvPr>
            <p:cNvSpPr txBox="1"/>
            <p:nvPr/>
          </p:nvSpPr>
          <p:spPr>
            <a:xfrm>
              <a:off x="1040138" y="1246982"/>
              <a:ext cx="1087083" cy="615553"/>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Gill Sans MT"/>
                  <a:ea typeface="+mn-ea"/>
                  <a:cs typeface="+mn-cs"/>
                </a:rPr>
                <a:t>user</a:t>
              </a:r>
            </a:p>
            <a:p>
              <a:pPr marL="0" marR="0" lvl="0" indent="0" defTabSz="914400" rtl="0" eaLnBrk="1" fontAlgn="auto" latinLnBrk="0" hangingPunct="1">
                <a:lnSpc>
                  <a:spcPct val="100000"/>
                </a:lnSpc>
                <a:spcBef>
                  <a:spcPts val="0"/>
                </a:spcBef>
                <a:spcAft>
                  <a:spcPts val="0"/>
                </a:spcAft>
                <a:buClrTx/>
                <a:buSzTx/>
                <a:buFontTx/>
                <a:buNone/>
                <a:tabLst/>
                <a:defRPr/>
              </a:pPr>
              <a:r>
                <a:rPr lang="en-US" sz="2000">
                  <a:solidFill>
                    <a:prstClr val="white"/>
                  </a:solidFill>
                  <a:latin typeface="Gill Sans MT"/>
                </a:rPr>
                <a:t>journeys</a:t>
              </a:r>
              <a:endParaRPr kumimoji="0" lang="en-GB" sz="2000" b="0" i="0" u="none" strike="noStrike" kern="1200" cap="none" spc="0" normalizeH="0" baseline="0" noProof="0">
                <a:ln>
                  <a:noFill/>
                </a:ln>
                <a:solidFill>
                  <a:prstClr val="white"/>
                </a:solidFill>
                <a:effectLst/>
                <a:uLnTx/>
                <a:uFillTx/>
                <a:latin typeface="Gill Sans MT"/>
                <a:ea typeface="+mn-ea"/>
                <a:cs typeface="+mn-c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0DAFD9-FF01-4DE1-B8C4-20A40CDE28FB}"/>
              </a:ext>
            </a:extLst>
          </p:cNvPr>
          <p:cNvSpPr/>
          <p:nvPr/>
        </p:nvSpPr>
        <p:spPr>
          <a:xfrm>
            <a:off x="1" y="1038105"/>
            <a:ext cx="12192001" cy="154615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sp>
        <p:nvSpPr>
          <p:cNvPr id="4" name="Title 4">
            <a:extLst>
              <a:ext uri="{FF2B5EF4-FFF2-40B4-BE49-F238E27FC236}">
                <a16:creationId xmlns:a16="http://schemas.microsoft.com/office/drawing/2014/main" id="{29AE4DE6-701A-46B6-864F-F250BA1BD9CE}"/>
              </a:ext>
            </a:extLst>
          </p:cNvPr>
          <p:cNvSpPr txBox="1">
            <a:spLocks/>
          </p:cNvSpPr>
          <p:nvPr/>
        </p:nvSpPr>
        <p:spPr>
          <a:xfrm>
            <a:off x="2459038" y="1323341"/>
            <a:ext cx="7592736" cy="991125"/>
          </a:xfrm>
          <a:prstGeom prst="rect">
            <a:avLst/>
          </a:prstGeom>
          <a:ln>
            <a:noFill/>
          </a:ln>
        </p:spPr>
        <p:txBody>
          <a:bodyPr vert="horz" lIns="0" tIns="0" rIns="0" bIns="0" rtlCol="0" anchor="t" anchorCtr="0">
            <a:no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endParaRPr lang="en-US">
              <a:ln w="3175">
                <a:noFill/>
              </a:ln>
              <a:solidFill>
                <a:schemeClr val="bg1"/>
              </a:solidFill>
            </a:endParaRPr>
          </a:p>
        </p:txBody>
      </p:sp>
      <p:sp>
        <p:nvSpPr>
          <p:cNvPr id="8" name="Text Placeholder 16">
            <a:extLst>
              <a:ext uri="{FF2B5EF4-FFF2-40B4-BE49-F238E27FC236}">
                <a16:creationId xmlns:a16="http://schemas.microsoft.com/office/drawing/2014/main" id="{5881944C-59ED-47CA-9AFC-78EAE06B5D61}"/>
              </a:ext>
            </a:extLst>
          </p:cNvPr>
          <p:cNvSpPr txBox="1">
            <a:spLocks/>
          </p:cNvSpPr>
          <p:nvPr/>
        </p:nvSpPr>
        <p:spPr>
          <a:xfrm>
            <a:off x="1168716" y="1581198"/>
            <a:ext cx="8721170" cy="409575"/>
          </a:xfrm>
          <a:prstGeom prst="rect">
            <a:avLst/>
          </a:prstGeom>
          <a:ln>
            <a:noFill/>
          </a:ln>
        </p:spPr>
        <p:txBody>
          <a:bodyPr vert="horz" lIns="0" tIns="0" rIns="0" bIns="0" rtlCol="0" anchor="t" anchorCtr="0">
            <a:noAutofit/>
          </a:bodyPr>
          <a:lstStyle>
            <a:lvl1pPr marL="0" indent="0" algn="l" defTabSz="914400" rtl="0" eaLnBrk="1" latinLnBrk="0" hangingPunct="1">
              <a:spcBef>
                <a:spcPts val="600"/>
              </a:spcBef>
              <a:spcAft>
                <a:spcPts val="0"/>
              </a:spcAft>
              <a:buClr>
                <a:schemeClr val="tx2"/>
              </a:buClr>
              <a:buSzPct val="120000"/>
              <a:buFont typeface="Arial" pitchFamily="34" charset="0"/>
              <a:buNone/>
              <a:defRPr lang="en-US" sz="1400" b="1" kern="1200" dirty="0" smtClean="0">
                <a:solidFill>
                  <a:schemeClr val="tx1"/>
                </a:solidFill>
                <a:latin typeface="+mn-lt"/>
                <a:ea typeface="+mn-ea"/>
                <a:cs typeface="+mn-cs"/>
              </a:defRPr>
            </a:lvl1pPr>
            <a:lvl2pPr marL="0" indent="0" algn="l" defTabSz="914400" rtl="0" eaLnBrk="1" latinLnBrk="0" hangingPunct="1">
              <a:spcBef>
                <a:spcPts val="600"/>
              </a:spcBef>
              <a:buClr>
                <a:schemeClr val="tx2"/>
              </a:buClr>
              <a:buFont typeface="Cambria" pitchFamily="18" charset="0"/>
              <a:buNone/>
              <a:defRPr sz="1200" kern="1200">
                <a:solidFill>
                  <a:schemeClr val="tx1"/>
                </a:solidFill>
                <a:latin typeface="+mn-lt"/>
                <a:ea typeface="+mn-ea"/>
                <a:cs typeface="+mn-cs"/>
              </a:defRPr>
            </a:lvl2pPr>
            <a:lvl3pPr marL="230400" indent="-230400" algn="l" defTabSz="914400" rtl="0" eaLnBrk="1" latinLnBrk="0" hangingPunct="1">
              <a:spcBef>
                <a:spcPts val="600"/>
              </a:spcBef>
              <a:buClr>
                <a:schemeClr val="tx2"/>
              </a:buClr>
              <a:buSzPct val="100000"/>
              <a:buFont typeface="Arial" pitchFamily="34" charset="0"/>
              <a:buChar char="•"/>
              <a:defRPr sz="1200" kern="1200">
                <a:solidFill>
                  <a:schemeClr val="tx1"/>
                </a:solidFill>
                <a:latin typeface="+mn-lt"/>
                <a:ea typeface="+mn-ea"/>
                <a:cs typeface="+mn-cs"/>
              </a:defRPr>
            </a:lvl3pPr>
            <a:lvl4pPr marL="4608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4pPr>
            <a:lvl5pPr marL="6912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Clr>
                <a:srgbClr val="556991"/>
              </a:buClr>
            </a:pPr>
            <a:r>
              <a:rPr lang="en-US" sz="2400" cap="all">
                <a:ln w="3175">
                  <a:noFill/>
                </a:ln>
                <a:solidFill>
                  <a:schemeClr val="bg1"/>
                </a:solidFill>
                <a:latin typeface="Gill Sans MT"/>
              </a:rPr>
              <a:t>User journey 1</a:t>
            </a:r>
            <a:endParaRPr lang="en-GB" sz="2400" cap="all">
              <a:ln w="3175">
                <a:noFill/>
              </a:ln>
              <a:solidFill>
                <a:schemeClr val="bg1"/>
              </a:solidFill>
              <a:latin typeface="Gill Sans MT"/>
            </a:endParaRPr>
          </a:p>
        </p:txBody>
      </p:sp>
    </p:spTree>
    <p:extLst>
      <p:ext uri="{BB962C8B-B14F-4D97-AF65-F5344CB8AC3E}">
        <p14:creationId xmlns:p14="http://schemas.microsoft.com/office/powerpoint/2010/main" val="297645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A4B429-0189-47CD-9DDA-A001F58C55D3}" type="slidenum">
              <a:rPr kumimoji="0" lang="en-US" sz="1200" b="0" i="0" u="none" strike="noStrike" kern="1200" cap="none" spc="0" normalizeH="0" baseline="0" noProof="0" smtClean="0">
                <a:ln>
                  <a:noFill/>
                </a:ln>
                <a:solidFill>
                  <a:prstClr val="black"/>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Gill Sans MT"/>
              <a:ea typeface="+mn-ea"/>
              <a:cs typeface="+mn-cs"/>
            </a:endParaRPr>
          </a:p>
        </p:txBody>
      </p:sp>
      <p:sp>
        <p:nvSpPr>
          <p:cNvPr id="53" name="Title 5">
            <a:extLst>
              <a:ext uri="{FF2B5EF4-FFF2-40B4-BE49-F238E27FC236}">
                <a16:creationId xmlns:a16="http://schemas.microsoft.com/office/drawing/2014/main" id="{321B7031-D6C6-4A68-A7BD-73B7DF7EAFE2}"/>
              </a:ext>
            </a:extLst>
          </p:cNvPr>
          <p:cNvSpPr txBox="1">
            <a:spLocks/>
          </p:cNvSpPr>
          <p:nvPr/>
        </p:nvSpPr>
        <p:spPr>
          <a:xfrm>
            <a:off x="1268478" y="446416"/>
            <a:ext cx="9730316" cy="679668"/>
          </a:xfrm>
          <a:prstGeom prst="rect">
            <a:avLst/>
          </a:prstGeom>
        </p:spPr>
        <p:txBody>
          <a:bodyPr vert="horz" lIns="0" tIns="0" rIns="0" bIns="0" rtlCol="0" anchor="t" anchorCtr="0">
            <a:norm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all" spc="0" normalizeH="0" baseline="0" noProof="0">
                <a:ln>
                  <a:noFill/>
                </a:ln>
                <a:solidFill>
                  <a:srgbClr val="556991"/>
                </a:solidFill>
                <a:effectLst/>
                <a:uLnTx/>
                <a:uFillTx/>
                <a:latin typeface="Gill Sans MT"/>
                <a:ea typeface="+mj-ea"/>
                <a:cs typeface="+mj-cs"/>
              </a:rPr>
              <a:t>User journey 1</a:t>
            </a:r>
            <a:endParaRPr kumimoji="0" lang="en-GB" sz="2000" b="1" i="0" u="none" strike="noStrike" kern="1200" cap="all" spc="0" normalizeH="0" baseline="0" noProof="0">
              <a:ln>
                <a:noFill/>
              </a:ln>
              <a:solidFill>
                <a:srgbClr val="556991"/>
              </a:solidFill>
              <a:effectLst/>
              <a:uLnTx/>
              <a:uFillTx/>
              <a:latin typeface="Gill Sans MT"/>
              <a:ea typeface="+mj-ea"/>
              <a:cs typeface="+mj-cs"/>
            </a:endParaRPr>
          </a:p>
        </p:txBody>
      </p:sp>
      <p:sp>
        <p:nvSpPr>
          <p:cNvPr id="34" name="Rectangle 33">
            <a:extLst>
              <a:ext uri="{FF2B5EF4-FFF2-40B4-BE49-F238E27FC236}">
                <a16:creationId xmlns:a16="http://schemas.microsoft.com/office/drawing/2014/main" id="{6E6B3C7B-9B4D-4BC5-BB1A-E60AED2AEB7E}"/>
              </a:ext>
            </a:extLst>
          </p:cNvPr>
          <p:cNvSpPr/>
          <p:nvPr/>
        </p:nvSpPr>
        <p:spPr>
          <a:xfrm>
            <a:off x="0" y="2014470"/>
            <a:ext cx="12192000" cy="161053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mbria"/>
              <a:ea typeface="+mn-ea"/>
              <a:cs typeface="+mn-cs"/>
            </a:endParaRPr>
          </a:p>
        </p:txBody>
      </p:sp>
      <p:sp>
        <p:nvSpPr>
          <p:cNvPr id="37" name="Speech Bubble: Rectangle 36">
            <a:extLst>
              <a:ext uri="{FF2B5EF4-FFF2-40B4-BE49-F238E27FC236}">
                <a16:creationId xmlns:a16="http://schemas.microsoft.com/office/drawing/2014/main" id="{DEE3E368-4B89-4F2D-9F81-B8DCE6C6FB45}"/>
              </a:ext>
            </a:extLst>
          </p:cNvPr>
          <p:cNvSpPr/>
          <p:nvPr/>
        </p:nvSpPr>
        <p:spPr>
          <a:xfrm>
            <a:off x="3154936" y="4048883"/>
            <a:ext cx="4316604" cy="1791535"/>
          </a:xfrm>
          <a:prstGeom prst="wedgeRectCallout">
            <a:avLst>
              <a:gd name="adj1" fmla="val 29005"/>
              <a:gd name="adj2" fmla="val -76688"/>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1" fontAlgn="auto" latinLnBrk="0" hangingPunct="1">
              <a:lnSpc>
                <a:spcPct val="100000"/>
              </a:lnSpc>
              <a:spcBef>
                <a:spcPts val="0"/>
              </a:spcBef>
              <a:spcAft>
                <a:spcPts val="600"/>
              </a:spcAft>
              <a:buClrTx/>
              <a:buSzTx/>
              <a:tabLst/>
              <a:defRPr/>
            </a:pPr>
            <a:r>
              <a:rPr lang="en-US" sz="1600">
                <a:solidFill>
                  <a:prstClr val="black"/>
                </a:solidFill>
                <a:latin typeface="Gill Sans MT"/>
              </a:rPr>
              <a:t>Local authorities can select how social workers perform a search on the tool from the following options:</a:t>
            </a: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a:solidFill>
                  <a:prstClr val="black"/>
                </a:solidFill>
                <a:latin typeface="Gill Sans MT"/>
              </a:rPr>
              <a:t>Name and date of birth</a:t>
            </a: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a:solidFill>
                  <a:prstClr val="black"/>
                </a:solidFill>
                <a:latin typeface="Gill Sans MT"/>
              </a:rPr>
              <a:t>Case ID (from the CMS)</a:t>
            </a:r>
          </a:p>
          <a:p>
            <a:pPr marL="285750" lvl="0" indent="-285750">
              <a:spcAft>
                <a:spcPts val="600"/>
              </a:spcAft>
              <a:buFont typeface="Arial" panose="020B0604020202020204" pitchFamily="34" charset="0"/>
              <a:buChar char="•"/>
              <a:defRPr/>
            </a:pPr>
            <a:r>
              <a:rPr lang="en-US" sz="1600">
                <a:solidFill>
                  <a:prstClr val="black"/>
                </a:solidFill>
                <a:latin typeface="Gill Sans MT"/>
              </a:rPr>
              <a:t>The option to search by name or case ID</a:t>
            </a:r>
            <a:endParaRPr kumimoji="0" lang="en-GB" sz="1600" b="0" i="0" u="none" strike="noStrike" kern="1200" cap="none" spc="0" normalizeH="0" baseline="0" noProof="0">
              <a:ln>
                <a:noFill/>
              </a:ln>
              <a:solidFill>
                <a:prstClr val="black"/>
              </a:solidFill>
              <a:effectLst/>
              <a:uLnTx/>
              <a:uFillTx/>
              <a:latin typeface="Gill Sans MT"/>
              <a:ea typeface="+mn-ea"/>
              <a:cs typeface="+mn-cs"/>
            </a:endParaRPr>
          </a:p>
        </p:txBody>
      </p:sp>
      <p:sp>
        <p:nvSpPr>
          <p:cNvPr id="9" name="Rectangle 8">
            <a:extLst>
              <a:ext uri="{FF2B5EF4-FFF2-40B4-BE49-F238E27FC236}">
                <a16:creationId xmlns:a16="http://schemas.microsoft.com/office/drawing/2014/main" id="{9BE378E2-3820-4A1C-A572-7B64D2A532BD}"/>
              </a:ext>
            </a:extLst>
          </p:cNvPr>
          <p:cNvSpPr/>
          <p:nvPr/>
        </p:nvSpPr>
        <p:spPr>
          <a:xfrm>
            <a:off x="941733" y="1017582"/>
            <a:ext cx="10511554" cy="627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b="1">
                <a:solidFill>
                  <a:schemeClr val="tx1"/>
                </a:solidFill>
                <a:latin typeface="Gill Sans MT"/>
              </a:rPr>
              <a:t>User journey 1 </a:t>
            </a:r>
            <a:r>
              <a:rPr lang="en-US">
                <a:solidFill>
                  <a:schemeClr val="tx1"/>
                </a:solidFill>
                <a:latin typeface="Gill Sans MT"/>
              </a:rPr>
              <a:t>allows social workers to search for any relevant individual to view their service involvement information.</a:t>
            </a:r>
            <a:endParaRPr lang="en-US" b="0" i="0" u="none" strike="noStrike" kern="1200" cap="none" spc="0" normalizeH="0" baseline="0" noProof="0">
              <a:ln>
                <a:noFill/>
              </a:ln>
              <a:solidFill>
                <a:schemeClr val="tx1"/>
              </a:solidFill>
              <a:effectLst/>
              <a:uLnTx/>
              <a:uFillTx/>
              <a:latin typeface="Cambria"/>
            </a:endParaRPr>
          </a:p>
        </p:txBody>
      </p:sp>
      <p:sp>
        <p:nvSpPr>
          <p:cNvPr id="11" name="Rectangle: Rounded Corners 10">
            <a:extLst>
              <a:ext uri="{FF2B5EF4-FFF2-40B4-BE49-F238E27FC236}">
                <a16:creationId xmlns:a16="http://schemas.microsoft.com/office/drawing/2014/main" id="{75E8C19D-E8A7-4D3F-ACF0-9F4CBF097B15}"/>
              </a:ext>
            </a:extLst>
          </p:cNvPr>
          <p:cNvSpPr/>
          <p:nvPr/>
        </p:nvSpPr>
        <p:spPr>
          <a:xfrm>
            <a:off x="4272338" y="2231392"/>
            <a:ext cx="1461786" cy="108723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Login</a:t>
            </a:r>
            <a:endParaRPr lang="en-GB">
              <a:solidFill>
                <a:schemeClr val="bg1"/>
              </a:solidFill>
              <a:latin typeface="+mj-lt"/>
            </a:endParaRPr>
          </a:p>
        </p:txBody>
      </p:sp>
      <p:sp>
        <p:nvSpPr>
          <p:cNvPr id="12" name="Rectangle: Rounded Corners 11">
            <a:extLst>
              <a:ext uri="{FF2B5EF4-FFF2-40B4-BE49-F238E27FC236}">
                <a16:creationId xmlns:a16="http://schemas.microsoft.com/office/drawing/2014/main" id="{E43EAE8A-858A-408A-A0E8-F27ADCAB0A94}"/>
              </a:ext>
            </a:extLst>
          </p:cNvPr>
          <p:cNvSpPr/>
          <p:nvPr/>
        </p:nvSpPr>
        <p:spPr>
          <a:xfrm>
            <a:off x="6222162" y="2212768"/>
            <a:ext cx="1432543" cy="108723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Search for any individual</a:t>
            </a:r>
            <a:endParaRPr lang="en-GB">
              <a:solidFill>
                <a:schemeClr val="bg1"/>
              </a:solidFill>
              <a:latin typeface="+mj-lt"/>
            </a:endParaRPr>
          </a:p>
        </p:txBody>
      </p:sp>
      <p:sp>
        <p:nvSpPr>
          <p:cNvPr id="13" name="Rectangle: Rounded Corners 12">
            <a:extLst>
              <a:ext uri="{FF2B5EF4-FFF2-40B4-BE49-F238E27FC236}">
                <a16:creationId xmlns:a16="http://schemas.microsoft.com/office/drawing/2014/main" id="{40FD301A-FB4A-47D6-B199-7E150076C0E3}"/>
              </a:ext>
            </a:extLst>
          </p:cNvPr>
          <p:cNvSpPr/>
          <p:nvPr/>
        </p:nvSpPr>
        <p:spPr>
          <a:xfrm>
            <a:off x="8231170" y="2233054"/>
            <a:ext cx="1432543" cy="108723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Select an individual</a:t>
            </a:r>
            <a:endParaRPr lang="en-GB">
              <a:solidFill>
                <a:schemeClr val="bg1"/>
              </a:solidFill>
              <a:latin typeface="+mj-lt"/>
            </a:endParaRPr>
          </a:p>
        </p:txBody>
      </p:sp>
      <p:sp>
        <p:nvSpPr>
          <p:cNvPr id="14" name="Rectangle: Rounded Corners 13">
            <a:extLst>
              <a:ext uri="{FF2B5EF4-FFF2-40B4-BE49-F238E27FC236}">
                <a16:creationId xmlns:a16="http://schemas.microsoft.com/office/drawing/2014/main" id="{2FCE4CB4-544F-4504-82E0-B8FC388BD551}"/>
              </a:ext>
            </a:extLst>
          </p:cNvPr>
          <p:cNvSpPr/>
          <p:nvPr/>
        </p:nvSpPr>
        <p:spPr>
          <a:xfrm>
            <a:off x="10301460" y="2231392"/>
            <a:ext cx="1432543" cy="108723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View an individual’s service involvement</a:t>
            </a:r>
            <a:endParaRPr lang="en-GB">
              <a:solidFill>
                <a:schemeClr val="bg1"/>
              </a:solidFill>
              <a:latin typeface="+mj-lt"/>
            </a:endParaRPr>
          </a:p>
        </p:txBody>
      </p:sp>
      <p:sp>
        <p:nvSpPr>
          <p:cNvPr id="15" name="Arc 14">
            <a:extLst>
              <a:ext uri="{FF2B5EF4-FFF2-40B4-BE49-F238E27FC236}">
                <a16:creationId xmlns:a16="http://schemas.microsoft.com/office/drawing/2014/main" id="{D31E75AD-E326-4803-9802-FF0D53B0A0F2}"/>
              </a:ext>
            </a:extLst>
          </p:cNvPr>
          <p:cNvSpPr/>
          <p:nvPr/>
        </p:nvSpPr>
        <p:spPr>
          <a:xfrm rot="10800000">
            <a:off x="8081227" y="2147870"/>
            <a:ext cx="479149" cy="1199699"/>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Arc 15">
            <a:extLst>
              <a:ext uri="{FF2B5EF4-FFF2-40B4-BE49-F238E27FC236}">
                <a16:creationId xmlns:a16="http://schemas.microsoft.com/office/drawing/2014/main" id="{7161DDFE-1216-4CFE-9773-1F64E5C9BC06}"/>
              </a:ext>
            </a:extLst>
          </p:cNvPr>
          <p:cNvSpPr/>
          <p:nvPr/>
        </p:nvSpPr>
        <p:spPr>
          <a:xfrm>
            <a:off x="9348901" y="2157050"/>
            <a:ext cx="479149" cy="1199699"/>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row: Right 16">
            <a:extLst>
              <a:ext uri="{FF2B5EF4-FFF2-40B4-BE49-F238E27FC236}">
                <a16:creationId xmlns:a16="http://schemas.microsoft.com/office/drawing/2014/main" id="{5AE11E74-A613-411E-BE11-8DAA8B3B797F}"/>
              </a:ext>
            </a:extLst>
          </p:cNvPr>
          <p:cNvSpPr/>
          <p:nvPr/>
        </p:nvSpPr>
        <p:spPr>
          <a:xfrm>
            <a:off x="7738204" y="2705601"/>
            <a:ext cx="245300" cy="199491"/>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17">
            <a:extLst>
              <a:ext uri="{FF2B5EF4-FFF2-40B4-BE49-F238E27FC236}">
                <a16:creationId xmlns:a16="http://schemas.microsoft.com/office/drawing/2014/main" id="{15F03C16-B6D3-417B-8CFF-A00C02B1907B}"/>
              </a:ext>
            </a:extLst>
          </p:cNvPr>
          <p:cNvSpPr/>
          <p:nvPr/>
        </p:nvSpPr>
        <p:spPr>
          <a:xfrm>
            <a:off x="9935051" y="2702910"/>
            <a:ext cx="245300" cy="199491"/>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Right 18">
            <a:extLst>
              <a:ext uri="{FF2B5EF4-FFF2-40B4-BE49-F238E27FC236}">
                <a16:creationId xmlns:a16="http://schemas.microsoft.com/office/drawing/2014/main" id="{EA1C57F5-9E6E-42DF-99A6-2BB832296858}"/>
              </a:ext>
            </a:extLst>
          </p:cNvPr>
          <p:cNvSpPr/>
          <p:nvPr/>
        </p:nvSpPr>
        <p:spPr>
          <a:xfrm>
            <a:off x="5861374" y="2705599"/>
            <a:ext cx="245300" cy="199491"/>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peech Bubble: Rectangle 19">
            <a:extLst>
              <a:ext uri="{FF2B5EF4-FFF2-40B4-BE49-F238E27FC236}">
                <a16:creationId xmlns:a16="http://schemas.microsoft.com/office/drawing/2014/main" id="{6B1391F7-8E2C-493B-ADE4-ED6EEC5BB39D}"/>
              </a:ext>
            </a:extLst>
          </p:cNvPr>
          <p:cNvSpPr/>
          <p:nvPr/>
        </p:nvSpPr>
        <p:spPr>
          <a:xfrm>
            <a:off x="7654705" y="4048883"/>
            <a:ext cx="2065417" cy="1791535"/>
          </a:xfrm>
          <a:prstGeom prst="wedgeRectCallout">
            <a:avLst>
              <a:gd name="adj1" fmla="val 21348"/>
              <a:gd name="adj2" fmla="val -80090"/>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Aft>
                <a:spcPts val="600"/>
              </a:spcAft>
              <a:defRPr/>
            </a:pPr>
            <a:r>
              <a:rPr lang="en-US" sz="1600">
                <a:solidFill>
                  <a:prstClr val="black"/>
                </a:solidFill>
                <a:latin typeface="Gill Sans MT"/>
              </a:rPr>
              <a:t>Selection does not take place if a search is made using case ID because this results in a direct match.</a:t>
            </a:r>
            <a:endParaRPr kumimoji="0" lang="en-GB" sz="1600" b="0" i="0" u="none" strike="noStrike" kern="1200" cap="none" spc="0" normalizeH="0" baseline="0" noProof="0">
              <a:ln>
                <a:noFill/>
              </a:ln>
              <a:solidFill>
                <a:prstClr val="black"/>
              </a:solidFill>
              <a:effectLst/>
              <a:uLnTx/>
              <a:uFillTx/>
              <a:latin typeface="Gill Sans MT"/>
              <a:ea typeface="+mn-ea"/>
              <a:cs typeface="+mn-cs"/>
            </a:endParaRPr>
          </a:p>
        </p:txBody>
      </p:sp>
      <p:sp>
        <p:nvSpPr>
          <p:cNvPr id="2" name="TextBox 1">
            <a:extLst>
              <a:ext uri="{FF2B5EF4-FFF2-40B4-BE49-F238E27FC236}">
                <a16:creationId xmlns:a16="http://schemas.microsoft.com/office/drawing/2014/main" id="{2545F6E9-F8BE-47BF-B3F9-21201DFBA9F6}"/>
              </a:ext>
            </a:extLst>
          </p:cNvPr>
          <p:cNvSpPr txBox="1"/>
          <p:nvPr/>
        </p:nvSpPr>
        <p:spPr>
          <a:xfrm>
            <a:off x="10040348" y="4116869"/>
            <a:ext cx="1910049" cy="1723549"/>
          </a:xfrm>
          <a:prstGeom prst="rect">
            <a:avLst/>
          </a:prstGeom>
          <a:noFill/>
        </p:spPr>
        <p:txBody>
          <a:bodyPr wrap="square" lIns="0" tIns="0" rIns="0" bIns="0" rtlCol="0">
            <a:spAutoFit/>
          </a:bodyPr>
          <a:lstStyle/>
          <a:p>
            <a:r>
              <a:rPr lang="en-US" sz="1600">
                <a:latin typeface="+mj-lt"/>
              </a:rPr>
              <a:t>The process is repeated for any additional, relevant individuals that social workers wish to view service involvement information on</a:t>
            </a:r>
            <a:endParaRPr lang="en-GB" sz="1600" err="1">
              <a:latin typeface="+mj-lt"/>
            </a:endParaRPr>
          </a:p>
        </p:txBody>
      </p:sp>
      <p:sp>
        <p:nvSpPr>
          <p:cNvPr id="28" name="Rectangle: Rounded Corners 27">
            <a:extLst>
              <a:ext uri="{FF2B5EF4-FFF2-40B4-BE49-F238E27FC236}">
                <a16:creationId xmlns:a16="http://schemas.microsoft.com/office/drawing/2014/main" id="{AF49A548-0C7F-408C-8BC3-4E075D88D03E}"/>
              </a:ext>
            </a:extLst>
          </p:cNvPr>
          <p:cNvSpPr/>
          <p:nvPr/>
        </p:nvSpPr>
        <p:spPr>
          <a:xfrm>
            <a:off x="447932" y="2243509"/>
            <a:ext cx="1461786" cy="1087232"/>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latin typeface="+mj-lt"/>
              </a:rPr>
              <a:t>Receive a referral with child details</a:t>
            </a:r>
            <a:endParaRPr lang="en-GB" sz="1400">
              <a:solidFill>
                <a:schemeClr val="bg1"/>
              </a:solidFill>
              <a:latin typeface="+mj-lt"/>
            </a:endParaRPr>
          </a:p>
        </p:txBody>
      </p:sp>
      <p:sp>
        <p:nvSpPr>
          <p:cNvPr id="29" name="Rectangle: Rounded Corners 28">
            <a:extLst>
              <a:ext uri="{FF2B5EF4-FFF2-40B4-BE49-F238E27FC236}">
                <a16:creationId xmlns:a16="http://schemas.microsoft.com/office/drawing/2014/main" id="{63D8D3AF-BC44-4DBA-9BBE-9A3581876E00}"/>
              </a:ext>
            </a:extLst>
          </p:cNvPr>
          <p:cNvSpPr/>
          <p:nvPr/>
        </p:nvSpPr>
        <p:spPr>
          <a:xfrm>
            <a:off x="2343390" y="2243509"/>
            <a:ext cx="1461786" cy="1087232"/>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latin typeface="+mj-lt"/>
              </a:rPr>
              <a:t>Gain access to the basic details of other relevant individuals</a:t>
            </a:r>
            <a:endParaRPr lang="en-GB" sz="1400">
              <a:solidFill>
                <a:schemeClr val="bg1"/>
              </a:solidFill>
              <a:latin typeface="+mj-lt"/>
            </a:endParaRPr>
          </a:p>
        </p:txBody>
      </p:sp>
      <p:sp>
        <p:nvSpPr>
          <p:cNvPr id="30" name="Arrow: Right 29">
            <a:extLst>
              <a:ext uri="{FF2B5EF4-FFF2-40B4-BE49-F238E27FC236}">
                <a16:creationId xmlns:a16="http://schemas.microsoft.com/office/drawing/2014/main" id="{96C608D2-87BD-4E82-8261-9F746E9199FF}"/>
              </a:ext>
            </a:extLst>
          </p:cNvPr>
          <p:cNvSpPr/>
          <p:nvPr/>
        </p:nvSpPr>
        <p:spPr>
          <a:xfrm>
            <a:off x="3924226" y="2702910"/>
            <a:ext cx="245300" cy="199491"/>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Arrow: Right 30">
            <a:extLst>
              <a:ext uri="{FF2B5EF4-FFF2-40B4-BE49-F238E27FC236}">
                <a16:creationId xmlns:a16="http://schemas.microsoft.com/office/drawing/2014/main" id="{92C4A189-2A71-4425-8EA1-CE8EA1C08589}"/>
              </a:ext>
            </a:extLst>
          </p:cNvPr>
          <p:cNvSpPr/>
          <p:nvPr/>
        </p:nvSpPr>
        <p:spPr>
          <a:xfrm>
            <a:off x="2052850" y="2721118"/>
            <a:ext cx="245300" cy="199491"/>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37273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0DAFD9-FF01-4DE1-B8C4-20A40CDE28FB}"/>
              </a:ext>
            </a:extLst>
          </p:cNvPr>
          <p:cNvSpPr/>
          <p:nvPr/>
        </p:nvSpPr>
        <p:spPr>
          <a:xfrm>
            <a:off x="1" y="1038105"/>
            <a:ext cx="12192001" cy="154615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sp>
        <p:nvSpPr>
          <p:cNvPr id="4" name="Title 4">
            <a:extLst>
              <a:ext uri="{FF2B5EF4-FFF2-40B4-BE49-F238E27FC236}">
                <a16:creationId xmlns:a16="http://schemas.microsoft.com/office/drawing/2014/main" id="{29AE4DE6-701A-46B6-864F-F250BA1BD9CE}"/>
              </a:ext>
            </a:extLst>
          </p:cNvPr>
          <p:cNvSpPr txBox="1">
            <a:spLocks/>
          </p:cNvSpPr>
          <p:nvPr/>
        </p:nvSpPr>
        <p:spPr>
          <a:xfrm>
            <a:off x="2459038" y="1323341"/>
            <a:ext cx="7592736" cy="991125"/>
          </a:xfrm>
          <a:prstGeom prst="rect">
            <a:avLst/>
          </a:prstGeom>
          <a:ln>
            <a:noFill/>
          </a:ln>
        </p:spPr>
        <p:txBody>
          <a:bodyPr vert="horz" lIns="0" tIns="0" rIns="0" bIns="0" rtlCol="0" anchor="t" anchorCtr="0">
            <a:no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endParaRPr lang="en-US">
              <a:ln w="3175">
                <a:noFill/>
              </a:ln>
              <a:solidFill>
                <a:schemeClr val="bg1"/>
              </a:solidFill>
            </a:endParaRPr>
          </a:p>
        </p:txBody>
      </p:sp>
      <p:sp>
        <p:nvSpPr>
          <p:cNvPr id="8" name="Text Placeholder 16">
            <a:extLst>
              <a:ext uri="{FF2B5EF4-FFF2-40B4-BE49-F238E27FC236}">
                <a16:creationId xmlns:a16="http://schemas.microsoft.com/office/drawing/2014/main" id="{5881944C-59ED-47CA-9AFC-78EAE06B5D61}"/>
              </a:ext>
            </a:extLst>
          </p:cNvPr>
          <p:cNvSpPr txBox="1">
            <a:spLocks/>
          </p:cNvSpPr>
          <p:nvPr/>
        </p:nvSpPr>
        <p:spPr>
          <a:xfrm>
            <a:off x="1168716" y="1581198"/>
            <a:ext cx="8721170" cy="409575"/>
          </a:xfrm>
          <a:prstGeom prst="rect">
            <a:avLst/>
          </a:prstGeom>
          <a:ln>
            <a:noFill/>
          </a:ln>
        </p:spPr>
        <p:txBody>
          <a:bodyPr vert="horz" lIns="0" tIns="0" rIns="0" bIns="0" rtlCol="0" anchor="t" anchorCtr="0">
            <a:noAutofit/>
          </a:bodyPr>
          <a:lstStyle>
            <a:lvl1pPr marL="0" indent="0" algn="l" defTabSz="914400" rtl="0" eaLnBrk="1" latinLnBrk="0" hangingPunct="1">
              <a:spcBef>
                <a:spcPts val="600"/>
              </a:spcBef>
              <a:spcAft>
                <a:spcPts val="0"/>
              </a:spcAft>
              <a:buClr>
                <a:schemeClr val="tx2"/>
              </a:buClr>
              <a:buSzPct val="120000"/>
              <a:buFont typeface="Arial" pitchFamily="34" charset="0"/>
              <a:buNone/>
              <a:defRPr lang="en-US" sz="1400" b="1" kern="1200" dirty="0" smtClean="0">
                <a:solidFill>
                  <a:schemeClr val="tx1"/>
                </a:solidFill>
                <a:latin typeface="+mn-lt"/>
                <a:ea typeface="+mn-ea"/>
                <a:cs typeface="+mn-cs"/>
              </a:defRPr>
            </a:lvl1pPr>
            <a:lvl2pPr marL="0" indent="0" algn="l" defTabSz="914400" rtl="0" eaLnBrk="1" latinLnBrk="0" hangingPunct="1">
              <a:spcBef>
                <a:spcPts val="600"/>
              </a:spcBef>
              <a:buClr>
                <a:schemeClr val="tx2"/>
              </a:buClr>
              <a:buFont typeface="Cambria" pitchFamily="18" charset="0"/>
              <a:buNone/>
              <a:defRPr sz="1200" kern="1200">
                <a:solidFill>
                  <a:schemeClr val="tx1"/>
                </a:solidFill>
                <a:latin typeface="+mn-lt"/>
                <a:ea typeface="+mn-ea"/>
                <a:cs typeface="+mn-cs"/>
              </a:defRPr>
            </a:lvl2pPr>
            <a:lvl3pPr marL="230400" indent="-230400" algn="l" defTabSz="914400" rtl="0" eaLnBrk="1" latinLnBrk="0" hangingPunct="1">
              <a:spcBef>
                <a:spcPts val="600"/>
              </a:spcBef>
              <a:buClr>
                <a:schemeClr val="tx2"/>
              </a:buClr>
              <a:buSzPct val="100000"/>
              <a:buFont typeface="Arial" pitchFamily="34" charset="0"/>
              <a:buChar char="•"/>
              <a:defRPr sz="1200" kern="1200">
                <a:solidFill>
                  <a:schemeClr val="tx1"/>
                </a:solidFill>
                <a:latin typeface="+mn-lt"/>
                <a:ea typeface="+mn-ea"/>
                <a:cs typeface="+mn-cs"/>
              </a:defRPr>
            </a:lvl3pPr>
            <a:lvl4pPr marL="4608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4pPr>
            <a:lvl5pPr marL="6912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Clr>
                <a:srgbClr val="556991"/>
              </a:buClr>
            </a:pPr>
            <a:r>
              <a:rPr lang="en-US" sz="2400" cap="all">
                <a:ln w="3175">
                  <a:noFill/>
                </a:ln>
                <a:solidFill>
                  <a:schemeClr val="bg1"/>
                </a:solidFill>
                <a:latin typeface="Gill Sans MT"/>
              </a:rPr>
              <a:t>User journey 2</a:t>
            </a:r>
            <a:endParaRPr lang="en-GB" sz="2400" cap="all">
              <a:ln w="3175">
                <a:noFill/>
              </a:ln>
              <a:solidFill>
                <a:schemeClr val="bg1"/>
              </a:solidFill>
              <a:latin typeface="Gill Sans MT"/>
            </a:endParaRPr>
          </a:p>
        </p:txBody>
      </p:sp>
    </p:spTree>
    <p:extLst>
      <p:ext uri="{BB962C8B-B14F-4D97-AF65-F5344CB8AC3E}">
        <p14:creationId xmlns:p14="http://schemas.microsoft.com/office/powerpoint/2010/main" val="812644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A4B429-0189-47CD-9DDA-A001F58C55D3}" type="slidenum">
              <a:rPr kumimoji="0" lang="en-US" sz="1200" b="0" i="0" u="none" strike="noStrike" kern="1200" cap="none" spc="0" normalizeH="0" baseline="0" noProof="0" smtClean="0">
                <a:ln>
                  <a:noFill/>
                </a:ln>
                <a:solidFill>
                  <a:prstClr val="black"/>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Gill Sans MT"/>
              <a:ea typeface="+mn-ea"/>
              <a:cs typeface="+mn-cs"/>
            </a:endParaRPr>
          </a:p>
        </p:txBody>
      </p:sp>
      <p:sp>
        <p:nvSpPr>
          <p:cNvPr id="53" name="Title 5">
            <a:extLst>
              <a:ext uri="{FF2B5EF4-FFF2-40B4-BE49-F238E27FC236}">
                <a16:creationId xmlns:a16="http://schemas.microsoft.com/office/drawing/2014/main" id="{321B7031-D6C6-4A68-A7BD-73B7DF7EAFE2}"/>
              </a:ext>
            </a:extLst>
          </p:cNvPr>
          <p:cNvSpPr txBox="1">
            <a:spLocks/>
          </p:cNvSpPr>
          <p:nvPr/>
        </p:nvSpPr>
        <p:spPr>
          <a:xfrm>
            <a:off x="1268478" y="446416"/>
            <a:ext cx="9730316" cy="679668"/>
          </a:xfrm>
          <a:prstGeom prst="rect">
            <a:avLst/>
          </a:prstGeom>
        </p:spPr>
        <p:txBody>
          <a:bodyPr vert="horz" lIns="0" tIns="0" rIns="0" bIns="0" rtlCol="0" anchor="t" anchorCtr="0">
            <a:norm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all" spc="0" normalizeH="0" baseline="0" noProof="0">
                <a:ln>
                  <a:noFill/>
                </a:ln>
                <a:solidFill>
                  <a:srgbClr val="556991"/>
                </a:solidFill>
                <a:effectLst/>
                <a:uLnTx/>
                <a:uFillTx/>
                <a:latin typeface="Gill Sans MT"/>
                <a:ea typeface="+mj-ea"/>
                <a:cs typeface="+mj-cs"/>
              </a:rPr>
              <a:t>User journey 2</a:t>
            </a:r>
            <a:endParaRPr kumimoji="0" lang="en-GB" sz="2000" b="1" i="0" u="none" strike="noStrike" kern="1200" cap="all" spc="0" normalizeH="0" baseline="0" noProof="0">
              <a:ln>
                <a:noFill/>
              </a:ln>
              <a:solidFill>
                <a:srgbClr val="556991"/>
              </a:solidFill>
              <a:effectLst/>
              <a:uLnTx/>
              <a:uFillTx/>
              <a:latin typeface="Gill Sans MT"/>
              <a:ea typeface="+mj-ea"/>
              <a:cs typeface="+mj-cs"/>
            </a:endParaRPr>
          </a:p>
        </p:txBody>
      </p:sp>
      <p:sp>
        <p:nvSpPr>
          <p:cNvPr id="34" name="Rectangle 33">
            <a:extLst>
              <a:ext uri="{FF2B5EF4-FFF2-40B4-BE49-F238E27FC236}">
                <a16:creationId xmlns:a16="http://schemas.microsoft.com/office/drawing/2014/main" id="{6E6B3C7B-9B4D-4BC5-BB1A-E60AED2AEB7E}"/>
              </a:ext>
            </a:extLst>
          </p:cNvPr>
          <p:cNvSpPr/>
          <p:nvPr/>
        </p:nvSpPr>
        <p:spPr>
          <a:xfrm>
            <a:off x="0" y="1882674"/>
            <a:ext cx="12192000" cy="161053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mbria"/>
              <a:ea typeface="+mn-ea"/>
              <a:cs typeface="+mn-cs"/>
            </a:endParaRPr>
          </a:p>
        </p:txBody>
      </p:sp>
      <p:sp>
        <p:nvSpPr>
          <p:cNvPr id="37" name="Speech Bubble: Rectangle 36">
            <a:extLst>
              <a:ext uri="{FF2B5EF4-FFF2-40B4-BE49-F238E27FC236}">
                <a16:creationId xmlns:a16="http://schemas.microsoft.com/office/drawing/2014/main" id="{DEE3E368-4B89-4F2D-9F81-B8DCE6C6FB45}"/>
              </a:ext>
            </a:extLst>
          </p:cNvPr>
          <p:cNvSpPr/>
          <p:nvPr/>
        </p:nvSpPr>
        <p:spPr>
          <a:xfrm>
            <a:off x="712070" y="3876684"/>
            <a:ext cx="4145280" cy="1791535"/>
          </a:xfrm>
          <a:prstGeom prst="wedgeRectCallout">
            <a:avLst>
              <a:gd name="adj1" fmla="val 45757"/>
              <a:gd name="adj2" fmla="val -74987"/>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1" fontAlgn="auto" latinLnBrk="0" hangingPunct="1">
              <a:lnSpc>
                <a:spcPct val="100000"/>
              </a:lnSpc>
              <a:spcBef>
                <a:spcPts val="0"/>
              </a:spcBef>
              <a:spcAft>
                <a:spcPts val="600"/>
              </a:spcAft>
              <a:buClrTx/>
              <a:buSzTx/>
              <a:tabLst/>
              <a:defRPr/>
            </a:pPr>
            <a:r>
              <a:rPr lang="en-US" sz="1600">
                <a:solidFill>
                  <a:prstClr val="black"/>
                </a:solidFill>
                <a:latin typeface="Gill Sans MT"/>
              </a:rPr>
              <a:t>Local authorities can select how social workers perform a search on the tool from the following options:</a:t>
            </a: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a:solidFill>
                  <a:prstClr val="black"/>
                </a:solidFill>
                <a:latin typeface="Gill Sans MT"/>
              </a:rPr>
              <a:t>Name and date of birth</a:t>
            </a: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a:solidFill>
                  <a:prstClr val="black"/>
                </a:solidFill>
                <a:latin typeface="Gill Sans MT"/>
              </a:rPr>
              <a:t>Case ID </a:t>
            </a:r>
          </a:p>
          <a:p>
            <a:pPr marL="285750" lvl="0" indent="-285750">
              <a:spcAft>
                <a:spcPts val="600"/>
              </a:spcAft>
              <a:buFont typeface="Arial" panose="020B0604020202020204" pitchFamily="34" charset="0"/>
              <a:buChar char="•"/>
              <a:defRPr/>
            </a:pPr>
            <a:r>
              <a:rPr lang="en-US" sz="1600">
                <a:solidFill>
                  <a:prstClr val="black"/>
                </a:solidFill>
                <a:latin typeface="Gill Sans MT"/>
              </a:rPr>
              <a:t>The option to search by name or case ID</a:t>
            </a:r>
            <a:endParaRPr kumimoji="0" lang="en-GB" sz="1600" b="0" i="0" u="none" strike="noStrike" kern="1200" cap="none" spc="0" normalizeH="0" baseline="0" noProof="0">
              <a:ln>
                <a:noFill/>
              </a:ln>
              <a:solidFill>
                <a:prstClr val="black"/>
              </a:solidFill>
              <a:effectLst/>
              <a:uLnTx/>
              <a:uFillTx/>
              <a:latin typeface="Gill Sans MT"/>
              <a:ea typeface="+mn-ea"/>
              <a:cs typeface="+mn-cs"/>
            </a:endParaRPr>
          </a:p>
        </p:txBody>
      </p:sp>
      <p:sp>
        <p:nvSpPr>
          <p:cNvPr id="9" name="Rectangle 8">
            <a:extLst>
              <a:ext uri="{FF2B5EF4-FFF2-40B4-BE49-F238E27FC236}">
                <a16:creationId xmlns:a16="http://schemas.microsoft.com/office/drawing/2014/main" id="{9BE378E2-3820-4A1C-A572-7B64D2A532BD}"/>
              </a:ext>
            </a:extLst>
          </p:cNvPr>
          <p:cNvSpPr/>
          <p:nvPr/>
        </p:nvSpPr>
        <p:spPr>
          <a:xfrm>
            <a:off x="941733" y="1017582"/>
            <a:ext cx="10511554" cy="627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b="1">
                <a:solidFill>
                  <a:schemeClr val="tx1"/>
                </a:solidFill>
                <a:latin typeface="Gill Sans MT"/>
              </a:rPr>
              <a:t>User journey 2 </a:t>
            </a:r>
            <a:r>
              <a:rPr lang="en-US">
                <a:solidFill>
                  <a:schemeClr val="tx1"/>
                </a:solidFill>
                <a:latin typeface="Gill Sans MT"/>
              </a:rPr>
              <a:t>allows social workers to search for any child on their case load to view their service involvement and the service involvement of individuals that have been linked to the child in the CMS</a:t>
            </a:r>
            <a:endParaRPr lang="en-US" b="0" i="0" u="none" strike="noStrike" kern="1200" cap="none" spc="0" normalizeH="0" baseline="0" noProof="0">
              <a:ln>
                <a:noFill/>
              </a:ln>
              <a:solidFill>
                <a:schemeClr val="tx1"/>
              </a:solidFill>
              <a:effectLst/>
              <a:uLnTx/>
              <a:uFillTx/>
              <a:latin typeface="Cambria"/>
            </a:endParaRPr>
          </a:p>
        </p:txBody>
      </p:sp>
      <p:sp>
        <p:nvSpPr>
          <p:cNvPr id="11" name="Rectangle: Rounded Corners 10">
            <a:extLst>
              <a:ext uri="{FF2B5EF4-FFF2-40B4-BE49-F238E27FC236}">
                <a16:creationId xmlns:a16="http://schemas.microsoft.com/office/drawing/2014/main" id="{75E8C19D-E8A7-4D3F-ACF0-9F4CBF097B15}"/>
              </a:ext>
            </a:extLst>
          </p:cNvPr>
          <p:cNvSpPr/>
          <p:nvPr/>
        </p:nvSpPr>
        <p:spPr>
          <a:xfrm>
            <a:off x="2804063" y="2133876"/>
            <a:ext cx="1389776" cy="1114743"/>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Login</a:t>
            </a:r>
            <a:endParaRPr lang="en-GB">
              <a:solidFill>
                <a:schemeClr val="bg1"/>
              </a:solidFill>
              <a:latin typeface="+mj-lt"/>
            </a:endParaRPr>
          </a:p>
        </p:txBody>
      </p:sp>
      <p:sp>
        <p:nvSpPr>
          <p:cNvPr id="19" name="Arrow: Right 18">
            <a:extLst>
              <a:ext uri="{FF2B5EF4-FFF2-40B4-BE49-F238E27FC236}">
                <a16:creationId xmlns:a16="http://schemas.microsoft.com/office/drawing/2014/main" id="{EA1C57F5-9E6E-42DF-99A6-2BB832296858}"/>
              </a:ext>
            </a:extLst>
          </p:cNvPr>
          <p:cNvSpPr/>
          <p:nvPr/>
        </p:nvSpPr>
        <p:spPr>
          <a:xfrm>
            <a:off x="4277271" y="2568965"/>
            <a:ext cx="233215" cy="20454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peech Bubble: Rectangle 19">
            <a:extLst>
              <a:ext uri="{FF2B5EF4-FFF2-40B4-BE49-F238E27FC236}">
                <a16:creationId xmlns:a16="http://schemas.microsoft.com/office/drawing/2014/main" id="{6B1391F7-8E2C-493B-ADE4-ED6EEC5BB39D}"/>
              </a:ext>
            </a:extLst>
          </p:cNvPr>
          <p:cNvSpPr/>
          <p:nvPr/>
        </p:nvSpPr>
        <p:spPr>
          <a:xfrm>
            <a:off x="5210566" y="3876683"/>
            <a:ext cx="2037144" cy="1791535"/>
          </a:xfrm>
          <a:prstGeom prst="wedgeRectCallout">
            <a:avLst>
              <a:gd name="adj1" fmla="val 30726"/>
              <a:gd name="adj2" fmla="val -75553"/>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Aft>
                <a:spcPts val="600"/>
              </a:spcAft>
              <a:defRPr/>
            </a:pPr>
            <a:r>
              <a:rPr lang="en-US" sz="1600">
                <a:solidFill>
                  <a:prstClr val="black"/>
                </a:solidFill>
                <a:latin typeface="Gill Sans MT"/>
              </a:rPr>
              <a:t>Selection does not take place if a search is made using case ID because this results in a direct match.</a:t>
            </a:r>
            <a:endParaRPr kumimoji="0" lang="en-GB" sz="1600" b="0" i="0" u="none" strike="noStrike" kern="1200" cap="none" spc="0" normalizeH="0" baseline="0" noProof="0">
              <a:ln>
                <a:noFill/>
              </a:ln>
              <a:solidFill>
                <a:prstClr val="black"/>
              </a:solidFill>
              <a:effectLst/>
              <a:uLnTx/>
              <a:uFillTx/>
              <a:latin typeface="Gill Sans MT"/>
              <a:ea typeface="+mn-ea"/>
              <a:cs typeface="+mn-cs"/>
            </a:endParaRPr>
          </a:p>
        </p:txBody>
      </p:sp>
      <p:sp>
        <p:nvSpPr>
          <p:cNvPr id="21" name="Rectangle: Rounded Corners 20">
            <a:extLst>
              <a:ext uri="{FF2B5EF4-FFF2-40B4-BE49-F238E27FC236}">
                <a16:creationId xmlns:a16="http://schemas.microsoft.com/office/drawing/2014/main" id="{ED94E8A4-EF9F-4B4E-B10B-D2E61DA4A6E9}"/>
              </a:ext>
            </a:extLst>
          </p:cNvPr>
          <p:cNvSpPr/>
          <p:nvPr/>
        </p:nvSpPr>
        <p:spPr>
          <a:xfrm>
            <a:off x="4581892" y="2130572"/>
            <a:ext cx="1361975" cy="1114743"/>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Search for a child</a:t>
            </a:r>
            <a:endParaRPr lang="en-GB">
              <a:solidFill>
                <a:schemeClr val="bg1"/>
              </a:solidFill>
              <a:latin typeface="+mj-lt"/>
            </a:endParaRPr>
          </a:p>
        </p:txBody>
      </p:sp>
      <p:sp>
        <p:nvSpPr>
          <p:cNvPr id="22" name="Rectangle: Rounded Corners 21">
            <a:extLst>
              <a:ext uri="{FF2B5EF4-FFF2-40B4-BE49-F238E27FC236}">
                <a16:creationId xmlns:a16="http://schemas.microsoft.com/office/drawing/2014/main" id="{1D41B202-7F7B-4544-8EA2-E79ED00EFFA5}"/>
              </a:ext>
            </a:extLst>
          </p:cNvPr>
          <p:cNvSpPr/>
          <p:nvPr/>
        </p:nvSpPr>
        <p:spPr>
          <a:xfrm>
            <a:off x="6414130" y="2121368"/>
            <a:ext cx="1361975" cy="1114743"/>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Select a child</a:t>
            </a:r>
            <a:endParaRPr lang="en-GB">
              <a:solidFill>
                <a:schemeClr val="bg1"/>
              </a:solidFill>
              <a:latin typeface="+mj-lt"/>
            </a:endParaRPr>
          </a:p>
        </p:txBody>
      </p:sp>
      <p:sp>
        <p:nvSpPr>
          <p:cNvPr id="23" name="Rectangle: Rounded Corners 22">
            <a:extLst>
              <a:ext uri="{FF2B5EF4-FFF2-40B4-BE49-F238E27FC236}">
                <a16:creationId xmlns:a16="http://schemas.microsoft.com/office/drawing/2014/main" id="{9EEC2394-9D0A-42F0-B91E-B90C13F1621F}"/>
              </a:ext>
            </a:extLst>
          </p:cNvPr>
          <p:cNvSpPr/>
          <p:nvPr/>
        </p:nvSpPr>
        <p:spPr>
          <a:xfrm>
            <a:off x="8193688" y="2108929"/>
            <a:ext cx="1361975" cy="1114743"/>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latin typeface="+mj-lt"/>
              </a:rPr>
              <a:t>View a child’s detail page with linked individuals</a:t>
            </a:r>
            <a:endParaRPr lang="en-GB" sz="1600">
              <a:solidFill>
                <a:schemeClr val="bg1"/>
              </a:solidFill>
              <a:latin typeface="+mj-lt"/>
            </a:endParaRPr>
          </a:p>
        </p:txBody>
      </p:sp>
      <p:sp>
        <p:nvSpPr>
          <p:cNvPr id="24" name="Rectangle: Rounded Corners 23">
            <a:extLst>
              <a:ext uri="{FF2B5EF4-FFF2-40B4-BE49-F238E27FC236}">
                <a16:creationId xmlns:a16="http://schemas.microsoft.com/office/drawing/2014/main" id="{59F34E03-975B-4C22-B729-DA8D1CEC90CC}"/>
              </a:ext>
            </a:extLst>
          </p:cNvPr>
          <p:cNvSpPr/>
          <p:nvPr/>
        </p:nvSpPr>
        <p:spPr>
          <a:xfrm>
            <a:off x="9888297" y="2108929"/>
            <a:ext cx="1361975" cy="1114743"/>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latin typeface="+mj-lt"/>
              </a:rPr>
              <a:t>View a linked individual’s service involvement</a:t>
            </a:r>
            <a:endParaRPr lang="en-GB" sz="1600">
              <a:solidFill>
                <a:schemeClr val="bg1"/>
              </a:solidFill>
              <a:latin typeface="+mj-lt"/>
            </a:endParaRPr>
          </a:p>
        </p:txBody>
      </p:sp>
      <p:sp>
        <p:nvSpPr>
          <p:cNvPr id="25" name="Arc 24">
            <a:extLst>
              <a:ext uri="{FF2B5EF4-FFF2-40B4-BE49-F238E27FC236}">
                <a16:creationId xmlns:a16="http://schemas.microsoft.com/office/drawing/2014/main" id="{700693A4-26E0-45A2-B694-77322A543AB2}"/>
              </a:ext>
            </a:extLst>
          </p:cNvPr>
          <p:cNvSpPr/>
          <p:nvPr/>
        </p:nvSpPr>
        <p:spPr>
          <a:xfrm rot="10800000">
            <a:off x="6287089" y="2072916"/>
            <a:ext cx="455545" cy="1230056"/>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Arc 25">
            <a:extLst>
              <a:ext uri="{FF2B5EF4-FFF2-40B4-BE49-F238E27FC236}">
                <a16:creationId xmlns:a16="http://schemas.microsoft.com/office/drawing/2014/main" id="{60E6B747-D5E2-44CE-8828-6E671BECC8B9}"/>
              </a:ext>
            </a:extLst>
          </p:cNvPr>
          <p:cNvSpPr/>
          <p:nvPr/>
        </p:nvSpPr>
        <p:spPr>
          <a:xfrm>
            <a:off x="7464935" y="2072917"/>
            <a:ext cx="455545" cy="1230056"/>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Arrow: Right 26">
            <a:extLst>
              <a:ext uri="{FF2B5EF4-FFF2-40B4-BE49-F238E27FC236}">
                <a16:creationId xmlns:a16="http://schemas.microsoft.com/office/drawing/2014/main" id="{CE641784-C9EF-4903-97A2-92F5E4EAABCA}"/>
              </a:ext>
            </a:extLst>
          </p:cNvPr>
          <p:cNvSpPr/>
          <p:nvPr/>
        </p:nvSpPr>
        <p:spPr>
          <a:xfrm>
            <a:off x="5995923" y="2558805"/>
            <a:ext cx="233215" cy="20454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Right 27">
            <a:extLst>
              <a:ext uri="{FF2B5EF4-FFF2-40B4-BE49-F238E27FC236}">
                <a16:creationId xmlns:a16="http://schemas.microsoft.com/office/drawing/2014/main" id="{70C9B68C-0490-4BCF-B0A9-66FC56606406}"/>
              </a:ext>
            </a:extLst>
          </p:cNvPr>
          <p:cNvSpPr/>
          <p:nvPr/>
        </p:nvSpPr>
        <p:spPr>
          <a:xfrm>
            <a:off x="7915699" y="2576470"/>
            <a:ext cx="233215" cy="20454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Arrow: Right 28">
            <a:extLst>
              <a:ext uri="{FF2B5EF4-FFF2-40B4-BE49-F238E27FC236}">
                <a16:creationId xmlns:a16="http://schemas.microsoft.com/office/drawing/2014/main" id="{AB00B593-A110-4E8A-B04D-A3956971CB75}"/>
              </a:ext>
            </a:extLst>
          </p:cNvPr>
          <p:cNvSpPr/>
          <p:nvPr/>
        </p:nvSpPr>
        <p:spPr>
          <a:xfrm>
            <a:off x="9615536" y="2558805"/>
            <a:ext cx="233215" cy="20454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Speech Bubble: Rectangle 29">
            <a:extLst>
              <a:ext uri="{FF2B5EF4-FFF2-40B4-BE49-F238E27FC236}">
                <a16:creationId xmlns:a16="http://schemas.microsoft.com/office/drawing/2014/main" id="{686E2D96-5E45-4120-9BE5-C2CF44CC30DD}"/>
              </a:ext>
            </a:extLst>
          </p:cNvPr>
          <p:cNvSpPr/>
          <p:nvPr/>
        </p:nvSpPr>
        <p:spPr>
          <a:xfrm>
            <a:off x="7419130" y="3912242"/>
            <a:ext cx="4480376" cy="2709858"/>
          </a:xfrm>
          <a:prstGeom prst="wedgeRectCallout">
            <a:avLst>
              <a:gd name="adj1" fmla="val -22467"/>
              <a:gd name="adj2" fmla="val -66356"/>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defRPr/>
            </a:pPr>
            <a:r>
              <a:rPr lang="en-US" sz="1600">
                <a:solidFill>
                  <a:prstClr val="black"/>
                </a:solidFill>
                <a:latin typeface="Gill Sans MT"/>
              </a:rPr>
              <a:t>Below the child’s details, there will be a list of suggested individuals, which mirror those individuals linked to the child in the CMS.  A social worker can select one of the listed individuals to view their service involvement </a:t>
            </a:r>
            <a:r>
              <a:rPr lang="en-US" sz="1600">
                <a:solidFill>
                  <a:schemeClr val="tx1"/>
                </a:solidFill>
                <a:latin typeface="Gill Sans MT"/>
              </a:rPr>
              <a:t>information.</a:t>
            </a:r>
          </a:p>
          <a:p>
            <a:pPr>
              <a:spcAft>
                <a:spcPts val="600"/>
              </a:spcAft>
              <a:defRPr/>
            </a:pPr>
            <a:r>
              <a:rPr lang="en-US" sz="1600">
                <a:solidFill>
                  <a:schemeClr val="tx1"/>
                </a:solidFill>
                <a:latin typeface="+mj-lt"/>
              </a:rPr>
              <a:t>To view the service involvement of an individual that is not currently suggested, social workers need to the CMS and link that individual. Please note, there may be up to a 24hr delay for an individual to show in the tool.</a:t>
            </a:r>
          </a:p>
        </p:txBody>
      </p:sp>
      <p:sp>
        <p:nvSpPr>
          <p:cNvPr id="33" name="Rectangle: Rounded Corners 32">
            <a:extLst>
              <a:ext uri="{FF2B5EF4-FFF2-40B4-BE49-F238E27FC236}">
                <a16:creationId xmlns:a16="http://schemas.microsoft.com/office/drawing/2014/main" id="{FB32BC5C-839A-48BF-A2C8-9C66A91FCB72}"/>
              </a:ext>
            </a:extLst>
          </p:cNvPr>
          <p:cNvSpPr/>
          <p:nvPr/>
        </p:nvSpPr>
        <p:spPr>
          <a:xfrm>
            <a:off x="1005260" y="2130572"/>
            <a:ext cx="1389775" cy="1114744"/>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latin typeface="+mj-lt"/>
              </a:rPr>
              <a:t>Receive a referral with child details</a:t>
            </a:r>
            <a:endParaRPr lang="en-GB" sz="1400">
              <a:solidFill>
                <a:schemeClr val="bg1"/>
              </a:solidFill>
              <a:latin typeface="+mj-lt"/>
            </a:endParaRPr>
          </a:p>
        </p:txBody>
      </p:sp>
      <p:sp>
        <p:nvSpPr>
          <p:cNvPr id="38" name="Arrow: Right 37">
            <a:extLst>
              <a:ext uri="{FF2B5EF4-FFF2-40B4-BE49-F238E27FC236}">
                <a16:creationId xmlns:a16="http://schemas.microsoft.com/office/drawing/2014/main" id="{8DD9B691-30E3-4140-90F4-BFEDC56DB962}"/>
              </a:ext>
            </a:extLst>
          </p:cNvPr>
          <p:cNvSpPr/>
          <p:nvPr/>
        </p:nvSpPr>
        <p:spPr>
          <a:xfrm>
            <a:off x="2539410" y="2610342"/>
            <a:ext cx="245300" cy="199491"/>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22593192"/>
      </p:ext>
    </p:extLst>
  </p:cSld>
  <p:clrMapOvr>
    <a:masterClrMapping/>
  </p:clrMapOvr>
</p:sld>
</file>

<file path=ppt/theme/theme1.xml><?xml version="1.0" encoding="utf-8"?>
<a:theme xmlns:a="http://schemas.openxmlformats.org/drawingml/2006/main" name="SF_PPT_BLUE_v10 - Copy">
  <a:themeElements>
    <a:clrScheme name="SF_BLUE_2011">
      <a:dk1>
        <a:sysClr val="windowText" lastClr="000000"/>
      </a:dk1>
      <a:lt1>
        <a:sysClr val="window" lastClr="FFFFFF"/>
      </a:lt1>
      <a:dk2>
        <a:srgbClr val="556991"/>
      </a:dk2>
      <a:lt2>
        <a:srgbClr val="FFFFFF"/>
      </a:lt2>
      <a:accent1>
        <a:srgbClr val="556991"/>
      </a:accent1>
      <a:accent2>
        <a:srgbClr val="8896B2"/>
      </a:accent2>
      <a:accent3>
        <a:srgbClr val="BBC3D3"/>
      </a:accent3>
      <a:accent4>
        <a:srgbClr val="4C4C4C"/>
      </a:accent4>
      <a:accent5>
        <a:srgbClr val="999999"/>
      </a:accent5>
      <a:accent6>
        <a:srgbClr val="CCCCCC"/>
      </a:accent6>
      <a:hlink>
        <a:srgbClr val="000000"/>
      </a:hlink>
      <a:folHlink>
        <a:srgbClr val="000000"/>
      </a:folHlink>
    </a:clrScheme>
    <a:fontScheme name="SF_2011">
      <a:majorFont>
        <a:latin typeface="Gill Sans MT"/>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defPPr>
      </a:lstStyle>
    </a:txDef>
  </a:objectDefaults>
  <a:extraClrSchemeLst/>
  <a:custClrLst>
    <a:custClr name="Pantone 165U">
      <a:srgbClr val="F07F13"/>
    </a:custClr>
    <a:custClr name="Pantone 313U">
      <a:srgbClr val="0087B1"/>
    </a:custClr>
    <a:custClr name="Pantone 259U">
      <a:srgbClr val="773C80"/>
    </a:custClr>
    <a:custClr name="Pantone 233U">
      <a:srgbClr val="CD007F"/>
    </a:custClr>
    <a:custClr name="Pantone 408U">
      <a:srgbClr val="9B8F8B"/>
    </a:custClr>
    <a:custClr name="Pantone 653U">
      <a:srgbClr val="556991"/>
    </a:custClr>
    <a:custClr name="Pantone 4515U">
      <a:srgbClr val="B3A47C"/>
    </a:custClr>
    <a:custClr name="Pantone 2622U">
      <a:srgbClr val="5B2856"/>
    </a:custClr>
  </a:custClrLst>
  <a:extLst>
    <a:ext uri="{05A4C25C-085E-4340-85A3-A5531E510DB2}">
      <thm15:themeFamily xmlns:thm15="http://schemas.microsoft.com/office/thememl/2012/main" name="Presentation1" id="{58C50A57-90F0-407A-AB00-B57E355C057E}" vid="{00EEACE5-C282-4F7F-A7FF-299CB3CC82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4CA9F31E65A6F4DB0E2A438BE642656" ma:contentTypeVersion="12" ma:contentTypeDescription="Create a new document." ma:contentTypeScope="" ma:versionID="d26d0440fcf88ac4433daa14376f1571">
  <xsd:schema xmlns:xsd="http://www.w3.org/2001/XMLSchema" xmlns:xs="http://www.w3.org/2001/XMLSchema" xmlns:p="http://schemas.microsoft.com/office/2006/metadata/properties" xmlns:ns2="9df4e4db-7b61-4837-8b5d-fb43ceece580" xmlns:ns3="42abb7ef-86f2-4e04-932e-a882865ea17c" targetNamespace="http://schemas.microsoft.com/office/2006/metadata/properties" ma:root="true" ma:fieldsID="d5e80acad5303e8a798f6b4e876855fb" ns2:_="" ns3:_="">
    <xsd:import namespace="9df4e4db-7b61-4837-8b5d-fb43ceece580"/>
    <xsd:import namespace="42abb7ef-86f2-4e04-932e-a882865ea17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Locatio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f4e4db-7b61-4837-8b5d-fb43ceece5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abb7ef-86f2-4e04-932e-a882865ea17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3A95C5-046A-498D-9851-BD572CF15775}">
  <ds:schemaRefs>
    <ds:schemaRef ds:uri="http://schemas.microsoft.com/office/2006/metadata/properties"/>
    <ds:schemaRef ds:uri="9df4e4db-7b61-4837-8b5d-fb43ceece580"/>
    <ds:schemaRef ds:uri="http://purl.org/dc/elements/1.1/"/>
    <ds:schemaRef ds:uri="http://schemas.microsoft.com/office/infopath/2007/PartnerControls"/>
    <ds:schemaRef ds:uri="http://purl.org/dc/dcmitype/"/>
    <ds:schemaRef ds:uri="http://www.w3.org/XML/1998/namespace"/>
    <ds:schemaRef ds:uri="http://purl.org/dc/terms/"/>
    <ds:schemaRef ds:uri="http://schemas.microsoft.com/office/2006/documentManagement/types"/>
    <ds:schemaRef ds:uri="http://schemas.openxmlformats.org/package/2006/metadata/core-properties"/>
    <ds:schemaRef ds:uri="42abb7ef-86f2-4e04-932e-a882865ea17c"/>
  </ds:schemaRefs>
</ds:datastoreItem>
</file>

<file path=customXml/itemProps2.xml><?xml version="1.0" encoding="utf-8"?>
<ds:datastoreItem xmlns:ds="http://schemas.openxmlformats.org/officeDocument/2006/customXml" ds:itemID="{4E16B7B0-81A1-4994-B7EE-DBE28F768869}">
  <ds:schemaRefs>
    <ds:schemaRef ds:uri="http://schemas.microsoft.com/sharepoint/v3/contenttype/forms"/>
  </ds:schemaRefs>
</ds:datastoreItem>
</file>

<file path=customXml/itemProps3.xml><?xml version="1.0" encoding="utf-8"?>
<ds:datastoreItem xmlns:ds="http://schemas.openxmlformats.org/officeDocument/2006/customXml" ds:itemID="{5BC00E9C-211C-4ABE-A67A-D5D98FF66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f4e4db-7b61-4837-8b5d-fb43ceece580"/>
    <ds:schemaRef ds:uri="42abb7ef-86f2-4e04-932e-a882865e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509</Words>
  <Application>Microsoft Office PowerPoint</Application>
  <PresentationFormat>Widescreen</PresentationFormat>
  <Paragraphs>59</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Cambria</vt:lpstr>
      <vt:lpstr>Gill Sans MT</vt:lpstr>
      <vt:lpstr>SF_PPT_BLUE_v10 - Copy</vt:lpstr>
      <vt:lpstr>Family context Private beta  An overview of the user journeys</vt:lpstr>
      <vt:lpstr>Introduction</vt:lpstr>
      <vt:lpstr>PowerPoint Presentation</vt:lpstr>
      <vt:lpstr>The user journeys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Miodovnik</dc:creator>
  <cp:lastModifiedBy>Victoria Walsh</cp:lastModifiedBy>
  <cp:revision>1</cp:revision>
  <cp:lastPrinted>2019-11-22T15:43:21Z</cp:lastPrinted>
  <dcterms:created xsi:type="dcterms:W3CDTF">2019-11-20T19:21:37Z</dcterms:created>
  <dcterms:modified xsi:type="dcterms:W3CDTF">2020-03-31T09:58:48Z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0x01010084CA9F31E65A6F4DB0E2A438BE642656</vt:lpwstr>
  </property>
</Properties>
</file>