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 id="2147483648" r:id="rId5"/>
  </p:sldMasterIdLst>
  <p:notesMasterIdLst>
    <p:notesMasterId r:id="rId58"/>
  </p:notesMasterIdLst>
  <p:sldIdLst>
    <p:sldId id="257" r:id="rId6"/>
    <p:sldId id="375" r:id="rId7"/>
    <p:sldId id="317" r:id="rId8"/>
    <p:sldId id="303" r:id="rId9"/>
    <p:sldId id="341" r:id="rId10"/>
    <p:sldId id="336" r:id="rId11"/>
    <p:sldId id="376" r:id="rId12"/>
    <p:sldId id="334" r:id="rId13"/>
    <p:sldId id="324" r:id="rId14"/>
    <p:sldId id="318" r:id="rId15"/>
    <p:sldId id="392" r:id="rId16"/>
    <p:sldId id="335" r:id="rId17"/>
    <p:sldId id="304" r:id="rId18"/>
    <p:sldId id="409" r:id="rId19"/>
    <p:sldId id="361" r:id="rId20"/>
    <p:sldId id="399" r:id="rId21"/>
    <p:sldId id="407" r:id="rId22"/>
    <p:sldId id="394" r:id="rId23"/>
    <p:sldId id="319" r:id="rId24"/>
    <p:sldId id="355" r:id="rId25"/>
    <p:sldId id="305" r:id="rId26"/>
    <p:sldId id="308" r:id="rId27"/>
    <p:sldId id="387" r:id="rId28"/>
    <p:sldId id="306" r:id="rId29"/>
    <p:sldId id="362" r:id="rId30"/>
    <p:sldId id="313" r:id="rId31"/>
    <p:sldId id="307" r:id="rId32"/>
    <p:sldId id="357" r:id="rId33"/>
    <p:sldId id="333" r:id="rId34"/>
    <p:sldId id="320" r:id="rId35"/>
    <p:sldId id="378" r:id="rId36"/>
    <p:sldId id="393" r:id="rId37"/>
    <p:sldId id="395" r:id="rId38"/>
    <p:sldId id="396" r:id="rId39"/>
    <p:sldId id="347" r:id="rId40"/>
    <p:sldId id="397" r:id="rId41"/>
    <p:sldId id="398" r:id="rId42"/>
    <p:sldId id="400" r:id="rId43"/>
    <p:sldId id="403" r:id="rId44"/>
    <p:sldId id="321" r:id="rId45"/>
    <p:sldId id="346" r:id="rId46"/>
    <p:sldId id="380" r:id="rId47"/>
    <p:sldId id="390" r:id="rId48"/>
    <p:sldId id="338" r:id="rId49"/>
    <p:sldId id="349" r:id="rId50"/>
    <p:sldId id="383" r:id="rId51"/>
    <p:sldId id="351" r:id="rId52"/>
    <p:sldId id="385" r:id="rId53"/>
    <p:sldId id="322" r:id="rId54"/>
    <p:sldId id="405" r:id="rId55"/>
    <p:sldId id="406" r:id="rId56"/>
    <p:sldId id="404" r:id="rId57"/>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nna Hardwick" initials="RH" lastIdx="40" clrIdx="0">
    <p:extLst>
      <p:ext uri="{19B8F6BF-5375-455C-9EA6-DF929625EA0E}">
        <p15:presenceInfo xmlns:p15="http://schemas.microsoft.com/office/powerpoint/2012/main" userId="S::rosanna.hardwick@socialfinance.org.uk::5013590b-ba07-4c01-986c-2aaa7495010b" providerId="AD"/>
      </p:ext>
    </p:extLst>
  </p:cmAuthor>
  <p:cmAuthor id="2" name="Susan McDonald" initials="SM" lastIdx="41" clrIdx="1">
    <p:extLst>
      <p:ext uri="{19B8F6BF-5375-455C-9EA6-DF929625EA0E}">
        <p15:presenceInfo xmlns:p15="http://schemas.microsoft.com/office/powerpoint/2012/main" userId="S::susan.mcdonald@socialfinance.org.uk::4002a532-a9f6-469a-90fd-b448c064478a" providerId="AD"/>
      </p:ext>
    </p:extLst>
  </p:cmAuthor>
  <p:cmAuthor id="3" name="Victoria Walsh" initials="VW" lastIdx="2" clrIdx="2">
    <p:extLst>
      <p:ext uri="{19B8F6BF-5375-455C-9EA6-DF929625EA0E}">
        <p15:presenceInfo xmlns:p15="http://schemas.microsoft.com/office/powerpoint/2012/main" userId="S::victoria.walsh@socialfinance.org.uk::d4e0a292-c0bc-420f-ae19-ffe7b1b3ffac" providerId="AD"/>
      </p:ext>
    </p:extLst>
  </p:cmAuthor>
  <p:cmAuthor id="4" name="Daniel Miodovnik" initials="DM" lastIdx="11" clrIdx="3">
    <p:extLst>
      <p:ext uri="{19B8F6BF-5375-455C-9EA6-DF929625EA0E}">
        <p15:presenceInfo xmlns:p15="http://schemas.microsoft.com/office/powerpoint/2012/main" userId="S::daniel.miodovnik@socialfinance.org.uk::202993e9-48c1-4002-b70a-b31d9e4e4046" providerId="AD"/>
      </p:ext>
    </p:extLst>
  </p:cmAuthor>
  <p:cmAuthor id="5" name="Susan McDonald" initials="SM [2]" lastIdx="7" clrIdx="4">
    <p:extLst>
      <p:ext uri="{19B8F6BF-5375-455C-9EA6-DF929625EA0E}">
        <p15:presenceInfo xmlns:p15="http://schemas.microsoft.com/office/powerpoint/2012/main" userId="Susan McDonal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F6D"/>
    <a:srgbClr val="666666"/>
    <a:srgbClr val="5D6D8F"/>
    <a:srgbClr val="2A3548"/>
    <a:srgbClr val="FFFFFF"/>
    <a:srgbClr val="556991"/>
    <a:srgbClr val="FFFFCC"/>
    <a:srgbClr val="FDCCC7"/>
    <a:srgbClr val="FBF7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49A73-A054-4B06-8426-332AD6E7AB48}" v="168" dt="2020-03-31T12:47:19.384"/>
    <p1510:client id="{3ED3F52E-2E52-426C-BB0A-04530FABC248}" v="499" dt="2020-03-31T08:29:20.839"/>
    <p1510:client id="{4FD59B6A-4238-EBAD-78F9-F872B2DE7D41}" v="6" dt="2020-03-31T13:20:29.787"/>
    <p1510:client id="{E0EAB50E-F98E-4DBD-B068-7BF14FE63F24}" v="991" dt="2020-03-30T21:33:51.180"/>
    <p1510:client id="{EBE78818-78F8-7192-61A8-A3727B5301F7}" v="1" dt="2020-03-31T12:41:57.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McDonald" userId="S::susan.mcdonald@socialfinance.org.uk::4002a532-a9f6-469a-90fd-b448c064478a" providerId="AD" clId="Web-{2DA31589-4513-ECAC-8DAA-5C6832DE393E}"/>
    <pc:docChg chg="modSld">
      <pc:chgData name="Susan McDonald" userId="S::susan.mcdonald@socialfinance.org.uk::4002a532-a9f6-469a-90fd-b448c064478a" providerId="AD" clId="Web-{2DA31589-4513-ECAC-8DAA-5C6832DE393E}" dt="2020-03-29T12:49:37.563" v="8" actId="1076"/>
      <pc:docMkLst>
        <pc:docMk/>
      </pc:docMkLst>
      <pc:sldChg chg="addSp modSp">
        <pc:chgData name="Susan McDonald" userId="S::susan.mcdonald@socialfinance.org.uk::4002a532-a9f6-469a-90fd-b448c064478a" providerId="AD" clId="Web-{2DA31589-4513-ECAC-8DAA-5C6832DE393E}" dt="2020-03-29T12:49:37.563" v="8" actId="1076"/>
        <pc:sldMkLst>
          <pc:docMk/>
          <pc:sldMk cId="4214778887" sldId="308"/>
        </pc:sldMkLst>
        <pc:spChg chg="add mod">
          <ac:chgData name="Susan McDonald" userId="S::susan.mcdonald@socialfinance.org.uk::4002a532-a9f6-469a-90fd-b448c064478a" providerId="AD" clId="Web-{2DA31589-4513-ECAC-8DAA-5C6832DE393E}" dt="2020-03-29T12:49:37.563" v="8" actId="1076"/>
          <ac:spMkLst>
            <pc:docMk/>
            <pc:sldMk cId="4214778887" sldId="308"/>
            <ac:spMk id="31" creationId="{4407DE22-22DA-477A-8B1C-1B5B53E0E4CC}"/>
          </ac:spMkLst>
        </pc:spChg>
        <pc:spChg chg="mod">
          <ac:chgData name="Susan McDonald" userId="S::susan.mcdonald@socialfinance.org.uk::4002a532-a9f6-469a-90fd-b448c064478a" providerId="AD" clId="Web-{2DA31589-4513-ECAC-8DAA-5C6832DE393E}" dt="2020-03-29T12:49:17.721" v="3" actId="1076"/>
          <ac:spMkLst>
            <pc:docMk/>
            <pc:sldMk cId="4214778887" sldId="308"/>
            <ac:spMk id="40" creationId="{0FCBBBA3-0C2B-4276-979A-636C80031F6E}"/>
          </ac:spMkLst>
        </pc:spChg>
      </pc:sldChg>
    </pc:docChg>
  </pc:docChgLst>
  <pc:docChgLst>
    <pc:chgData name="Victoria Walsh" userId="S::victoria.walsh@socialfinance.org.uk::d4e0a292-c0bc-420f-ae19-ffe7b1b3ffac" providerId="AD" clId="Web-{4FD59B6A-4238-EBAD-78F9-F872B2DE7D41}"/>
    <pc:docChg chg="modSld">
      <pc:chgData name="Victoria Walsh" userId="S::victoria.walsh@socialfinance.org.uk::d4e0a292-c0bc-420f-ae19-ffe7b1b3ffac" providerId="AD" clId="Web-{4FD59B6A-4238-EBAD-78F9-F872B2DE7D41}" dt="2020-03-31T13:20:29.787" v="5" actId="20577"/>
      <pc:docMkLst>
        <pc:docMk/>
      </pc:docMkLst>
      <pc:sldChg chg="modSp">
        <pc:chgData name="Victoria Walsh" userId="S::victoria.walsh@socialfinance.org.uk::d4e0a292-c0bc-420f-ae19-ffe7b1b3ffac" providerId="AD" clId="Web-{4FD59B6A-4238-EBAD-78F9-F872B2DE7D41}" dt="2020-03-31T13:20:09.584" v="2" actId="20577"/>
        <pc:sldMkLst>
          <pc:docMk/>
          <pc:sldMk cId="3384812325" sldId="313"/>
        </pc:sldMkLst>
        <pc:spChg chg="mod">
          <ac:chgData name="Victoria Walsh" userId="S::victoria.walsh@socialfinance.org.uk::d4e0a292-c0bc-420f-ae19-ffe7b1b3ffac" providerId="AD" clId="Web-{4FD59B6A-4238-EBAD-78F9-F872B2DE7D41}" dt="2020-03-31T13:20:09.584" v="2" actId="20577"/>
          <ac:spMkLst>
            <pc:docMk/>
            <pc:sldMk cId="3384812325" sldId="313"/>
            <ac:spMk id="15" creationId="{638117EE-BB4C-411E-B78F-6F9F09312BDB}"/>
          </ac:spMkLst>
        </pc:spChg>
      </pc:sldChg>
      <pc:sldChg chg="modSp">
        <pc:chgData name="Victoria Walsh" userId="S::victoria.walsh@socialfinance.org.uk::d4e0a292-c0bc-420f-ae19-ffe7b1b3ffac" providerId="AD" clId="Web-{4FD59B6A-4238-EBAD-78F9-F872B2DE7D41}" dt="2020-03-31T13:20:29.787" v="5" actId="20577"/>
        <pc:sldMkLst>
          <pc:docMk/>
          <pc:sldMk cId="2216847751" sldId="378"/>
        </pc:sldMkLst>
        <pc:spChg chg="mod">
          <ac:chgData name="Victoria Walsh" userId="S::victoria.walsh@socialfinance.org.uk::d4e0a292-c0bc-420f-ae19-ffe7b1b3ffac" providerId="AD" clId="Web-{4FD59B6A-4238-EBAD-78F9-F872B2DE7D41}" dt="2020-03-31T13:20:29.787" v="5" actId="20577"/>
          <ac:spMkLst>
            <pc:docMk/>
            <pc:sldMk cId="2216847751" sldId="378"/>
            <ac:spMk id="20" creationId="{BC9BDBED-347D-4809-BDB0-7BCF345744F6}"/>
          </ac:spMkLst>
        </pc:spChg>
      </pc:sldChg>
    </pc:docChg>
  </pc:docChgLst>
  <pc:docChgLst>
    <pc:chgData name="Daniel Miodovnik" userId="S::daniel.miodovnik@socialfinance.org.uk::202993e9-48c1-4002-b70a-b31d9e4e4046" providerId="AD" clId="Web-{F875EBD1-D28A-9E50-AD98-38B8B48A64C6}"/>
    <pc:docChg chg="modSld">
      <pc:chgData name="Daniel Miodovnik" userId="S::daniel.miodovnik@socialfinance.org.uk::202993e9-48c1-4002-b70a-b31d9e4e4046" providerId="AD" clId="Web-{F875EBD1-D28A-9E50-AD98-38B8B48A64C6}" dt="2020-03-30T10:52:56.569" v="1"/>
      <pc:docMkLst>
        <pc:docMk/>
      </pc:docMkLst>
      <pc:sldChg chg="modSp">
        <pc:chgData name="Daniel Miodovnik" userId="S::daniel.miodovnik@socialfinance.org.uk::202993e9-48c1-4002-b70a-b31d9e4e4046" providerId="AD" clId="Web-{F875EBD1-D28A-9E50-AD98-38B8B48A64C6}" dt="2020-03-30T10:52:56.569" v="1"/>
        <pc:sldMkLst>
          <pc:docMk/>
          <pc:sldMk cId="3555239853" sldId="355"/>
        </pc:sldMkLst>
        <pc:graphicFrameChg chg="modGraphic">
          <ac:chgData name="Daniel Miodovnik" userId="S::daniel.miodovnik@socialfinance.org.uk::202993e9-48c1-4002-b70a-b31d9e4e4046" providerId="AD" clId="Web-{F875EBD1-D28A-9E50-AD98-38B8B48A64C6}" dt="2020-03-30T10:52:56.569" v="1"/>
          <ac:graphicFrameMkLst>
            <pc:docMk/>
            <pc:sldMk cId="3555239853" sldId="355"/>
            <ac:graphicFrameMk id="5" creationId="{7203F38D-27C0-4DEB-BF8E-43B80CF8DEB9}"/>
          </ac:graphicFrameMkLst>
        </pc:graphicFrameChg>
      </pc:sldChg>
    </pc:docChg>
  </pc:docChgLst>
  <pc:docChgLst>
    <pc:chgData name="Susan McDonald" userId="4002a532-a9f6-469a-90fd-b448c064478a" providerId="ADAL" clId="{AB0AB7C5-3BC5-46BC-BC04-D7A0B0B0CE81}"/>
    <pc:docChg chg="undo custSel modSld">
      <pc:chgData name="Susan McDonald" userId="4002a532-a9f6-469a-90fd-b448c064478a" providerId="ADAL" clId="{AB0AB7C5-3BC5-46BC-BC04-D7A0B0B0CE81}" dt="2020-03-30T12:38:18.620" v="1717" actId="20577"/>
      <pc:docMkLst>
        <pc:docMk/>
      </pc:docMkLst>
      <pc:sldChg chg="modSp">
        <pc:chgData name="Susan McDonald" userId="4002a532-a9f6-469a-90fd-b448c064478a" providerId="ADAL" clId="{AB0AB7C5-3BC5-46BC-BC04-D7A0B0B0CE81}" dt="2020-03-30T12:22:16.105" v="1456" actId="1035"/>
        <pc:sldMkLst>
          <pc:docMk/>
          <pc:sldMk cId="1768520358" sldId="305"/>
        </pc:sldMkLst>
        <pc:spChg chg="mod">
          <ac:chgData name="Susan McDonald" userId="4002a532-a9f6-469a-90fd-b448c064478a" providerId="ADAL" clId="{AB0AB7C5-3BC5-46BC-BC04-D7A0B0B0CE81}" dt="2020-03-30T12:22:16.105" v="1456" actId="1035"/>
          <ac:spMkLst>
            <pc:docMk/>
            <pc:sldMk cId="1768520358" sldId="305"/>
            <ac:spMk id="3" creationId="{EB2469A9-C852-4FC7-BB51-14072A02B10D}"/>
          </ac:spMkLst>
        </pc:spChg>
        <pc:spChg chg="mod">
          <ac:chgData name="Susan McDonald" userId="4002a532-a9f6-469a-90fd-b448c064478a" providerId="ADAL" clId="{AB0AB7C5-3BC5-46BC-BC04-D7A0B0B0CE81}" dt="2020-03-30T12:20:37.859" v="1398" actId="255"/>
          <ac:spMkLst>
            <pc:docMk/>
            <pc:sldMk cId="1768520358" sldId="305"/>
            <ac:spMk id="5" creationId="{E8B876D6-8ADC-499B-A567-9FB78A96D8A2}"/>
          </ac:spMkLst>
        </pc:spChg>
        <pc:spChg chg="mod">
          <ac:chgData name="Susan McDonald" userId="4002a532-a9f6-469a-90fd-b448c064478a" providerId="ADAL" clId="{AB0AB7C5-3BC5-46BC-BC04-D7A0B0B0CE81}" dt="2020-03-30T12:21:47.690" v="1451" actId="1035"/>
          <ac:spMkLst>
            <pc:docMk/>
            <pc:sldMk cId="1768520358" sldId="305"/>
            <ac:spMk id="6" creationId="{9F6F2C60-F572-44F1-BF70-8B86044F8694}"/>
          </ac:spMkLst>
        </pc:spChg>
        <pc:spChg chg="mod">
          <ac:chgData name="Susan McDonald" userId="4002a532-a9f6-469a-90fd-b448c064478a" providerId="ADAL" clId="{AB0AB7C5-3BC5-46BC-BC04-D7A0B0B0CE81}" dt="2020-03-30T12:21:47.690" v="1451" actId="1035"/>
          <ac:spMkLst>
            <pc:docMk/>
            <pc:sldMk cId="1768520358" sldId="305"/>
            <ac:spMk id="9" creationId="{6FB424BC-C9B9-45E3-8A3D-CCD8E80D9C9E}"/>
          </ac:spMkLst>
        </pc:spChg>
        <pc:spChg chg="mod">
          <ac:chgData name="Susan McDonald" userId="4002a532-a9f6-469a-90fd-b448c064478a" providerId="ADAL" clId="{AB0AB7C5-3BC5-46BC-BC04-D7A0B0B0CE81}" dt="2020-03-30T12:21:47.690" v="1451" actId="1035"/>
          <ac:spMkLst>
            <pc:docMk/>
            <pc:sldMk cId="1768520358" sldId="305"/>
            <ac:spMk id="10" creationId="{FB82D6C9-7AB9-4C9C-9FA3-5762A3B6AE17}"/>
          </ac:spMkLst>
        </pc:spChg>
      </pc:sldChg>
      <pc:sldChg chg="addSp modSp">
        <pc:chgData name="Susan McDonald" userId="4002a532-a9f6-469a-90fd-b448c064478a" providerId="ADAL" clId="{AB0AB7C5-3BC5-46BC-BC04-D7A0B0B0CE81}" dt="2020-03-30T11:45:55.321" v="331" actId="20577"/>
        <pc:sldMkLst>
          <pc:docMk/>
          <pc:sldMk cId="4214778887" sldId="308"/>
        </pc:sldMkLst>
        <pc:spChg chg="mod">
          <ac:chgData name="Susan McDonald" userId="4002a532-a9f6-469a-90fd-b448c064478a" providerId="ADAL" clId="{AB0AB7C5-3BC5-46BC-BC04-D7A0B0B0CE81}" dt="2020-03-30T11:42:59.906" v="283" actId="552"/>
          <ac:spMkLst>
            <pc:docMk/>
            <pc:sldMk cId="4214778887" sldId="308"/>
            <ac:spMk id="12" creationId="{6B5E4FD4-AE4F-4EBA-9E44-30471FA22C4B}"/>
          </ac:spMkLst>
        </pc:spChg>
        <pc:spChg chg="mod">
          <ac:chgData name="Susan McDonald" userId="4002a532-a9f6-469a-90fd-b448c064478a" providerId="ADAL" clId="{AB0AB7C5-3BC5-46BC-BC04-D7A0B0B0CE81}" dt="2020-03-30T11:42:14.451" v="276" actId="552"/>
          <ac:spMkLst>
            <pc:docMk/>
            <pc:sldMk cId="4214778887" sldId="308"/>
            <ac:spMk id="13" creationId="{D0EDE59F-0A39-4F3B-9EB7-3F84DF96BD32}"/>
          </ac:spMkLst>
        </pc:spChg>
        <pc:spChg chg="mod">
          <ac:chgData name="Susan McDonald" userId="4002a532-a9f6-469a-90fd-b448c064478a" providerId="ADAL" clId="{AB0AB7C5-3BC5-46BC-BC04-D7A0B0B0CE81}" dt="2020-03-30T11:42:43.142" v="281" actId="552"/>
          <ac:spMkLst>
            <pc:docMk/>
            <pc:sldMk cId="4214778887" sldId="308"/>
            <ac:spMk id="15" creationId="{0E0BF174-0959-4C5B-9030-C0C6FA446626}"/>
          </ac:spMkLst>
        </pc:spChg>
        <pc:spChg chg="mod">
          <ac:chgData name="Susan McDonald" userId="4002a532-a9f6-469a-90fd-b448c064478a" providerId="ADAL" clId="{AB0AB7C5-3BC5-46BC-BC04-D7A0B0B0CE81}" dt="2020-03-30T11:42:59.906" v="283" actId="552"/>
          <ac:spMkLst>
            <pc:docMk/>
            <pc:sldMk cId="4214778887" sldId="308"/>
            <ac:spMk id="16" creationId="{C44B0046-F882-4014-8328-1A327FB045CA}"/>
          </ac:spMkLst>
        </pc:spChg>
        <pc:spChg chg="mod">
          <ac:chgData name="Susan McDonald" userId="4002a532-a9f6-469a-90fd-b448c064478a" providerId="ADAL" clId="{AB0AB7C5-3BC5-46BC-BC04-D7A0B0B0CE81}" dt="2020-03-30T11:42:14.451" v="276" actId="552"/>
          <ac:spMkLst>
            <pc:docMk/>
            <pc:sldMk cId="4214778887" sldId="308"/>
            <ac:spMk id="17" creationId="{BB848B43-B7F4-4705-B640-5C5A8FF31690}"/>
          </ac:spMkLst>
        </pc:spChg>
        <pc:spChg chg="mod">
          <ac:chgData name="Susan McDonald" userId="4002a532-a9f6-469a-90fd-b448c064478a" providerId="ADAL" clId="{AB0AB7C5-3BC5-46BC-BC04-D7A0B0B0CE81}" dt="2020-03-30T11:42:49.699" v="282" actId="2711"/>
          <ac:spMkLst>
            <pc:docMk/>
            <pc:sldMk cId="4214778887" sldId="308"/>
            <ac:spMk id="18" creationId="{8C5CE268-16C3-4F2B-949A-A9DCE930D4CF}"/>
          </ac:spMkLst>
        </pc:spChg>
        <pc:spChg chg="mod">
          <ac:chgData name="Susan McDonald" userId="4002a532-a9f6-469a-90fd-b448c064478a" providerId="ADAL" clId="{AB0AB7C5-3BC5-46BC-BC04-D7A0B0B0CE81}" dt="2020-03-30T11:42:28.910" v="279" actId="552"/>
          <ac:spMkLst>
            <pc:docMk/>
            <pc:sldMk cId="4214778887" sldId="308"/>
            <ac:spMk id="20" creationId="{9CB8F185-D701-4D90-9FD4-206CA5FDA49A}"/>
          </ac:spMkLst>
        </pc:spChg>
        <pc:spChg chg="mod">
          <ac:chgData name="Susan McDonald" userId="4002a532-a9f6-469a-90fd-b448c064478a" providerId="ADAL" clId="{AB0AB7C5-3BC5-46BC-BC04-D7A0B0B0CE81}" dt="2020-03-30T11:42:36.772" v="280" actId="552"/>
          <ac:spMkLst>
            <pc:docMk/>
            <pc:sldMk cId="4214778887" sldId="308"/>
            <ac:spMk id="21" creationId="{1F0D33F0-766E-43C1-BAD1-74A9E6724E43}"/>
          </ac:spMkLst>
        </pc:spChg>
        <pc:spChg chg="mod">
          <ac:chgData name="Susan McDonald" userId="4002a532-a9f6-469a-90fd-b448c064478a" providerId="ADAL" clId="{AB0AB7C5-3BC5-46BC-BC04-D7A0B0B0CE81}" dt="2020-03-30T11:42:28.910" v="279" actId="552"/>
          <ac:spMkLst>
            <pc:docMk/>
            <pc:sldMk cId="4214778887" sldId="308"/>
            <ac:spMk id="22" creationId="{E46E8ABC-562E-4C4F-BC81-DD13DC2C0D2F}"/>
          </ac:spMkLst>
        </pc:spChg>
        <pc:spChg chg="mod">
          <ac:chgData name="Susan McDonald" userId="4002a532-a9f6-469a-90fd-b448c064478a" providerId="ADAL" clId="{AB0AB7C5-3BC5-46BC-BC04-D7A0B0B0CE81}" dt="2020-03-30T11:42:36.772" v="280" actId="552"/>
          <ac:spMkLst>
            <pc:docMk/>
            <pc:sldMk cId="4214778887" sldId="308"/>
            <ac:spMk id="23" creationId="{BDC3FACB-941A-4C38-B844-843CBE64F2B6}"/>
          </ac:spMkLst>
        </pc:spChg>
        <pc:spChg chg="mod">
          <ac:chgData name="Susan McDonald" userId="4002a532-a9f6-469a-90fd-b448c064478a" providerId="ADAL" clId="{AB0AB7C5-3BC5-46BC-BC04-D7A0B0B0CE81}" dt="2020-03-30T11:44:18.211" v="300" actId="554"/>
          <ac:spMkLst>
            <pc:docMk/>
            <pc:sldMk cId="4214778887" sldId="308"/>
            <ac:spMk id="24" creationId="{FFB03612-13BE-4B13-B19B-0B2EC71F7564}"/>
          </ac:spMkLst>
        </pc:spChg>
        <pc:spChg chg="mod">
          <ac:chgData name="Susan McDonald" userId="4002a532-a9f6-469a-90fd-b448c064478a" providerId="ADAL" clId="{AB0AB7C5-3BC5-46BC-BC04-D7A0B0B0CE81}" dt="2020-03-30T11:44:18.211" v="300" actId="554"/>
          <ac:spMkLst>
            <pc:docMk/>
            <pc:sldMk cId="4214778887" sldId="308"/>
            <ac:spMk id="25" creationId="{371DD6A3-BE1E-4971-A8D0-A0D84EC31B6F}"/>
          </ac:spMkLst>
        </pc:spChg>
        <pc:spChg chg="mod">
          <ac:chgData name="Susan McDonald" userId="4002a532-a9f6-469a-90fd-b448c064478a" providerId="ADAL" clId="{AB0AB7C5-3BC5-46BC-BC04-D7A0B0B0CE81}" dt="2020-03-30T11:44:05.248" v="299" actId="554"/>
          <ac:spMkLst>
            <pc:docMk/>
            <pc:sldMk cId="4214778887" sldId="308"/>
            <ac:spMk id="26" creationId="{E62C2577-30E6-427C-A3C3-29BEB10EE21F}"/>
          </ac:spMkLst>
        </pc:spChg>
        <pc:spChg chg="mod">
          <ac:chgData name="Susan McDonald" userId="4002a532-a9f6-469a-90fd-b448c064478a" providerId="ADAL" clId="{AB0AB7C5-3BC5-46BC-BC04-D7A0B0B0CE81}" dt="2020-03-30T11:44:05.248" v="299" actId="554"/>
          <ac:spMkLst>
            <pc:docMk/>
            <pc:sldMk cId="4214778887" sldId="308"/>
            <ac:spMk id="27" creationId="{9EDB831F-8227-4ABE-B7C6-15B39A477169}"/>
          </ac:spMkLst>
        </pc:spChg>
        <pc:spChg chg="mod">
          <ac:chgData name="Susan McDonald" userId="4002a532-a9f6-469a-90fd-b448c064478a" providerId="ADAL" clId="{AB0AB7C5-3BC5-46BC-BC04-D7A0B0B0CE81}" dt="2020-03-30T11:44:05.248" v="299" actId="554"/>
          <ac:spMkLst>
            <pc:docMk/>
            <pc:sldMk cId="4214778887" sldId="308"/>
            <ac:spMk id="28" creationId="{3ACB6C52-09E0-47FB-900E-EEE20056657C}"/>
          </ac:spMkLst>
        </pc:spChg>
        <pc:spChg chg="mod">
          <ac:chgData name="Susan McDonald" userId="4002a532-a9f6-469a-90fd-b448c064478a" providerId="ADAL" clId="{AB0AB7C5-3BC5-46BC-BC04-D7A0B0B0CE81}" dt="2020-03-30T11:43:50.994" v="298" actId="1035"/>
          <ac:spMkLst>
            <pc:docMk/>
            <pc:sldMk cId="4214778887" sldId="308"/>
            <ac:spMk id="29" creationId="{CB9C424A-3661-4DEA-A039-FE9BC53B773F}"/>
          </ac:spMkLst>
        </pc:spChg>
        <pc:spChg chg="mod">
          <ac:chgData name="Susan McDonald" userId="4002a532-a9f6-469a-90fd-b448c064478a" providerId="ADAL" clId="{AB0AB7C5-3BC5-46BC-BC04-D7A0B0B0CE81}" dt="2020-03-30T11:43:50.994" v="298" actId="1035"/>
          <ac:spMkLst>
            <pc:docMk/>
            <pc:sldMk cId="4214778887" sldId="308"/>
            <ac:spMk id="30" creationId="{7EDB2B3C-B637-4AC5-A1E7-086F06AC305E}"/>
          </ac:spMkLst>
        </pc:spChg>
        <pc:spChg chg="mod">
          <ac:chgData name="Susan McDonald" userId="4002a532-a9f6-469a-90fd-b448c064478a" providerId="ADAL" clId="{AB0AB7C5-3BC5-46BC-BC04-D7A0B0B0CE81}" dt="2020-03-30T11:44:18.211" v="300" actId="554"/>
          <ac:spMkLst>
            <pc:docMk/>
            <pc:sldMk cId="4214778887" sldId="308"/>
            <ac:spMk id="31" creationId="{4407DE22-22DA-477A-8B1C-1B5B53E0E4CC}"/>
          </ac:spMkLst>
        </pc:spChg>
        <pc:spChg chg="add mod">
          <ac:chgData name="Susan McDonald" userId="4002a532-a9f6-469a-90fd-b448c064478a" providerId="ADAL" clId="{AB0AB7C5-3BC5-46BC-BC04-D7A0B0B0CE81}" dt="2020-03-30T11:42:20.753" v="278" actId="571"/>
          <ac:spMkLst>
            <pc:docMk/>
            <pc:sldMk cId="4214778887" sldId="308"/>
            <ac:spMk id="32" creationId="{9C910842-3463-4EC9-9239-128DC7D39F9C}"/>
          </ac:spMkLst>
        </pc:spChg>
        <pc:spChg chg="add mod">
          <ac:chgData name="Susan McDonald" userId="4002a532-a9f6-469a-90fd-b448c064478a" providerId="ADAL" clId="{AB0AB7C5-3BC5-46BC-BC04-D7A0B0B0CE81}" dt="2020-03-30T11:42:20.753" v="278" actId="571"/>
          <ac:spMkLst>
            <pc:docMk/>
            <pc:sldMk cId="4214778887" sldId="308"/>
            <ac:spMk id="33" creationId="{D9CFB13A-BB57-47FC-A46D-32D2DE7B62F6}"/>
          </ac:spMkLst>
        </pc:spChg>
        <pc:spChg chg="add mod">
          <ac:chgData name="Susan McDonald" userId="4002a532-a9f6-469a-90fd-b448c064478a" providerId="ADAL" clId="{AB0AB7C5-3BC5-46BC-BC04-D7A0B0B0CE81}" dt="2020-03-30T11:42:20.753" v="278" actId="571"/>
          <ac:spMkLst>
            <pc:docMk/>
            <pc:sldMk cId="4214778887" sldId="308"/>
            <ac:spMk id="35" creationId="{F27B3AC0-5C23-410F-862C-A02F8BF2F504}"/>
          </ac:spMkLst>
        </pc:spChg>
        <pc:spChg chg="mod">
          <ac:chgData name="Susan McDonald" userId="4002a532-a9f6-469a-90fd-b448c064478a" providerId="ADAL" clId="{AB0AB7C5-3BC5-46BC-BC04-D7A0B0B0CE81}" dt="2020-03-30T11:45:55.321" v="331" actId="20577"/>
          <ac:spMkLst>
            <pc:docMk/>
            <pc:sldMk cId="4214778887" sldId="308"/>
            <ac:spMk id="38" creationId="{032AA5C7-B1BD-4F4F-98C3-A345DA580565}"/>
          </ac:spMkLst>
        </pc:spChg>
      </pc:sldChg>
      <pc:sldChg chg="modSp addCm delCm modCm">
        <pc:chgData name="Susan McDonald" userId="4002a532-a9f6-469a-90fd-b448c064478a" providerId="ADAL" clId="{AB0AB7C5-3BC5-46BC-BC04-D7A0B0B0CE81}" dt="2020-03-30T12:02:04.295" v="719" actId="20577"/>
        <pc:sldMkLst>
          <pc:docMk/>
          <pc:sldMk cId="3384812325" sldId="313"/>
        </pc:sldMkLst>
        <pc:spChg chg="mod">
          <ac:chgData name="Susan McDonald" userId="4002a532-a9f6-469a-90fd-b448c064478a" providerId="ADAL" clId="{AB0AB7C5-3BC5-46BC-BC04-D7A0B0B0CE81}" dt="2020-03-30T12:02:04.295" v="719" actId="20577"/>
          <ac:spMkLst>
            <pc:docMk/>
            <pc:sldMk cId="3384812325" sldId="313"/>
            <ac:spMk id="15" creationId="{638117EE-BB4C-411E-B78F-6F9F09312BDB}"/>
          </ac:spMkLst>
        </pc:spChg>
      </pc:sldChg>
      <pc:sldChg chg="delSp modSp">
        <pc:chgData name="Susan McDonald" userId="4002a532-a9f6-469a-90fd-b448c064478a" providerId="ADAL" clId="{AB0AB7C5-3BC5-46BC-BC04-D7A0B0B0CE81}" dt="2020-03-30T12:29:45.841" v="1573" actId="20577"/>
        <pc:sldMkLst>
          <pc:docMk/>
          <pc:sldMk cId="2406265418" sldId="324"/>
        </pc:sldMkLst>
        <pc:spChg chg="mod">
          <ac:chgData name="Susan McDonald" userId="4002a532-a9f6-469a-90fd-b448c064478a" providerId="ADAL" clId="{AB0AB7C5-3BC5-46BC-BC04-D7A0B0B0CE81}" dt="2020-03-30T12:29:41.255" v="1572" actId="20577"/>
          <ac:spMkLst>
            <pc:docMk/>
            <pc:sldMk cId="2406265418" sldId="324"/>
            <ac:spMk id="11" creationId="{A140A1F4-E5B7-42E9-9B94-C2220D9BD186}"/>
          </ac:spMkLst>
        </pc:spChg>
        <pc:spChg chg="mod">
          <ac:chgData name="Susan McDonald" userId="4002a532-a9f6-469a-90fd-b448c064478a" providerId="ADAL" clId="{AB0AB7C5-3BC5-46BC-BC04-D7A0B0B0CE81}" dt="2020-03-30T11:03:10.155" v="255" actId="20577"/>
          <ac:spMkLst>
            <pc:docMk/>
            <pc:sldMk cId="2406265418" sldId="324"/>
            <ac:spMk id="18" creationId="{68343F57-DFCD-406E-A18A-71CE75D860C9}"/>
          </ac:spMkLst>
        </pc:spChg>
        <pc:spChg chg="del mod">
          <ac:chgData name="Susan McDonald" userId="4002a532-a9f6-469a-90fd-b448c064478a" providerId="ADAL" clId="{AB0AB7C5-3BC5-46BC-BC04-D7A0B0B0CE81}" dt="2020-03-30T09:57:17.294" v="146" actId="478"/>
          <ac:spMkLst>
            <pc:docMk/>
            <pc:sldMk cId="2406265418" sldId="324"/>
            <ac:spMk id="20" creationId="{37E67705-7CBE-4F06-A1E7-4432C1B304DE}"/>
          </ac:spMkLst>
        </pc:spChg>
        <pc:spChg chg="mod">
          <ac:chgData name="Susan McDonald" userId="4002a532-a9f6-469a-90fd-b448c064478a" providerId="ADAL" clId="{AB0AB7C5-3BC5-46BC-BC04-D7A0B0B0CE81}" dt="2020-03-30T12:29:45.841" v="1573" actId="20577"/>
          <ac:spMkLst>
            <pc:docMk/>
            <pc:sldMk cId="2406265418" sldId="324"/>
            <ac:spMk id="22" creationId="{E043A35F-0B84-4270-B82E-07B19E95F675}"/>
          </ac:spMkLst>
        </pc:spChg>
        <pc:cxnChg chg="del">
          <ac:chgData name="Susan McDonald" userId="4002a532-a9f6-469a-90fd-b448c064478a" providerId="ADAL" clId="{AB0AB7C5-3BC5-46BC-BC04-D7A0B0B0CE81}" dt="2020-03-30T09:57:17.294" v="146" actId="478"/>
          <ac:cxnSpMkLst>
            <pc:docMk/>
            <pc:sldMk cId="2406265418" sldId="324"/>
            <ac:cxnSpMk id="19" creationId="{1A73F182-3444-46BD-9EB6-A0EC429E8632}"/>
          </ac:cxnSpMkLst>
        </pc:cxnChg>
      </pc:sldChg>
      <pc:sldChg chg="modSp">
        <pc:chgData name="Susan McDonald" userId="4002a532-a9f6-469a-90fd-b448c064478a" providerId="ADAL" clId="{AB0AB7C5-3BC5-46BC-BC04-D7A0B0B0CE81}" dt="2020-03-30T12:27:33.397" v="1463" actId="20577"/>
        <pc:sldMkLst>
          <pc:docMk/>
          <pc:sldMk cId="4201869787" sldId="333"/>
        </pc:sldMkLst>
        <pc:spChg chg="mod">
          <ac:chgData name="Susan McDonald" userId="4002a532-a9f6-469a-90fd-b448c064478a" providerId="ADAL" clId="{AB0AB7C5-3BC5-46BC-BC04-D7A0B0B0CE81}" dt="2020-03-30T12:27:33.397" v="1463" actId="20577"/>
          <ac:spMkLst>
            <pc:docMk/>
            <pc:sldMk cId="4201869787" sldId="333"/>
            <ac:spMk id="27" creationId="{77B205AF-0F0D-4C58-91BB-EDDE4ED235DE}"/>
          </ac:spMkLst>
        </pc:spChg>
      </pc:sldChg>
      <pc:sldChg chg="modSp">
        <pc:chgData name="Susan McDonald" userId="4002a532-a9f6-469a-90fd-b448c064478a" providerId="ADAL" clId="{AB0AB7C5-3BC5-46BC-BC04-D7A0B0B0CE81}" dt="2020-03-30T12:38:18.620" v="1717" actId="20577"/>
        <pc:sldMkLst>
          <pc:docMk/>
          <pc:sldMk cId="3099934224" sldId="346"/>
        </pc:sldMkLst>
        <pc:spChg chg="mod">
          <ac:chgData name="Susan McDonald" userId="4002a532-a9f6-469a-90fd-b448c064478a" providerId="ADAL" clId="{AB0AB7C5-3BC5-46BC-BC04-D7A0B0B0CE81}" dt="2020-03-30T12:38:18.620" v="1717" actId="20577"/>
          <ac:spMkLst>
            <pc:docMk/>
            <pc:sldMk cId="3099934224" sldId="346"/>
            <ac:spMk id="8" creationId="{90D2F48B-D6B4-41D4-9A33-AA75E3464555}"/>
          </ac:spMkLst>
        </pc:spChg>
      </pc:sldChg>
      <pc:sldChg chg="modSp">
        <pc:chgData name="Susan McDonald" userId="4002a532-a9f6-469a-90fd-b448c064478a" providerId="ADAL" clId="{AB0AB7C5-3BC5-46BC-BC04-D7A0B0B0CE81}" dt="2020-03-30T12:04:34.985" v="750" actId="20577"/>
        <pc:sldMkLst>
          <pc:docMk/>
          <pc:sldMk cId="2483096206" sldId="347"/>
        </pc:sldMkLst>
        <pc:spChg chg="mod">
          <ac:chgData name="Susan McDonald" userId="4002a532-a9f6-469a-90fd-b448c064478a" providerId="ADAL" clId="{AB0AB7C5-3BC5-46BC-BC04-D7A0B0B0CE81}" dt="2020-03-30T12:04:34.985" v="750" actId="20577"/>
          <ac:spMkLst>
            <pc:docMk/>
            <pc:sldMk cId="2483096206" sldId="347"/>
            <ac:spMk id="19" creationId="{A67208D2-F1F1-42B6-9283-0C4CC4BD299E}"/>
          </ac:spMkLst>
        </pc:spChg>
      </pc:sldChg>
      <pc:sldChg chg="modSp addCm delCm modCm">
        <pc:chgData name="Susan McDonald" userId="4002a532-a9f6-469a-90fd-b448c064478a" providerId="ADAL" clId="{AB0AB7C5-3BC5-46BC-BC04-D7A0B0B0CE81}" dt="2020-03-30T12:36:40.827" v="1715" actId="1592"/>
        <pc:sldMkLst>
          <pc:docMk/>
          <pc:sldMk cId="3555239853" sldId="355"/>
        </pc:sldMkLst>
        <pc:graphicFrameChg chg="mod modGraphic">
          <ac:chgData name="Susan McDonald" userId="4002a532-a9f6-469a-90fd-b448c064478a" providerId="ADAL" clId="{AB0AB7C5-3BC5-46BC-BC04-D7A0B0B0CE81}" dt="2020-03-30T12:19:27.492" v="1393" actId="6549"/>
          <ac:graphicFrameMkLst>
            <pc:docMk/>
            <pc:sldMk cId="3555239853" sldId="355"/>
            <ac:graphicFrameMk id="5" creationId="{7203F38D-27C0-4DEB-BF8E-43B80CF8DEB9}"/>
          </ac:graphicFrameMkLst>
        </pc:graphicFrameChg>
      </pc:sldChg>
      <pc:sldChg chg="modSp">
        <pc:chgData name="Susan McDonald" userId="4002a532-a9f6-469a-90fd-b448c064478a" providerId="ADAL" clId="{AB0AB7C5-3BC5-46BC-BC04-D7A0B0B0CE81}" dt="2020-03-30T12:27:40.365" v="1470" actId="20577"/>
        <pc:sldMkLst>
          <pc:docMk/>
          <pc:sldMk cId="2221657811" sldId="357"/>
        </pc:sldMkLst>
        <pc:spChg chg="mod">
          <ac:chgData name="Susan McDonald" userId="4002a532-a9f6-469a-90fd-b448c064478a" providerId="ADAL" clId="{AB0AB7C5-3BC5-46BC-BC04-D7A0B0B0CE81}" dt="2020-03-30T12:27:40.365" v="1470" actId="20577"/>
          <ac:spMkLst>
            <pc:docMk/>
            <pc:sldMk cId="2221657811" sldId="357"/>
            <ac:spMk id="16" creationId="{E61128F7-ABB7-473F-9675-7DE779BCFC73}"/>
          </ac:spMkLst>
        </pc:spChg>
      </pc:sldChg>
      <pc:sldChg chg="modSp addCm delCm modCm">
        <pc:chgData name="Susan McDonald" userId="4002a532-a9f6-469a-90fd-b448c064478a" providerId="ADAL" clId="{AB0AB7C5-3BC5-46BC-BC04-D7A0B0B0CE81}" dt="2020-03-30T12:01:32.922" v="703" actId="20577"/>
        <pc:sldMkLst>
          <pc:docMk/>
          <pc:sldMk cId="2216847751" sldId="378"/>
        </pc:sldMkLst>
        <pc:spChg chg="mod">
          <ac:chgData name="Susan McDonald" userId="4002a532-a9f6-469a-90fd-b448c064478a" providerId="ADAL" clId="{AB0AB7C5-3BC5-46BC-BC04-D7A0B0B0CE81}" dt="2020-03-30T12:01:32.922" v="703" actId="20577"/>
          <ac:spMkLst>
            <pc:docMk/>
            <pc:sldMk cId="2216847751" sldId="378"/>
            <ac:spMk id="20" creationId="{BC9BDBED-347D-4809-BDB0-7BCF345744F6}"/>
          </ac:spMkLst>
        </pc:spChg>
      </pc:sldChg>
      <pc:sldChg chg="modSp addCm delCm">
        <pc:chgData name="Susan McDonald" userId="4002a532-a9f6-469a-90fd-b448c064478a" providerId="ADAL" clId="{AB0AB7C5-3BC5-46BC-BC04-D7A0B0B0CE81}" dt="2020-03-30T12:35:46.462" v="1714" actId="1592"/>
        <pc:sldMkLst>
          <pc:docMk/>
          <pc:sldMk cId="1399743171" sldId="399"/>
        </pc:sldMkLst>
        <pc:spChg chg="mod">
          <ac:chgData name="Susan McDonald" userId="4002a532-a9f6-469a-90fd-b448c064478a" providerId="ADAL" clId="{AB0AB7C5-3BC5-46BC-BC04-D7A0B0B0CE81}" dt="2020-03-30T12:35:38.699" v="1712" actId="20577"/>
          <ac:spMkLst>
            <pc:docMk/>
            <pc:sldMk cId="1399743171" sldId="399"/>
            <ac:spMk id="5" creationId="{A1366862-7812-4316-96EB-31E78CFEE391}"/>
          </ac:spMkLst>
        </pc:spChg>
        <pc:spChg chg="mod">
          <ac:chgData name="Susan McDonald" userId="4002a532-a9f6-469a-90fd-b448c064478a" providerId="ADAL" clId="{AB0AB7C5-3BC5-46BC-BC04-D7A0B0B0CE81}" dt="2020-03-30T12:32:10.326" v="1620" actId="14100"/>
          <ac:spMkLst>
            <pc:docMk/>
            <pc:sldMk cId="1399743171" sldId="399"/>
            <ac:spMk id="6" creationId="{9FB4803C-72CF-43F3-8B27-B63C4EC60AED}"/>
          </ac:spMkLst>
        </pc:spChg>
      </pc:sldChg>
      <pc:sldChg chg="modSp">
        <pc:chgData name="Susan McDonald" userId="4002a532-a9f6-469a-90fd-b448c064478a" providerId="ADAL" clId="{AB0AB7C5-3BC5-46BC-BC04-D7A0B0B0CE81}" dt="2020-03-30T12:08:36.617" v="975" actId="1035"/>
        <pc:sldMkLst>
          <pc:docMk/>
          <pc:sldMk cId="3535091759" sldId="403"/>
        </pc:sldMkLst>
        <pc:spChg chg="mod">
          <ac:chgData name="Susan McDonald" userId="4002a532-a9f6-469a-90fd-b448c064478a" providerId="ADAL" clId="{AB0AB7C5-3BC5-46BC-BC04-D7A0B0B0CE81}" dt="2020-03-30T12:08:36.617" v="975" actId="1035"/>
          <ac:spMkLst>
            <pc:docMk/>
            <pc:sldMk cId="3535091759" sldId="403"/>
            <ac:spMk id="17" creationId="{0EEC86E3-6B1D-4D0A-A293-460247A7888F}"/>
          </ac:spMkLst>
        </pc:spChg>
        <pc:spChg chg="mod">
          <ac:chgData name="Susan McDonald" userId="4002a532-a9f6-469a-90fd-b448c064478a" providerId="ADAL" clId="{AB0AB7C5-3BC5-46BC-BC04-D7A0B0B0CE81}" dt="2020-03-30T12:04:20.453" v="737" actId="20577"/>
          <ac:spMkLst>
            <pc:docMk/>
            <pc:sldMk cId="3535091759" sldId="403"/>
            <ac:spMk id="19" creationId="{A67208D2-F1F1-42B6-9283-0C4CC4BD299E}"/>
          </ac:spMkLst>
        </pc:spChg>
        <pc:spChg chg="mod">
          <ac:chgData name="Susan McDonald" userId="4002a532-a9f6-469a-90fd-b448c064478a" providerId="ADAL" clId="{AB0AB7C5-3BC5-46BC-BC04-D7A0B0B0CE81}" dt="2020-03-30T12:04:51.658" v="751" actId="20577"/>
          <ac:spMkLst>
            <pc:docMk/>
            <pc:sldMk cId="3535091759" sldId="403"/>
            <ac:spMk id="26" creationId="{25B95999-CF81-4C6B-B3A1-C6D5CB0EA30F}"/>
          </ac:spMkLst>
        </pc:spChg>
        <pc:grpChg chg="mod">
          <ac:chgData name="Susan McDonald" userId="4002a532-a9f6-469a-90fd-b448c064478a" providerId="ADAL" clId="{AB0AB7C5-3BC5-46BC-BC04-D7A0B0B0CE81}" dt="2020-03-30T12:08:28.954" v="966" actId="1036"/>
          <ac:grpSpMkLst>
            <pc:docMk/>
            <pc:sldMk cId="3535091759" sldId="403"/>
            <ac:grpSpMk id="20" creationId="{FC350939-E912-4328-988F-C35941538796}"/>
          </ac:grpSpMkLst>
        </pc:grpChg>
      </pc:sldChg>
    </pc:docChg>
  </pc:docChgLst>
  <pc:docChgLst>
    <pc:chgData name="Victoria Walsh" userId="d4e0a292-c0bc-420f-ae19-ffe7b1b3ffac" providerId="ADAL" clId="{3ED3F52E-2E52-426C-BB0A-04530FABC248}"/>
    <pc:docChg chg="undo custSel addSld delSld modSld sldOrd">
      <pc:chgData name="Victoria Walsh" userId="d4e0a292-c0bc-420f-ae19-ffe7b1b3ffac" providerId="ADAL" clId="{3ED3F52E-2E52-426C-BB0A-04530FABC248}" dt="2020-03-31T08:29:20.839" v="3510" actId="2696"/>
      <pc:docMkLst>
        <pc:docMk/>
      </pc:docMkLst>
      <pc:sldChg chg="modSp">
        <pc:chgData name="Victoria Walsh" userId="d4e0a292-c0bc-420f-ae19-ffe7b1b3ffac" providerId="ADAL" clId="{3ED3F52E-2E52-426C-BB0A-04530FABC248}" dt="2020-03-27T11:23:59.240" v="2752" actId="20577"/>
        <pc:sldMkLst>
          <pc:docMk/>
          <pc:sldMk cId="4214778887" sldId="308"/>
        </pc:sldMkLst>
        <pc:spChg chg="mod">
          <ac:chgData name="Victoria Walsh" userId="d4e0a292-c0bc-420f-ae19-ffe7b1b3ffac" providerId="ADAL" clId="{3ED3F52E-2E52-426C-BB0A-04530FABC248}" dt="2020-03-27T11:23:59.240" v="2752" actId="20577"/>
          <ac:spMkLst>
            <pc:docMk/>
            <pc:sldMk cId="4214778887" sldId="308"/>
            <ac:spMk id="41" creationId="{464E2674-C4B5-4641-993C-FF42CFE3C6C4}"/>
          </ac:spMkLst>
        </pc:spChg>
      </pc:sldChg>
      <pc:sldChg chg="addSp delSp modSp del">
        <pc:chgData name="Victoria Walsh" userId="d4e0a292-c0bc-420f-ae19-ffe7b1b3ffac" providerId="ADAL" clId="{3ED3F52E-2E52-426C-BB0A-04530FABC248}" dt="2020-03-27T10:41:09.087" v="570" actId="2696"/>
        <pc:sldMkLst>
          <pc:docMk/>
          <pc:sldMk cId="2588816079" sldId="311"/>
        </pc:sldMkLst>
        <pc:spChg chg="mod">
          <ac:chgData name="Victoria Walsh" userId="d4e0a292-c0bc-420f-ae19-ffe7b1b3ffac" providerId="ADAL" clId="{3ED3F52E-2E52-426C-BB0A-04530FABC248}" dt="2020-03-27T10:38:32.808" v="456" actId="20577"/>
          <ac:spMkLst>
            <pc:docMk/>
            <pc:sldMk cId="2588816079" sldId="311"/>
            <ac:spMk id="2" creationId="{FBBB4EC0-A1D1-4E28-9350-DCA28DC5F639}"/>
          </ac:spMkLst>
        </pc:spChg>
        <pc:spChg chg="mod">
          <ac:chgData name="Victoria Walsh" userId="d4e0a292-c0bc-420f-ae19-ffe7b1b3ffac" providerId="ADAL" clId="{3ED3F52E-2E52-426C-BB0A-04530FABC248}" dt="2020-03-27T08:50:03.968" v="368" actId="20577"/>
          <ac:spMkLst>
            <pc:docMk/>
            <pc:sldMk cId="2588816079" sldId="311"/>
            <ac:spMk id="3" creationId="{CC23D395-7CF8-418B-97AA-631FD4CB479A}"/>
          </ac:spMkLst>
        </pc:spChg>
        <pc:spChg chg="add del mod">
          <ac:chgData name="Victoria Walsh" userId="d4e0a292-c0bc-420f-ae19-ffe7b1b3ffac" providerId="ADAL" clId="{3ED3F52E-2E52-426C-BB0A-04530FABC248}" dt="2020-03-27T08:50:21.575" v="374" actId="20577"/>
          <ac:spMkLst>
            <pc:docMk/>
            <pc:sldMk cId="2588816079" sldId="311"/>
            <ac:spMk id="6" creationId="{F236FC8C-D496-4B6B-8953-0FB1D1274281}"/>
          </ac:spMkLst>
        </pc:spChg>
        <pc:spChg chg="mod">
          <ac:chgData name="Victoria Walsh" userId="d4e0a292-c0bc-420f-ae19-ffe7b1b3ffac" providerId="ADAL" clId="{3ED3F52E-2E52-426C-BB0A-04530FABC248}" dt="2020-03-27T08:50:25.710" v="377" actId="20577"/>
          <ac:spMkLst>
            <pc:docMk/>
            <pc:sldMk cId="2588816079" sldId="311"/>
            <ac:spMk id="7" creationId="{4083F116-47AA-4568-8B08-373C65510671}"/>
          </ac:spMkLst>
        </pc:spChg>
        <pc:spChg chg="del mod">
          <ac:chgData name="Victoria Walsh" userId="d4e0a292-c0bc-420f-ae19-ffe7b1b3ffac" providerId="ADAL" clId="{3ED3F52E-2E52-426C-BB0A-04530FABC248}" dt="2020-03-27T08:45:48.606" v="205" actId="478"/>
          <ac:spMkLst>
            <pc:docMk/>
            <pc:sldMk cId="2588816079" sldId="311"/>
            <ac:spMk id="8" creationId="{C3BD34D2-ECD4-40F8-9ACC-E1140FF31E9F}"/>
          </ac:spMkLst>
        </pc:spChg>
        <pc:spChg chg="add mod">
          <ac:chgData name="Victoria Walsh" userId="d4e0a292-c0bc-420f-ae19-ffe7b1b3ffac" providerId="ADAL" clId="{3ED3F52E-2E52-426C-BB0A-04530FABC248}" dt="2020-03-27T08:50:36.703" v="378" actId="20577"/>
          <ac:spMkLst>
            <pc:docMk/>
            <pc:sldMk cId="2588816079" sldId="311"/>
            <ac:spMk id="9" creationId="{37EB8BBB-CB7C-429E-8BB1-4F81157C0575}"/>
          </ac:spMkLst>
        </pc:spChg>
      </pc:sldChg>
      <pc:sldChg chg="modSp">
        <pc:chgData name="Victoria Walsh" userId="d4e0a292-c0bc-420f-ae19-ffe7b1b3ffac" providerId="ADAL" clId="{3ED3F52E-2E52-426C-BB0A-04530FABC248}" dt="2020-03-27T08:41:57.942" v="32" actId="20577"/>
        <pc:sldMkLst>
          <pc:docMk/>
          <pc:sldMk cId="3384812325" sldId="313"/>
        </pc:sldMkLst>
        <pc:spChg chg="mod">
          <ac:chgData name="Victoria Walsh" userId="d4e0a292-c0bc-420f-ae19-ffe7b1b3ffac" providerId="ADAL" clId="{3ED3F52E-2E52-426C-BB0A-04530FABC248}" dt="2020-03-27T08:41:57.942" v="32" actId="20577"/>
          <ac:spMkLst>
            <pc:docMk/>
            <pc:sldMk cId="3384812325" sldId="313"/>
            <ac:spMk id="15" creationId="{638117EE-BB4C-411E-B78F-6F9F09312BDB}"/>
          </ac:spMkLst>
        </pc:spChg>
      </pc:sldChg>
      <pc:sldChg chg="ord">
        <pc:chgData name="Victoria Walsh" userId="d4e0a292-c0bc-420f-ae19-ffe7b1b3ffac" providerId="ADAL" clId="{3ED3F52E-2E52-426C-BB0A-04530FABC248}" dt="2020-03-27T08:53:21.729" v="416"/>
        <pc:sldMkLst>
          <pc:docMk/>
          <pc:sldMk cId="2308977038" sldId="322"/>
        </pc:sldMkLst>
      </pc:sldChg>
      <pc:sldChg chg="modSp addCm delCm">
        <pc:chgData name="Victoria Walsh" userId="d4e0a292-c0bc-420f-ae19-ffe7b1b3ffac" providerId="ADAL" clId="{3ED3F52E-2E52-426C-BB0A-04530FABC248}" dt="2020-03-31T07:21:04.089" v="3024" actId="1076"/>
        <pc:sldMkLst>
          <pc:docMk/>
          <pc:sldMk cId="3765429710" sldId="334"/>
        </pc:sldMkLst>
        <pc:spChg chg="mod">
          <ac:chgData name="Victoria Walsh" userId="d4e0a292-c0bc-420f-ae19-ffe7b1b3ffac" providerId="ADAL" clId="{3ED3F52E-2E52-426C-BB0A-04530FABC248}" dt="2020-03-31T07:21:04.089" v="3024" actId="1076"/>
          <ac:spMkLst>
            <pc:docMk/>
            <pc:sldMk cId="3765429710" sldId="334"/>
            <ac:spMk id="3" creationId="{4ED87451-3A80-40B4-BB94-3AF45E3EB122}"/>
          </ac:spMkLst>
        </pc:spChg>
      </pc:sldChg>
      <pc:sldChg chg="modSp delCm">
        <pc:chgData name="Victoria Walsh" userId="d4e0a292-c0bc-420f-ae19-ffe7b1b3ffac" providerId="ADAL" clId="{3ED3F52E-2E52-426C-BB0A-04530FABC248}" dt="2020-03-31T07:27:57.737" v="3335" actId="1592"/>
        <pc:sldMkLst>
          <pc:docMk/>
          <pc:sldMk cId="2483096206" sldId="347"/>
        </pc:sldMkLst>
        <pc:spChg chg="mod">
          <ac:chgData name="Victoria Walsh" userId="d4e0a292-c0bc-420f-ae19-ffe7b1b3ffac" providerId="ADAL" clId="{3ED3F52E-2E52-426C-BB0A-04530FABC248}" dt="2020-03-31T07:27:53.961" v="3334" actId="20577"/>
          <ac:spMkLst>
            <pc:docMk/>
            <pc:sldMk cId="2483096206" sldId="347"/>
            <ac:spMk id="10" creationId="{42EF2427-8467-4281-92AE-253BEFC7FADE}"/>
          </ac:spMkLst>
        </pc:spChg>
      </pc:sldChg>
      <pc:sldChg chg="del">
        <pc:chgData name="Victoria Walsh" userId="d4e0a292-c0bc-420f-ae19-ffe7b1b3ffac" providerId="ADAL" clId="{3ED3F52E-2E52-426C-BB0A-04530FABC248}" dt="2020-03-27T11:22:19.118" v="2733" actId="2696"/>
        <pc:sldMkLst>
          <pc:docMk/>
          <pc:sldMk cId="2505681761" sldId="354"/>
        </pc:sldMkLst>
      </pc:sldChg>
      <pc:sldChg chg="addSp delSp modSp">
        <pc:chgData name="Victoria Walsh" userId="d4e0a292-c0bc-420f-ae19-ffe7b1b3ffac" providerId="ADAL" clId="{3ED3F52E-2E52-426C-BB0A-04530FABC248}" dt="2020-03-27T08:39:23.011" v="19" actId="164"/>
        <pc:sldMkLst>
          <pc:docMk/>
          <pc:sldMk cId="527443567" sldId="361"/>
        </pc:sldMkLst>
        <pc:spChg chg="add del mod">
          <ac:chgData name="Victoria Walsh" userId="d4e0a292-c0bc-420f-ae19-ffe7b1b3ffac" providerId="ADAL" clId="{3ED3F52E-2E52-426C-BB0A-04530FABC248}" dt="2020-03-27T08:39:04.869" v="15" actId="478"/>
          <ac:spMkLst>
            <pc:docMk/>
            <pc:sldMk cId="527443567" sldId="361"/>
            <ac:spMk id="2" creationId="{40834DD7-78AA-4718-B413-3714C5F7C46D}"/>
          </ac:spMkLst>
        </pc:spChg>
        <pc:spChg chg="mod topLvl">
          <ac:chgData name="Victoria Walsh" userId="d4e0a292-c0bc-420f-ae19-ffe7b1b3ffac" providerId="ADAL" clId="{3ED3F52E-2E52-426C-BB0A-04530FABC248}" dt="2020-03-27T08:39:23.011" v="19" actId="164"/>
          <ac:spMkLst>
            <pc:docMk/>
            <pc:sldMk cId="527443567" sldId="361"/>
            <ac:spMk id="11" creationId="{B81C30DF-BDFB-4A95-9C22-1039111CECBF}"/>
          </ac:spMkLst>
        </pc:spChg>
        <pc:spChg chg="del mod topLvl">
          <ac:chgData name="Victoria Walsh" userId="d4e0a292-c0bc-420f-ae19-ffe7b1b3ffac" providerId="ADAL" clId="{3ED3F52E-2E52-426C-BB0A-04530FABC248}" dt="2020-03-27T08:38:49.143" v="10" actId="478"/>
          <ac:spMkLst>
            <pc:docMk/>
            <pc:sldMk cId="527443567" sldId="361"/>
            <ac:spMk id="18" creationId="{79C1C8EF-B56C-4FD6-99BD-0F9A6A25D098}"/>
          </ac:spMkLst>
        </pc:spChg>
        <pc:grpChg chg="add mod">
          <ac:chgData name="Victoria Walsh" userId="d4e0a292-c0bc-420f-ae19-ffe7b1b3ffac" providerId="ADAL" clId="{3ED3F52E-2E52-426C-BB0A-04530FABC248}" dt="2020-03-27T08:39:23.011" v="19" actId="164"/>
          <ac:grpSpMkLst>
            <pc:docMk/>
            <pc:sldMk cId="527443567" sldId="361"/>
            <ac:grpSpMk id="3" creationId="{A4D41D78-7DA1-4D72-B96A-E4EC8955D709}"/>
          </ac:grpSpMkLst>
        </pc:grpChg>
        <pc:grpChg chg="add del">
          <ac:chgData name="Victoria Walsh" userId="d4e0a292-c0bc-420f-ae19-ffe7b1b3ffac" providerId="ADAL" clId="{3ED3F52E-2E52-426C-BB0A-04530FABC248}" dt="2020-03-27T08:38:58.775" v="13" actId="165"/>
          <ac:grpSpMkLst>
            <pc:docMk/>
            <pc:sldMk cId="527443567" sldId="361"/>
            <ac:grpSpMk id="9" creationId="{956F84B1-F88C-4A42-91BB-474F0844BAAE}"/>
          </ac:grpSpMkLst>
        </pc:grpChg>
        <pc:grpChg chg="add del">
          <ac:chgData name="Victoria Walsh" userId="d4e0a292-c0bc-420f-ae19-ffe7b1b3ffac" providerId="ADAL" clId="{3ED3F52E-2E52-426C-BB0A-04530FABC248}" dt="2020-03-27T08:38:43.559" v="8"/>
          <ac:grpSpMkLst>
            <pc:docMk/>
            <pc:sldMk cId="527443567" sldId="361"/>
            <ac:grpSpMk id="13" creationId="{65F81634-FBE4-40CE-85FA-66F2C8D2E079}"/>
          </ac:grpSpMkLst>
        </pc:grpChg>
        <pc:grpChg chg="del">
          <ac:chgData name="Victoria Walsh" userId="d4e0a292-c0bc-420f-ae19-ffe7b1b3ffac" providerId="ADAL" clId="{3ED3F52E-2E52-426C-BB0A-04530FABC248}" dt="2020-03-27T08:38:13.548" v="1" actId="165"/>
          <ac:grpSpMkLst>
            <pc:docMk/>
            <pc:sldMk cId="527443567" sldId="361"/>
            <ac:grpSpMk id="16" creationId="{FCD989E2-4E14-4DCE-A772-15DE8F35AF92}"/>
          </ac:grpSpMkLst>
        </pc:grpChg>
        <pc:grpChg chg="mod topLvl">
          <ac:chgData name="Victoria Walsh" userId="d4e0a292-c0bc-420f-ae19-ffe7b1b3ffac" providerId="ADAL" clId="{3ED3F52E-2E52-426C-BB0A-04530FABC248}" dt="2020-03-27T08:38:13.548" v="1" actId="165"/>
          <ac:grpSpMkLst>
            <pc:docMk/>
            <pc:sldMk cId="527443567" sldId="361"/>
            <ac:grpSpMk id="17" creationId="{C7C221F4-AF90-45E9-9C79-3840F82844DB}"/>
          </ac:grpSpMkLst>
        </pc:grpChg>
        <pc:grpChg chg="add del mod">
          <ac:chgData name="Victoria Walsh" userId="d4e0a292-c0bc-420f-ae19-ffe7b1b3ffac" providerId="ADAL" clId="{3ED3F52E-2E52-426C-BB0A-04530FABC248}" dt="2020-03-27T08:38:42.357" v="7"/>
          <ac:grpSpMkLst>
            <pc:docMk/>
            <pc:sldMk cId="527443567" sldId="361"/>
            <ac:grpSpMk id="21" creationId="{BB594564-35DD-4C9E-8205-169DAB2174C9}"/>
          </ac:grpSpMkLst>
        </pc:grpChg>
        <pc:cxnChg chg="mod topLvl">
          <ac:chgData name="Victoria Walsh" userId="d4e0a292-c0bc-420f-ae19-ffe7b1b3ffac" providerId="ADAL" clId="{3ED3F52E-2E52-426C-BB0A-04530FABC248}" dt="2020-03-27T08:39:23.011" v="19" actId="164"/>
          <ac:cxnSpMkLst>
            <pc:docMk/>
            <pc:sldMk cId="527443567" sldId="361"/>
            <ac:cxnSpMk id="12" creationId="{321C1CCB-1228-4C71-BE3A-FA750D936214}"/>
          </ac:cxnSpMkLst>
        </pc:cxnChg>
      </pc:sldChg>
      <pc:sldChg chg="modSp">
        <pc:chgData name="Victoria Walsh" userId="d4e0a292-c0bc-420f-ae19-ffe7b1b3ffac" providerId="ADAL" clId="{3ED3F52E-2E52-426C-BB0A-04530FABC248}" dt="2020-03-27T11:41:51.337" v="3003" actId="20577"/>
        <pc:sldMkLst>
          <pc:docMk/>
          <pc:sldMk cId="3815502092" sldId="375"/>
        </pc:sldMkLst>
        <pc:spChg chg="mod">
          <ac:chgData name="Victoria Walsh" userId="d4e0a292-c0bc-420f-ae19-ffe7b1b3ffac" providerId="ADAL" clId="{3ED3F52E-2E52-426C-BB0A-04530FABC248}" dt="2020-03-27T11:41:51.337" v="3003" actId="20577"/>
          <ac:spMkLst>
            <pc:docMk/>
            <pc:sldMk cId="3815502092" sldId="375"/>
            <ac:spMk id="5" creationId="{533AC458-3B07-41F0-909C-00C989461670}"/>
          </ac:spMkLst>
        </pc:spChg>
      </pc:sldChg>
      <pc:sldChg chg="modSp">
        <pc:chgData name="Victoria Walsh" userId="d4e0a292-c0bc-420f-ae19-ffe7b1b3ffac" providerId="ADAL" clId="{3ED3F52E-2E52-426C-BB0A-04530FABC248}" dt="2020-03-27T08:43:16.935" v="79" actId="207"/>
        <pc:sldMkLst>
          <pc:docMk/>
          <pc:sldMk cId="2216847751" sldId="378"/>
        </pc:sldMkLst>
        <pc:spChg chg="mod">
          <ac:chgData name="Victoria Walsh" userId="d4e0a292-c0bc-420f-ae19-ffe7b1b3ffac" providerId="ADAL" clId="{3ED3F52E-2E52-426C-BB0A-04530FABC248}" dt="2020-03-27T08:43:16.935" v="79" actId="207"/>
          <ac:spMkLst>
            <pc:docMk/>
            <pc:sldMk cId="2216847751" sldId="378"/>
            <ac:spMk id="20" creationId="{BC9BDBED-347D-4809-BDB0-7BCF345744F6}"/>
          </ac:spMkLst>
        </pc:spChg>
      </pc:sldChg>
      <pc:sldChg chg="addSp delSp modSp">
        <pc:chgData name="Victoria Walsh" userId="d4e0a292-c0bc-420f-ae19-ffe7b1b3ffac" providerId="ADAL" clId="{3ED3F52E-2E52-426C-BB0A-04530FABC248}" dt="2020-03-27T11:41:04.225" v="3000" actId="1076"/>
        <pc:sldMkLst>
          <pc:docMk/>
          <pc:sldMk cId="880147276" sldId="385"/>
        </pc:sldMkLst>
        <pc:spChg chg="add mod">
          <ac:chgData name="Victoria Walsh" userId="d4e0a292-c0bc-420f-ae19-ffe7b1b3ffac" providerId="ADAL" clId="{3ED3F52E-2E52-426C-BB0A-04530FABC248}" dt="2020-03-27T11:29:31.259" v="2788" actId="1035"/>
          <ac:spMkLst>
            <pc:docMk/>
            <pc:sldMk cId="880147276" sldId="385"/>
            <ac:spMk id="7" creationId="{EF917DD1-C836-4E66-B80D-60CAA0D57BC0}"/>
          </ac:spMkLst>
        </pc:spChg>
        <pc:spChg chg="add mod">
          <ac:chgData name="Victoria Walsh" userId="d4e0a292-c0bc-420f-ae19-ffe7b1b3ffac" providerId="ADAL" clId="{3ED3F52E-2E52-426C-BB0A-04530FABC248}" dt="2020-03-27T11:39:53.341" v="2981" actId="1037"/>
          <ac:spMkLst>
            <pc:docMk/>
            <pc:sldMk cId="880147276" sldId="385"/>
            <ac:spMk id="9" creationId="{28A57330-55E9-437F-8B2C-3CC7C9531C2C}"/>
          </ac:spMkLst>
        </pc:spChg>
        <pc:spChg chg="add mod">
          <ac:chgData name="Victoria Walsh" userId="d4e0a292-c0bc-420f-ae19-ffe7b1b3ffac" providerId="ADAL" clId="{3ED3F52E-2E52-426C-BB0A-04530FABC248}" dt="2020-03-27T11:39:59.532" v="2984" actId="1038"/>
          <ac:spMkLst>
            <pc:docMk/>
            <pc:sldMk cId="880147276" sldId="385"/>
            <ac:spMk id="10" creationId="{9CB7F980-AAD1-4BAA-A1BA-EF5612845386}"/>
          </ac:spMkLst>
        </pc:spChg>
        <pc:spChg chg="add mod">
          <ac:chgData name="Victoria Walsh" userId="d4e0a292-c0bc-420f-ae19-ffe7b1b3ffac" providerId="ADAL" clId="{3ED3F52E-2E52-426C-BB0A-04530FABC248}" dt="2020-03-27T11:40:36.612" v="2991" actId="1076"/>
          <ac:spMkLst>
            <pc:docMk/>
            <pc:sldMk cId="880147276" sldId="385"/>
            <ac:spMk id="11" creationId="{AAA36EC4-9871-4989-9800-9D2E58A3D699}"/>
          </ac:spMkLst>
        </pc:spChg>
        <pc:spChg chg="add mod">
          <ac:chgData name="Victoria Walsh" userId="d4e0a292-c0bc-420f-ae19-ffe7b1b3ffac" providerId="ADAL" clId="{3ED3F52E-2E52-426C-BB0A-04530FABC248}" dt="2020-03-27T11:40:50.323" v="2998" actId="1036"/>
          <ac:spMkLst>
            <pc:docMk/>
            <pc:sldMk cId="880147276" sldId="385"/>
            <ac:spMk id="12" creationId="{4A8E969D-C6D9-4EE1-A706-FC479A5C9C51}"/>
          </ac:spMkLst>
        </pc:spChg>
        <pc:spChg chg="add mod">
          <ac:chgData name="Victoria Walsh" userId="d4e0a292-c0bc-420f-ae19-ffe7b1b3ffac" providerId="ADAL" clId="{3ED3F52E-2E52-426C-BB0A-04530FABC248}" dt="2020-03-27T11:40:27.075" v="2990" actId="1036"/>
          <ac:spMkLst>
            <pc:docMk/>
            <pc:sldMk cId="880147276" sldId="385"/>
            <ac:spMk id="13" creationId="{E89E0FCB-C890-4F07-9435-9793199DDC2D}"/>
          </ac:spMkLst>
        </pc:spChg>
        <pc:spChg chg="add mod">
          <ac:chgData name="Victoria Walsh" userId="d4e0a292-c0bc-420f-ae19-ffe7b1b3ffac" providerId="ADAL" clId="{3ED3F52E-2E52-426C-BB0A-04530FABC248}" dt="2020-03-27T11:41:04.225" v="3000" actId="1076"/>
          <ac:spMkLst>
            <pc:docMk/>
            <pc:sldMk cId="880147276" sldId="385"/>
            <ac:spMk id="14" creationId="{E71DF56F-8331-4D39-8AA7-F274FF937F66}"/>
          </ac:spMkLst>
        </pc:spChg>
        <pc:graphicFrameChg chg="mod modGraphic">
          <ac:chgData name="Victoria Walsh" userId="d4e0a292-c0bc-420f-ae19-ffe7b1b3ffac" providerId="ADAL" clId="{3ED3F52E-2E52-426C-BB0A-04530FABC248}" dt="2020-03-27T11:39:26.612" v="2976" actId="20577"/>
          <ac:graphicFrameMkLst>
            <pc:docMk/>
            <pc:sldMk cId="880147276" sldId="385"/>
            <ac:graphicFrameMk id="18" creationId="{336788A9-55FE-4007-9899-A41DFC4C9881}"/>
          </ac:graphicFrameMkLst>
        </pc:graphicFrameChg>
        <pc:picChg chg="add del mod">
          <ac:chgData name="Victoria Walsh" userId="d4e0a292-c0bc-420f-ae19-ffe7b1b3ffac" providerId="ADAL" clId="{3ED3F52E-2E52-426C-BB0A-04530FABC248}" dt="2020-03-27T11:27:32.565" v="2766" actId="478"/>
          <ac:picMkLst>
            <pc:docMk/>
            <pc:sldMk cId="880147276" sldId="385"/>
            <ac:picMk id="2" creationId="{C772AC1A-B127-45F6-9F16-E243BECA68BC}"/>
          </ac:picMkLst>
        </pc:picChg>
        <pc:picChg chg="add del mod modCrop">
          <ac:chgData name="Victoria Walsh" userId="d4e0a292-c0bc-420f-ae19-ffe7b1b3ffac" providerId="ADAL" clId="{3ED3F52E-2E52-426C-BB0A-04530FABC248}" dt="2020-03-27T11:30:26.409" v="2798" actId="478"/>
          <ac:picMkLst>
            <pc:docMk/>
            <pc:sldMk cId="880147276" sldId="385"/>
            <ac:picMk id="3" creationId="{2CA52B87-3AD7-41A7-B2BF-8BEF816986AC}"/>
          </ac:picMkLst>
        </pc:picChg>
        <pc:picChg chg="add mod">
          <ac:chgData name="Victoria Walsh" userId="d4e0a292-c0bc-420f-ae19-ffe7b1b3ffac" providerId="ADAL" clId="{3ED3F52E-2E52-426C-BB0A-04530FABC248}" dt="2020-03-27T11:33:06.546" v="2807" actId="14100"/>
          <ac:picMkLst>
            <pc:docMk/>
            <pc:sldMk cId="880147276" sldId="385"/>
            <ac:picMk id="5" creationId="{D219412B-30AE-4420-BFD4-2609FD73D880}"/>
          </ac:picMkLst>
        </pc:picChg>
      </pc:sldChg>
      <pc:sldChg chg="addSp delSp modSp delCm">
        <pc:chgData name="Victoria Walsh" userId="d4e0a292-c0bc-420f-ae19-ffe7b1b3ffac" providerId="ADAL" clId="{3ED3F52E-2E52-426C-BB0A-04530FABC248}" dt="2020-03-31T07:26:20.518" v="3302" actId="1592"/>
        <pc:sldMkLst>
          <pc:docMk/>
          <pc:sldMk cId="1602283984" sldId="387"/>
        </pc:sldMkLst>
        <pc:spChg chg="mod">
          <ac:chgData name="Victoria Walsh" userId="d4e0a292-c0bc-420f-ae19-ffe7b1b3ffac" providerId="ADAL" clId="{3ED3F52E-2E52-426C-BB0A-04530FABC248}" dt="2020-03-31T07:25:38.362" v="3298" actId="1037"/>
          <ac:spMkLst>
            <pc:docMk/>
            <pc:sldMk cId="1602283984" sldId="387"/>
            <ac:spMk id="3" creationId="{146DD4AE-E3F3-4FA8-B3D0-045EC25A3363}"/>
          </ac:spMkLst>
        </pc:spChg>
        <pc:spChg chg="mod topLvl">
          <ac:chgData name="Victoria Walsh" userId="d4e0a292-c0bc-420f-ae19-ffe7b1b3ffac" providerId="ADAL" clId="{3ED3F52E-2E52-426C-BB0A-04530FABC248}" dt="2020-03-27T11:24:36.542" v="2760" actId="165"/>
          <ac:spMkLst>
            <pc:docMk/>
            <pc:sldMk cId="1602283984" sldId="387"/>
            <ac:spMk id="5" creationId="{AD93B6B3-690E-4206-9D20-F8B85C4A3F36}"/>
          </ac:spMkLst>
        </pc:spChg>
        <pc:spChg chg="del mod">
          <ac:chgData name="Victoria Walsh" userId="d4e0a292-c0bc-420f-ae19-ffe7b1b3ffac" providerId="ADAL" clId="{3ED3F52E-2E52-426C-BB0A-04530FABC248}" dt="2020-03-31T07:25:23.374" v="3291" actId="478"/>
          <ac:spMkLst>
            <pc:docMk/>
            <pc:sldMk cId="1602283984" sldId="387"/>
            <ac:spMk id="7" creationId="{4C6B010D-EE4A-4339-B228-B49D1FF90279}"/>
          </ac:spMkLst>
        </pc:spChg>
        <pc:spChg chg="mod">
          <ac:chgData name="Victoria Walsh" userId="d4e0a292-c0bc-420f-ae19-ffe7b1b3ffac" providerId="ADAL" clId="{3ED3F52E-2E52-426C-BB0A-04530FABC248}" dt="2020-03-31T07:26:03.541" v="3300" actId="1076"/>
          <ac:spMkLst>
            <pc:docMk/>
            <pc:sldMk cId="1602283984" sldId="387"/>
            <ac:spMk id="15" creationId="{D60161E1-777B-4153-A8DF-0F43BD8BDE79}"/>
          </ac:spMkLst>
        </pc:spChg>
        <pc:spChg chg="mod">
          <ac:chgData name="Victoria Walsh" userId="d4e0a292-c0bc-420f-ae19-ffe7b1b3ffac" providerId="ADAL" clId="{3ED3F52E-2E52-426C-BB0A-04530FABC248}" dt="2020-03-27T10:36:21.650" v="452" actId="20577"/>
          <ac:spMkLst>
            <pc:docMk/>
            <pc:sldMk cId="1602283984" sldId="387"/>
            <ac:spMk id="16" creationId="{E8FA47C9-528C-4E0E-B933-482E513277F1}"/>
          </ac:spMkLst>
        </pc:spChg>
        <pc:spChg chg="mod">
          <ac:chgData name="Victoria Walsh" userId="d4e0a292-c0bc-420f-ae19-ffe7b1b3ffac" providerId="ADAL" clId="{3ED3F52E-2E52-426C-BB0A-04530FABC248}" dt="2020-03-27T10:36:29.180" v="454" actId="20577"/>
          <ac:spMkLst>
            <pc:docMk/>
            <pc:sldMk cId="1602283984" sldId="387"/>
            <ac:spMk id="17" creationId="{9CBA1814-1095-40C1-B127-BF0E9D1512C2}"/>
          </ac:spMkLst>
        </pc:spChg>
        <pc:spChg chg="mod">
          <ac:chgData name="Victoria Walsh" userId="d4e0a292-c0bc-420f-ae19-ffe7b1b3ffac" providerId="ADAL" clId="{3ED3F52E-2E52-426C-BB0A-04530FABC248}" dt="2020-03-27T08:54:44.927" v="429" actId="164"/>
          <ac:spMkLst>
            <pc:docMk/>
            <pc:sldMk cId="1602283984" sldId="387"/>
            <ac:spMk id="18" creationId="{5E74A5E3-2C4C-407E-8C9A-D32CD180D530}"/>
          </ac:spMkLst>
        </pc:spChg>
        <pc:spChg chg="add mod ord">
          <ac:chgData name="Victoria Walsh" userId="d4e0a292-c0bc-420f-ae19-ffe7b1b3ffac" providerId="ADAL" clId="{3ED3F52E-2E52-426C-BB0A-04530FABC248}" dt="2020-03-27T11:24:37.288" v="2762" actId="14100"/>
          <ac:spMkLst>
            <pc:docMk/>
            <pc:sldMk cId="1602283984" sldId="387"/>
            <ac:spMk id="19" creationId="{BCC3DD2E-C935-487E-8ED8-527C8A0364CE}"/>
          </ac:spMkLst>
        </pc:spChg>
        <pc:spChg chg="mod">
          <ac:chgData name="Victoria Walsh" userId="d4e0a292-c0bc-420f-ae19-ffe7b1b3ffac" providerId="ADAL" clId="{3ED3F52E-2E52-426C-BB0A-04530FABC248}" dt="2020-03-31T07:25:08.263" v="3289" actId="1036"/>
          <ac:spMkLst>
            <pc:docMk/>
            <pc:sldMk cId="1602283984" sldId="387"/>
            <ac:spMk id="20" creationId="{B5CFFC6A-C7DB-4C7D-8933-C90359115712}"/>
          </ac:spMkLst>
        </pc:spChg>
        <pc:grpChg chg="add mod ord topLvl">
          <ac:chgData name="Victoria Walsh" userId="d4e0a292-c0bc-420f-ae19-ffe7b1b3ffac" providerId="ADAL" clId="{3ED3F52E-2E52-426C-BB0A-04530FABC248}" dt="2020-03-31T07:25:59.263" v="3299" actId="1076"/>
          <ac:grpSpMkLst>
            <pc:docMk/>
            <pc:sldMk cId="1602283984" sldId="387"/>
            <ac:grpSpMk id="6" creationId="{DA1A3F58-50C8-4649-98D7-473FE7B24E1E}"/>
          </ac:grpSpMkLst>
        </pc:grpChg>
        <pc:grpChg chg="add del mod">
          <ac:chgData name="Victoria Walsh" userId="d4e0a292-c0bc-420f-ae19-ffe7b1b3ffac" providerId="ADAL" clId="{3ED3F52E-2E52-426C-BB0A-04530FABC248}" dt="2020-03-27T11:24:36.542" v="2760" actId="165"/>
          <ac:grpSpMkLst>
            <pc:docMk/>
            <pc:sldMk cId="1602283984" sldId="387"/>
            <ac:grpSpMk id="8" creationId="{4911AF6D-C5CA-44CC-8A3A-1A9A8116142A}"/>
          </ac:grpSpMkLst>
        </pc:grpChg>
      </pc:sldChg>
      <pc:sldChg chg="addSp modSp del">
        <pc:chgData name="Victoria Walsh" userId="d4e0a292-c0bc-420f-ae19-ffe7b1b3ffac" providerId="ADAL" clId="{3ED3F52E-2E52-426C-BB0A-04530FABC248}" dt="2020-03-31T07:34:24.284" v="3468" actId="2696"/>
        <pc:sldMkLst>
          <pc:docMk/>
          <pc:sldMk cId="46195405" sldId="391"/>
        </pc:sldMkLst>
        <pc:spChg chg="mod">
          <ac:chgData name="Victoria Walsh" userId="d4e0a292-c0bc-420f-ae19-ffe7b1b3ffac" providerId="ADAL" clId="{3ED3F52E-2E52-426C-BB0A-04530FABC248}" dt="2020-03-27T08:39:30.613" v="20" actId="164"/>
          <ac:spMkLst>
            <pc:docMk/>
            <pc:sldMk cId="46195405" sldId="391"/>
            <ac:spMk id="2" creationId="{39D7C701-CF5D-4AED-8B1B-1C24698856AC}"/>
          </ac:spMkLst>
        </pc:spChg>
        <pc:spChg chg="mod">
          <ac:chgData name="Victoria Walsh" userId="d4e0a292-c0bc-420f-ae19-ffe7b1b3ffac" providerId="ADAL" clId="{3ED3F52E-2E52-426C-BB0A-04530FABC248}" dt="2020-03-27T08:39:30.613" v="20" actId="164"/>
          <ac:spMkLst>
            <pc:docMk/>
            <pc:sldMk cId="46195405" sldId="391"/>
            <ac:spMk id="30" creationId="{46253FB6-B178-4885-914D-63D38FC5F753}"/>
          </ac:spMkLst>
        </pc:spChg>
        <pc:spChg chg="mod">
          <ac:chgData name="Victoria Walsh" userId="d4e0a292-c0bc-420f-ae19-ffe7b1b3ffac" providerId="ADAL" clId="{3ED3F52E-2E52-426C-BB0A-04530FABC248}" dt="2020-03-27T08:39:30.613" v="20" actId="164"/>
          <ac:spMkLst>
            <pc:docMk/>
            <pc:sldMk cId="46195405" sldId="391"/>
            <ac:spMk id="31" creationId="{04EFE6A3-E8F9-410F-B5D6-EE98CB045D69}"/>
          </ac:spMkLst>
        </pc:spChg>
        <pc:spChg chg="mod">
          <ac:chgData name="Victoria Walsh" userId="d4e0a292-c0bc-420f-ae19-ffe7b1b3ffac" providerId="ADAL" clId="{3ED3F52E-2E52-426C-BB0A-04530FABC248}" dt="2020-03-27T08:39:30.613" v="20" actId="164"/>
          <ac:spMkLst>
            <pc:docMk/>
            <pc:sldMk cId="46195405" sldId="391"/>
            <ac:spMk id="32" creationId="{1CF0B0A3-85E6-4C34-B838-F373D53B1990}"/>
          </ac:spMkLst>
        </pc:spChg>
        <pc:spChg chg="mod">
          <ac:chgData name="Victoria Walsh" userId="d4e0a292-c0bc-420f-ae19-ffe7b1b3ffac" providerId="ADAL" clId="{3ED3F52E-2E52-426C-BB0A-04530FABC248}" dt="2020-03-27T08:39:30.613" v="20" actId="164"/>
          <ac:spMkLst>
            <pc:docMk/>
            <pc:sldMk cId="46195405" sldId="391"/>
            <ac:spMk id="33" creationId="{EAB482EB-0902-4BBD-97D6-EEB4092A216E}"/>
          </ac:spMkLst>
        </pc:spChg>
        <pc:spChg chg="mod">
          <ac:chgData name="Victoria Walsh" userId="d4e0a292-c0bc-420f-ae19-ffe7b1b3ffac" providerId="ADAL" clId="{3ED3F52E-2E52-426C-BB0A-04530FABC248}" dt="2020-03-27T08:39:30.613" v="20" actId="164"/>
          <ac:spMkLst>
            <pc:docMk/>
            <pc:sldMk cId="46195405" sldId="391"/>
            <ac:spMk id="34" creationId="{E1642BB0-F9BC-4756-9FC8-6FF4F0F179A2}"/>
          </ac:spMkLst>
        </pc:spChg>
        <pc:grpChg chg="add mod">
          <ac:chgData name="Victoria Walsh" userId="d4e0a292-c0bc-420f-ae19-ffe7b1b3ffac" providerId="ADAL" clId="{3ED3F52E-2E52-426C-BB0A-04530FABC248}" dt="2020-03-27T08:39:30.613" v="20" actId="164"/>
          <ac:grpSpMkLst>
            <pc:docMk/>
            <pc:sldMk cId="46195405" sldId="391"/>
            <ac:grpSpMk id="3" creationId="{C6DB934B-D5A9-424B-8B62-40A4659B632C}"/>
          </ac:grpSpMkLst>
        </pc:grpChg>
      </pc:sldChg>
      <pc:sldChg chg="addSp modSp">
        <pc:chgData name="Victoria Walsh" userId="d4e0a292-c0bc-420f-ae19-ffe7b1b3ffac" providerId="ADAL" clId="{3ED3F52E-2E52-426C-BB0A-04530FABC248}" dt="2020-03-27T08:40:30.866" v="27" actId="164"/>
        <pc:sldMkLst>
          <pc:docMk/>
          <pc:sldMk cId="3889660698" sldId="394"/>
        </pc:sldMkLst>
        <pc:spChg chg="mod">
          <ac:chgData name="Victoria Walsh" userId="d4e0a292-c0bc-420f-ae19-ffe7b1b3ffac" providerId="ADAL" clId="{3ED3F52E-2E52-426C-BB0A-04530FABC248}" dt="2020-03-27T08:40:30.866" v="27" actId="164"/>
          <ac:spMkLst>
            <pc:docMk/>
            <pc:sldMk cId="3889660698" sldId="394"/>
            <ac:spMk id="48" creationId="{F705CEBA-C97A-4C4D-99A2-D334117D9799}"/>
          </ac:spMkLst>
        </pc:spChg>
        <pc:grpChg chg="add mod">
          <ac:chgData name="Victoria Walsh" userId="d4e0a292-c0bc-420f-ae19-ffe7b1b3ffac" providerId="ADAL" clId="{3ED3F52E-2E52-426C-BB0A-04530FABC248}" dt="2020-03-27T08:40:30.866" v="27" actId="164"/>
          <ac:grpSpMkLst>
            <pc:docMk/>
            <pc:sldMk cId="3889660698" sldId="394"/>
            <ac:grpSpMk id="2" creationId="{3114FD23-3A95-4F9D-A460-A4D5F9EEE64C}"/>
          </ac:grpSpMkLst>
        </pc:grpChg>
        <pc:grpChg chg="mod">
          <ac:chgData name="Victoria Walsh" userId="d4e0a292-c0bc-420f-ae19-ffe7b1b3ffac" providerId="ADAL" clId="{3ED3F52E-2E52-426C-BB0A-04530FABC248}" dt="2020-03-27T08:40:30.866" v="27" actId="164"/>
          <ac:grpSpMkLst>
            <pc:docMk/>
            <pc:sldMk cId="3889660698" sldId="394"/>
            <ac:grpSpMk id="19" creationId="{CD6D2A63-72F3-42D6-A091-BA434248B93E}"/>
          </ac:grpSpMkLst>
        </pc:grpChg>
      </pc:sldChg>
      <pc:sldChg chg="addSp modSp">
        <pc:chgData name="Victoria Walsh" userId="d4e0a292-c0bc-420f-ae19-ffe7b1b3ffac" providerId="ADAL" clId="{3ED3F52E-2E52-426C-BB0A-04530FABC248}" dt="2020-03-27T08:40:15.588" v="26" actId="164"/>
        <pc:sldMkLst>
          <pc:docMk/>
          <pc:sldMk cId="1399743171" sldId="399"/>
        </pc:sldMkLst>
        <pc:spChg chg="mod">
          <ac:chgData name="Victoria Walsh" userId="d4e0a292-c0bc-420f-ae19-ffe7b1b3ffac" providerId="ADAL" clId="{3ED3F52E-2E52-426C-BB0A-04530FABC248}" dt="2020-03-27T08:40:15.588" v="26" actId="164"/>
          <ac:spMkLst>
            <pc:docMk/>
            <pc:sldMk cId="1399743171" sldId="399"/>
            <ac:spMk id="5" creationId="{A1366862-7812-4316-96EB-31E78CFEE391}"/>
          </ac:spMkLst>
        </pc:spChg>
        <pc:spChg chg="mod">
          <ac:chgData name="Victoria Walsh" userId="d4e0a292-c0bc-420f-ae19-ffe7b1b3ffac" providerId="ADAL" clId="{3ED3F52E-2E52-426C-BB0A-04530FABC248}" dt="2020-03-27T08:40:15.588" v="26" actId="164"/>
          <ac:spMkLst>
            <pc:docMk/>
            <pc:sldMk cId="1399743171" sldId="399"/>
            <ac:spMk id="6" creationId="{9FB4803C-72CF-43F3-8B27-B63C4EC60AED}"/>
          </ac:spMkLst>
        </pc:spChg>
        <pc:grpChg chg="add mod">
          <ac:chgData name="Victoria Walsh" userId="d4e0a292-c0bc-420f-ae19-ffe7b1b3ffac" providerId="ADAL" clId="{3ED3F52E-2E52-426C-BB0A-04530FABC248}" dt="2020-03-27T08:40:15.588" v="26" actId="164"/>
          <ac:grpSpMkLst>
            <pc:docMk/>
            <pc:sldMk cId="1399743171" sldId="399"/>
            <ac:grpSpMk id="3" creationId="{688AF719-2985-45C5-82D4-F83922C70768}"/>
          </ac:grpSpMkLst>
        </pc:grpChg>
      </pc:sldChg>
      <pc:sldChg chg="del">
        <pc:chgData name="Victoria Walsh" userId="d4e0a292-c0bc-420f-ae19-ffe7b1b3ffac" providerId="ADAL" clId="{3ED3F52E-2E52-426C-BB0A-04530FABC248}" dt="2020-03-27T11:22:15.254" v="2732" actId="2696"/>
        <pc:sldMkLst>
          <pc:docMk/>
          <pc:sldMk cId="3374345021" sldId="401"/>
        </pc:sldMkLst>
      </pc:sldChg>
      <pc:sldChg chg="modSp delCm">
        <pc:chgData name="Victoria Walsh" userId="d4e0a292-c0bc-420f-ae19-ffe7b1b3ffac" providerId="ADAL" clId="{3ED3F52E-2E52-426C-BB0A-04530FABC248}" dt="2020-03-31T07:28:24.878" v="3366" actId="1592"/>
        <pc:sldMkLst>
          <pc:docMk/>
          <pc:sldMk cId="3535091759" sldId="403"/>
        </pc:sldMkLst>
        <pc:spChg chg="mod">
          <ac:chgData name="Victoria Walsh" userId="d4e0a292-c0bc-420f-ae19-ffe7b1b3ffac" providerId="ADAL" clId="{3ED3F52E-2E52-426C-BB0A-04530FABC248}" dt="2020-03-31T07:28:23.057" v="3365" actId="20577"/>
          <ac:spMkLst>
            <pc:docMk/>
            <pc:sldMk cId="3535091759" sldId="403"/>
            <ac:spMk id="28" creationId="{DDDA3488-256F-4B10-8CD1-C218BA2215BD}"/>
          </ac:spMkLst>
        </pc:spChg>
      </pc:sldChg>
      <pc:sldChg chg="modSp ord">
        <pc:chgData name="Victoria Walsh" userId="d4e0a292-c0bc-420f-ae19-ffe7b1b3ffac" providerId="ADAL" clId="{3ED3F52E-2E52-426C-BB0A-04530FABC248}" dt="2020-03-31T07:29:29.928" v="3369" actId="1076"/>
        <pc:sldMkLst>
          <pc:docMk/>
          <pc:sldMk cId="76531505" sldId="404"/>
        </pc:sldMkLst>
        <pc:spChg chg="mod ord">
          <ac:chgData name="Victoria Walsh" userId="d4e0a292-c0bc-420f-ae19-ffe7b1b3ffac" providerId="ADAL" clId="{3ED3F52E-2E52-426C-BB0A-04530FABC248}" dt="2020-03-31T07:29:28.830" v="3368" actId="166"/>
          <ac:spMkLst>
            <pc:docMk/>
            <pc:sldMk cId="76531505" sldId="404"/>
            <ac:spMk id="2" creationId="{FBBB4EC0-A1D1-4E28-9350-DCA28DC5F639}"/>
          </ac:spMkLst>
        </pc:spChg>
        <pc:spChg chg="mod">
          <ac:chgData name="Victoria Walsh" userId="d4e0a292-c0bc-420f-ae19-ffe7b1b3ffac" providerId="ADAL" clId="{3ED3F52E-2E52-426C-BB0A-04530FABC248}" dt="2020-03-31T07:29:29.928" v="3369" actId="1076"/>
          <ac:spMkLst>
            <pc:docMk/>
            <pc:sldMk cId="76531505" sldId="404"/>
            <ac:spMk id="8" creationId="{EB137236-B287-4A80-BD0D-AE4D59EEABE8}"/>
          </ac:spMkLst>
        </pc:spChg>
        <pc:picChg chg="mod">
          <ac:chgData name="Victoria Walsh" userId="d4e0a292-c0bc-420f-ae19-ffe7b1b3ffac" providerId="ADAL" clId="{3ED3F52E-2E52-426C-BB0A-04530FABC248}" dt="2020-03-31T07:29:17.398" v="3367" actId="1076"/>
          <ac:picMkLst>
            <pc:docMk/>
            <pc:sldMk cId="76531505" sldId="404"/>
            <ac:picMk id="9" creationId="{29D62F44-3088-490F-9E1D-635BD5B7A24E}"/>
          </ac:picMkLst>
        </pc:picChg>
      </pc:sldChg>
      <pc:sldChg chg="addSp delSp modSp add">
        <pc:chgData name="Victoria Walsh" userId="d4e0a292-c0bc-420f-ae19-ffe7b1b3ffac" providerId="ADAL" clId="{3ED3F52E-2E52-426C-BB0A-04530FABC248}" dt="2020-03-27T13:15:41.297" v="3012" actId="20577"/>
        <pc:sldMkLst>
          <pc:docMk/>
          <pc:sldMk cId="1110410214" sldId="405"/>
        </pc:sldMkLst>
        <pc:spChg chg="mod">
          <ac:chgData name="Victoria Walsh" userId="d4e0a292-c0bc-420f-ae19-ffe7b1b3ffac" providerId="ADAL" clId="{3ED3F52E-2E52-426C-BB0A-04530FABC248}" dt="2020-03-27T11:18:51.926" v="2515" actId="20577"/>
          <ac:spMkLst>
            <pc:docMk/>
            <pc:sldMk cId="1110410214" sldId="405"/>
            <ac:spMk id="2" creationId="{FBBB4EC0-A1D1-4E28-9350-DCA28DC5F639}"/>
          </ac:spMkLst>
        </pc:spChg>
        <pc:spChg chg="mod">
          <ac:chgData name="Victoria Walsh" userId="d4e0a292-c0bc-420f-ae19-ffe7b1b3ffac" providerId="ADAL" clId="{3ED3F52E-2E52-426C-BB0A-04530FABC248}" dt="2020-03-27T11:15:54.592" v="2354" actId="14100"/>
          <ac:spMkLst>
            <pc:docMk/>
            <pc:sldMk cId="1110410214" sldId="405"/>
            <ac:spMk id="3" creationId="{CC23D395-7CF8-418B-97AA-631FD4CB479A}"/>
          </ac:spMkLst>
        </pc:spChg>
        <pc:spChg chg="mod">
          <ac:chgData name="Victoria Walsh" userId="d4e0a292-c0bc-420f-ae19-ffe7b1b3ffac" providerId="ADAL" clId="{3ED3F52E-2E52-426C-BB0A-04530FABC248}" dt="2020-03-27T13:15:41.297" v="3012" actId="20577"/>
          <ac:spMkLst>
            <pc:docMk/>
            <pc:sldMk cId="1110410214" sldId="405"/>
            <ac:spMk id="6" creationId="{F236FC8C-D496-4B6B-8953-0FB1D1274281}"/>
          </ac:spMkLst>
        </pc:spChg>
        <pc:spChg chg="del mod">
          <ac:chgData name="Victoria Walsh" userId="d4e0a292-c0bc-420f-ae19-ffe7b1b3ffac" providerId="ADAL" clId="{3ED3F52E-2E52-426C-BB0A-04530FABC248}" dt="2020-03-27T11:08:30.063" v="2145" actId="478"/>
          <ac:spMkLst>
            <pc:docMk/>
            <pc:sldMk cId="1110410214" sldId="405"/>
            <ac:spMk id="7" creationId="{4083F116-47AA-4568-8B08-373C65510671}"/>
          </ac:spMkLst>
        </pc:spChg>
        <pc:spChg chg="add del">
          <ac:chgData name="Victoria Walsh" userId="d4e0a292-c0bc-420f-ae19-ffe7b1b3ffac" providerId="ADAL" clId="{3ED3F52E-2E52-426C-BB0A-04530FABC248}" dt="2020-03-27T11:08:24.133" v="2143"/>
          <ac:spMkLst>
            <pc:docMk/>
            <pc:sldMk cId="1110410214" sldId="405"/>
            <ac:spMk id="8" creationId="{F1583C90-FEB2-43FC-AECB-16F004931EC0}"/>
          </ac:spMkLst>
        </pc:spChg>
        <pc:spChg chg="del">
          <ac:chgData name="Victoria Walsh" userId="d4e0a292-c0bc-420f-ae19-ffe7b1b3ffac" providerId="ADAL" clId="{3ED3F52E-2E52-426C-BB0A-04530FABC248}" dt="2020-03-27T10:50:20.900" v="1212" actId="478"/>
          <ac:spMkLst>
            <pc:docMk/>
            <pc:sldMk cId="1110410214" sldId="405"/>
            <ac:spMk id="9" creationId="{37EB8BBB-CB7C-429E-8BB1-4F81157C0575}"/>
          </ac:spMkLst>
        </pc:spChg>
        <pc:spChg chg="add del mod">
          <ac:chgData name="Victoria Walsh" userId="d4e0a292-c0bc-420f-ae19-ffe7b1b3ffac" providerId="ADAL" clId="{3ED3F52E-2E52-426C-BB0A-04530FABC248}" dt="2020-03-27T11:13:41.170" v="2309" actId="478"/>
          <ac:spMkLst>
            <pc:docMk/>
            <pc:sldMk cId="1110410214" sldId="405"/>
            <ac:spMk id="10" creationId="{5BCB5361-FF13-4620-AEF7-AF6FDF7FE991}"/>
          </ac:spMkLst>
        </pc:spChg>
      </pc:sldChg>
      <pc:sldChg chg="addSp delSp modSp add">
        <pc:chgData name="Victoria Walsh" userId="d4e0a292-c0bc-420f-ae19-ffe7b1b3ffac" providerId="ADAL" clId="{3ED3F52E-2E52-426C-BB0A-04530FABC248}" dt="2020-03-31T07:32:58.765" v="3467" actId="20577"/>
        <pc:sldMkLst>
          <pc:docMk/>
          <pc:sldMk cId="2737341927" sldId="406"/>
        </pc:sldMkLst>
        <pc:spChg chg="mod">
          <ac:chgData name="Victoria Walsh" userId="d4e0a292-c0bc-420f-ae19-ffe7b1b3ffac" providerId="ADAL" clId="{3ED3F52E-2E52-426C-BB0A-04530FABC248}" dt="2020-03-27T11:18:59.091" v="2521" actId="20577"/>
          <ac:spMkLst>
            <pc:docMk/>
            <pc:sldMk cId="2737341927" sldId="406"/>
            <ac:spMk id="2" creationId="{FBBB4EC0-A1D1-4E28-9350-DCA28DC5F639}"/>
          </ac:spMkLst>
        </pc:spChg>
        <pc:spChg chg="del mod">
          <ac:chgData name="Victoria Walsh" userId="d4e0a292-c0bc-420f-ae19-ffe7b1b3ffac" providerId="ADAL" clId="{3ED3F52E-2E52-426C-BB0A-04530FABC248}" dt="2020-03-27T11:18:06.785" v="2502" actId="478"/>
          <ac:spMkLst>
            <pc:docMk/>
            <pc:sldMk cId="2737341927" sldId="406"/>
            <ac:spMk id="3" creationId="{CC23D395-7CF8-418B-97AA-631FD4CB479A}"/>
          </ac:spMkLst>
        </pc:spChg>
        <pc:spChg chg="del">
          <ac:chgData name="Victoria Walsh" userId="d4e0a292-c0bc-420f-ae19-ffe7b1b3ffac" providerId="ADAL" clId="{3ED3F52E-2E52-426C-BB0A-04530FABC248}" dt="2020-03-27T11:13:37.608" v="2308" actId="478"/>
          <ac:spMkLst>
            <pc:docMk/>
            <pc:sldMk cId="2737341927" sldId="406"/>
            <ac:spMk id="6" creationId="{F236FC8C-D496-4B6B-8953-0FB1D1274281}"/>
          </ac:spMkLst>
        </pc:spChg>
        <pc:spChg chg="add del mod">
          <ac:chgData name="Victoria Walsh" userId="d4e0a292-c0bc-420f-ae19-ffe7b1b3ffac" providerId="ADAL" clId="{3ED3F52E-2E52-426C-BB0A-04530FABC248}" dt="2020-03-27T11:18:08.774" v="2503" actId="478"/>
          <ac:spMkLst>
            <pc:docMk/>
            <pc:sldMk cId="2737341927" sldId="406"/>
            <ac:spMk id="7" creationId="{0D4CBC8D-7F8F-46B4-9F0A-5B74B72227F1}"/>
          </ac:spMkLst>
        </pc:spChg>
        <pc:spChg chg="add mod">
          <ac:chgData name="Victoria Walsh" userId="d4e0a292-c0bc-420f-ae19-ffe7b1b3ffac" providerId="ADAL" clId="{3ED3F52E-2E52-426C-BB0A-04530FABC248}" dt="2020-03-27T11:20:37.861" v="2705" actId="20577"/>
          <ac:spMkLst>
            <pc:docMk/>
            <pc:sldMk cId="2737341927" sldId="406"/>
            <ac:spMk id="9" creationId="{33E7C5BA-46F7-4EAD-B17C-88C2C76E4EF5}"/>
          </ac:spMkLst>
        </pc:spChg>
        <pc:spChg chg="mod">
          <ac:chgData name="Victoria Walsh" userId="d4e0a292-c0bc-420f-ae19-ffe7b1b3ffac" providerId="ADAL" clId="{3ED3F52E-2E52-426C-BB0A-04530FABC248}" dt="2020-03-31T07:32:58.765" v="3467" actId="20577"/>
          <ac:spMkLst>
            <pc:docMk/>
            <pc:sldMk cId="2737341927" sldId="406"/>
            <ac:spMk id="10" creationId="{5BCB5361-FF13-4620-AEF7-AF6FDF7FE991}"/>
          </ac:spMkLst>
        </pc:spChg>
      </pc:sldChg>
      <pc:sldChg chg="add del">
        <pc:chgData name="Victoria Walsh" userId="d4e0a292-c0bc-420f-ae19-ffe7b1b3ffac" providerId="ADAL" clId="{3ED3F52E-2E52-426C-BB0A-04530FABC248}" dt="2020-03-27T11:10:45.719" v="2162" actId="2696"/>
        <pc:sldMkLst>
          <pc:docMk/>
          <pc:sldMk cId="4268659349" sldId="406"/>
        </pc:sldMkLst>
      </pc:sldChg>
      <pc:sldChg chg="add del">
        <pc:chgData name="Victoria Walsh" userId="d4e0a292-c0bc-420f-ae19-ffe7b1b3ffac" providerId="ADAL" clId="{3ED3F52E-2E52-426C-BB0A-04530FABC248}" dt="2020-03-31T08:29:20.839" v="3510" actId="2696"/>
        <pc:sldMkLst>
          <pc:docMk/>
          <pc:sldMk cId="3218984049" sldId="408"/>
        </pc:sldMkLst>
      </pc:sldChg>
      <pc:sldChg chg="modSp">
        <pc:chgData name="Victoria Walsh" userId="d4e0a292-c0bc-420f-ae19-ffe7b1b3ffac" providerId="ADAL" clId="{3ED3F52E-2E52-426C-BB0A-04530FABC248}" dt="2020-03-31T07:35:24.520" v="3509" actId="1038"/>
        <pc:sldMkLst>
          <pc:docMk/>
          <pc:sldMk cId="1924539812" sldId="409"/>
        </pc:sldMkLst>
        <pc:grpChg chg="mod">
          <ac:chgData name="Victoria Walsh" userId="d4e0a292-c0bc-420f-ae19-ffe7b1b3ffac" providerId="ADAL" clId="{3ED3F52E-2E52-426C-BB0A-04530FABC248}" dt="2020-03-31T07:35:24.520" v="3509" actId="1038"/>
          <ac:grpSpMkLst>
            <pc:docMk/>
            <pc:sldMk cId="1924539812" sldId="409"/>
            <ac:grpSpMk id="29" creationId="{4D8424E2-CED9-43DC-A1F3-8687FACAB00E}"/>
          </ac:grpSpMkLst>
        </pc:grpChg>
      </pc:sldChg>
      <pc:sldMasterChg chg="delSldLayout">
        <pc:chgData name="Victoria Walsh" userId="d4e0a292-c0bc-420f-ae19-ffe7b1b3ffac" providerId="ADAL" clId="{3ED3F52E-2E52-426C-BB0A-04530FABC248}" dt="2020-03-27T11:22:19.138" v="2734" actId="2696"/>
        <pc:sldMasterMkLst>
          <pc:docMk/>
          <pc:sldMasterMk cId="2223335952" sldId="2147483769"/>
        </pc:sldMasterMkLst>
        <pc:sldLayoutChg chg="del">
          <pc:chgData name="Victoria Walsh" userId="d4e0a292-c0bc-420f-ae19-ffe7b1b3ffac" providerId="ADAL" clId="{3ED3F52E-2E52-426C-BB0A-04530FABC248}" dt="2020-03-27T11:22:19.138" v="2734" actId="2696"/>
          <pc:sldLayoutMkLst>
            <pc:docMk/>
            <pc:sldMasterMk cId="2223335952" sldId="2147483769"/>
            <pc:sldLayoutMk cId="1785330444" sldId="2147483771"/>
          </pc:sldLayoutMkLst>
        </pc:sldLayoutChg>
      </pc:sldMasterChg>
    </pc:docChg>
  </pc:docChgLst>
  <pc:docChgLst>
    <pc:chgData name="Susan McDonald" userId="4002a532-a9f6-469a-90fd-b448c064478a" providerId="ADAL" clId="{04749A73-A054-4B06-8426-332AD6E7AB48}"/>
    <pc:docChg chg="custSel modSld">
      <pc:chgData name="Susan McDonald" userId="4002a532-a9f6-469a-90fd-b448c064478a" providerId="ADAL" clId="{04749A73-A054-4B06-8426-332AD6E7AB48}" dt="2020-03-31T12:47:19.383" v="178"/>
      <pc:docMkLst>
        <pc:docMk/>
      </pc:docMkLst>
      <pc:sldChg chg="modSp">
        <pc:chgData name="Susan McDonald" userId="4002a532-a9f6-469a-90fd-b448c064478a" providerId="ADAL" clId="{04749A73-A054-4B06-8426-332AD6E7AB48}" dt="2020-03-31T12:42:53.886" v="75" actId="408"/>
        <pc:sldMkLst>
          <pc:docMk/>
          <pc:sldMk cId="0" sldId="257"/>
        </pc:sldMkLst>
        <pc:picChg chg="mod">
          <ac:chgData name="Susan McDonald" userId="4002a532-a9f6-469a-90fd-b448c064478a" providerId="ADAL" clId="{04749A73-A054-4B06-8426-332AD6E7AB48}" dt="2020-03-31T12:42:53.886" v="75" actId="408"/>
          <ac:picMkLst>
            <pc:docMk/>
            <pc:sldMk cId="0" sldId="257"/>
            <ac:picMk id="9" creationId="{50D63C15-186E-4B0E-AEA7-073EFC40809D}"/>
          </ac:picMkLst>
        </pc:picChg>
        <pc:picChg chg="mod">
          <ac:chgData name="Susan McDonald" userId="4002a532-a9f6-469a-90fd-b448c064478a" providerId="ADAL" clId="{04749A73-A054-4B06-8426-332AD6E7AB48}" dt="2020-03-31T12:42:53.886" v="75" actId="408"/>
          <ac:picMkLst>
            <pc:docMk/>
            <pc:sldMk cId="0" sldId="257"/>
            <ac:picMk id="10" creationId="{76DE99D0-BBF0-4FC8-A0B3-32E20B013580}"/>
          </ac:picMkLst>
        </pc:picChg>
        <pc:picChg chg="mod">
          <ac:chgData name="Susan McDonald" userId="4002a532-a9f6-469a-90fd-b448c064478a" providerId="ADAL" clId="{04749A73-A054-4B06-8426-332AD6E7AB48}" dt="2020-03-31T12:42:53.886" v="75" actId="408"/>
          <ac:picMkLst>
            <pc:docMk/>
            <pc:sldMk cId="0" sldId="257"/>
            <ac:picMk id="11" creationId="{A8ED4275-98A5-4C4D-AFF6-B9309D7764D4}"/>
          </ac:picMkLst>
        </pc:picChg>
        <pc:picChg chg="mod">
          <ac:chgData name="Susan McDonald" userId="4002a532-a9f6-469a-90fd-b448c064478a" providerId="ADAL" clId="{04749A73-A054-4B06-8426-332AD6E7AB48}" dt="2020-03-31T12:42:53.886" v="75" actId="408"/>
          <ac:picMkLst>
            <pc:docMk/>
            <pc:sldMk cId="0" sldId="257"/>
            <ac:picMk id="14" creationId="{920B35F8-448C-4B81-87B9-A4323A9BB1F9}"/>
          </ac:picMkLst>
        </pc:picChg>
      </pc:sldChg>
      <pc:sldChg chg="delSp modSp">
        <pc:chgData name="Susan McDonald" userId="4002a532-a9f6-469a-90fd-b448c064478a" providerId="ADAL" clId="{04749A73-A054-4B06-8426-332AD6E7AB48}" dt="2020-03-31T12:47:19.383" v="178"/>
        <pc:sldMkLst>
          <pc:docMk/>
          <pc:sldMk cId="1545286016" sldId="303"/>
        </pc:sldMkLst>
        <pc:spChg chg="mod">
          <ac:chgData name="Susan McDonald" userId="4002a532-a9f6-469a-90fd-b448c064478a" providerId="ADAL" clId="{04749A73-A054-4B06-8426-332AD6E7AB48}" dt="2020-03-31T12:47:19.383" v="178"/>
          <ac:spMkLst>
            <pc:docMk/>
            <pc:sldMk cId="1545286016" sldId="303"/>
            <ac:spMk id="5" creationId="{533AC458-3B07-41F0-909C-00C989461670}"/>
          </ac:spMkLst>
        </pc:spChg>
        <pc:picChg chg="del">
          <ac:chgData name="Susan McDonald" userId="4002a532-a9f6-469a-90fd-b448c064478a" providerId="ADAL" clId="{04749A73-A054-4B06-8426-332AD6E7AB48}" dt="2020-03-31T12:44:38.259" v="175" actId="478"/>
          <ac:picMkLst>
            <pc:docMk/>
            <pc:sldMk cId="1545286016" sldId="303"/>
            <ac:picMk id="3" creationId="{47CE4FAA-958F-40F2-B5F0-E2106A5CA3DD}"/>
          </ac:picMkLst>
        </pc:picChg>
        <pc:picChg chg="mod">
          <ac:chgData name="Susan McDonald" userId="4002a532-a9f6-469a-90fd-b448c064478a" providerId="ADAL" clId="{04749A73-A054-4B06-8426-332AD6E7AB48}" dt="2020-03-31T12:44:45.124" v="176" actId="465"/>
          <ac:picMkLst>
            <pc:docMk/>
            <pc:sldMk cId="1545286016" sldId="303"/>
            <ac:picMk id="8" creationId="{E19FDF3B-AB6A-4D7B-8693-0603D42A8978}"/>
          </ac:picMkLst>
        </pc:picChg>
        <pc:picChg chg="mod">
          <ac:chgData name="Susan McDonald" userId="4002a532-a9f6-469a-90fd-b448c064478a" providerId="ADAL" clId="{04749A73-A054-4B06-8426-332AD6E7AB48}" dt="2020-03-31T12:44:45.124" v="176" actId="465"/>
          <ac:picMkLst>
            <pc:docMk/>
            <pc:sldMk cId="1545286016" sldId="303"/>
            <ac:picMk id="9" creationId="{4D8F9284-55B7-495E-99DD-C716F18CA3C6}"/>
          </ac:picMkLst>
        </pc:picChg>
        <pc:picChg chg="mod">
          <ac:chgData name="Susan McDonald" userId="4002a532-a9f6-469a-90fd-b448c064478a" providerId="ADAL" clId="{04749A73-A054-4B06-8426-332AD6E7AB48}" dt="2020-03-31T12:44:45.124" v="176" actId="465"/>
          <ac:picMkLst>
            <pc:docMk/>
            <pc:sldMk cId="1545286016" sldId="303"/>
            <ac:picMk id="13" creationId="{A5B42247-9B92-4E57-9999-2CF4303A7B5E}"/>
          </ac:picMkLst>
        </pc:picChg>
        <pc:picChg chg="mod">
          <ac:chgData name="Susan McDonald" userId="4002a532-a9f6-469a-90fd-b448c064478a" providerId="ADAL" clId="{04749A73-A054-4B06-8426-332AD6E7AB48}" dt="2020-03-31T12:44:45.124" v="176" actId="465"/>
          <ac:picMkLst>
            <pc:docMk/>
            <pc:sldMk cId="1545286016" sldId="303"/>
            <ac:picMk id="14" creationId="{5932CDE4-4498-448C-87B1-70CA4EFB479E}"/>
          </ac:picMkLst>
        </pc:picChg>
      </pc:sldChg>
      <pc:sldChg chg="modSp delCm">
        <pc:chgData name="Susan McDonald" userId="4002a532-a9f6-469a-90fd-b448c064478a" providerId="ADAL" clId="{04749A73-A054-4B06-8426-332AD6E7AB48}" dt="2020-03-31T09:19:44.568" v="14" actId="1592"/>
        <pc:sldMkLst>
          <pc:docMk/>
          <pc:sldMk cId="4214778887" sldId="308"/>
        </pc:sldMkLst>
        <pc:spChg chg="mod">
          <ac:chgData name="Susan McDonald" userId="4002a532-a9f6-469a-90fd-b448c064478a" providerId="ADAL" clId="{04749A73-A054-4B06-8426-332AD6E7AB48}" dt="2020-03-31T09:19:40.126" v="13" actId="20577"/>
          <ac:spMkLst>
            <pc:docMk/>
            <pc:sldMk cId="4214778887" sldId="308"/>
            <ac:spMk id="41" creationId="{464E2674-C4B5-4641-993C-FF42CFE3C6C4}"/>
          </ac:spMkLst>
        </pc:spChg>
      </pc:sldChg>
      <pc:sldChg chg="delCm">
        <pc:chgData name="Susan McDonald" userId="4002a532-a9f6-469a-90fd-b448c064478a" providerId="ADAL" clId="{04749A73-A054-4B06-8426-332AD6E7AB48}" dt="2020-03-31T09:20:10.904" v="15" actId="1592"/>
        <pc:sldMkLst>
          <pc:docMk/>
          <pc:sldMk cId="3384812325" sldId="313"/>
        </pc:sldMkLst>
      </pc:sldChg>
      <pc:sldChg chg="modSp">
        <pc:chgData name="Susan McDonald" userId="4002a532-a9f6-469a-90fd-b448c064478a" providerId="ADAL" clId="{04749A73-A054-4B06-8426-332AD6E7AB48}" dt="2020-03-29T20:54:27.536" v="11" actId="20577"/>
        <pc:sldMkLst>
          <pc:docMk/>
          <pc:sldMk cId="3765429710" sldId="334"/>
        </pc:sldMkLst>
        <pc:spChg chg="mod">
          <ac:chgData name="Susan McDonald" userId="4002a532-a9f6-469a-90fd-b448c064478a" providerId="ADAL" clId="{04749A73-A054-4B06-8426-332AD6E7AB48}" dt="2020-03-29T20:54:27.536" v="11" actId="20577"/>
          <ac:spMkLst>
            <pc:docMk/>
            <pc:sldMk cId="3765429710" sldId="334"/>
            <ac:spMk id="3" creationId="{4ED87451-3A80-40B4-BB94-3AF45E3EB122}"/>
          </ac:spMkLst>
        </pc:spChg>
      </pc:sldChg>
      <pc:sldChg chg="modSp delCm">
        <pc:chgData name="Susan McDonald" userId="4002a532-a9f6-469a-90fd-b448c064478a" providerId="ADAL" clId="{04749A73-A054-4B06-8426-332AD6E7AB48}" dt="2020-03-31T09:21:47.232" v="66" actId="1592"/>
        <pc:sldMkLst>
          <pc:docMk/>
          <pc:sldMk cId="2216847751" sldId="378"/>
        </pc:sldMkLst>
        <pc:spChg chg="mod">
          <ac:chgData name="Susan McDonald" userId="4002a532-a9f6-469a-90fd-b448c064478a" providerId="ADAL" clId="{04749A73-A054-4B06-8426-332AD6E7AB48}" dt="2020-03-31T09:21:28.174" v="64" actId="20577"/>
          <ac:spMkLst>
            <pc:docMk/>
            <pc:sldMk cId="2216847751" sldId="378"/>
            <ac:spMk id="8" creationId="{DDE55061-463B-4B0B-A982-6E6DE99219C7}"/>
          </ac:spMkLst>
        </pc:spChg>
      </pc:sldChg>
      <pc:sldChg chg="modSp delCm">
        <pc:chgData name="Susan McDonald" userId="4002a532-a9f6-469a-90fd-b448c064478a" providerId="ADAL" clId="{04749A73-A054-4B06-8426-332AD6E7AB48}" dt="2020-03-31T09:23:51.501" v="74" actId="1592"/>
        <pc:sldMkLst>
          <pc:docMk/>
          <pc:sldMk cId="2737341927" sldId="406"/>
        </pc:sldMkLst>
        <pc:spChg chg="mod">
          <ac:chgData name="Susan McDonald" userId="4002a532-a9f6-469a-90fd-b448c064478a" providerId="ADAL" clId="{04749A73-A054-4B06-8426-332AD6E7AB48}" dt="2020-03-31T09:23:48.869" v="73" actId="20577"/>
          <ac:spMkLst>
            <pc:docMk/>
            <pc:sldMk cId="2737341927" sldId="406"/>
            <ac:spMk id="10" creationId="{5BCB5361-FF13-4620-AEF7-AF6FDF7FE991}"/>
          </ac:spMkLst>
        </pc:spChg>
      </pc:sldChg>
    </pc:docChg>
  </pc:docChgLst>
  <pc:docChgLst>
    <pc:chgData name="Rosanna Hardwick" userId="S::rosanna.hardwick@socialfinance.org.uk::5013590b-ba07-4c01-986c-2aaa7495010b" providerId="AD" clId="Web-{E2E7F145-903E-0D15-2EEA-EEC282A9C94E}"/>
    <pc:docChg chg="modSld">
      <pc:chgData name="Rosanna Hardwick" userId="S::rosanna.hardwick@socialfinance.org.uk::5013590b-ba07-4c01-986c-2aaa7495010b" providerId="AD" clId="Web-{E2E7F145-903E-0D15-2EEA-EEC282A9C94E}" dt="2020-03-27T12:22:28.375" v="16" actId="20577"/>
      <pc:docMkLst>
        <pc:docMk/>
      </pc:docMkLst>
      <pc:sldChg chg="modSp">
        <pc:chgData name="Rosanna Hardwick" userId="S::rosanna.hardwick@socialfinance.org.uk::5013590b-ba07-4c01-986c-2aaa7495010b" providerId="AD" clId="Web-{E2E7F145-903E-0D15-2EEA-EEC282A9C94E}" dt="2020-03-27T12:19:35.718" v="9" actId="14100"/>
        <pc:sldMkLst>
          <pc:docMk/>
          <pc:sldMk cId="2406265418" sldId="324"/>
        </pc:sldMkLst>
        <pc:spChg chg="mod">
          <ac:chgData name="Rosanna Hardwick" userId="S::rosanna.hardwick@socialfinance.org.uk::5013590b-ba07-4c01-986c-2aaa7495010b" providerId="AD" clId="Web-{E2E7F145-903E-0D15-2EEA-EEC282A9C94E}" dt="2020-03-27T12:19:13.327" v="0" actId="20577"/>
          <ac:spMkLst>
            <pc:docMk/>
            <pc:sldMk cId="2406265418" sldId="324"/>
            <ac:spMk id="9" creationId="{FE04C993-6F17-461D-A2E7-29240056C693}"/>
          </ac:spMkLst>
        </pc:spChg>
        <pc:spChg chg="mod">
          <ac:chgData name="Rosanna Hardwick" userId="S::rosanna.hardwick@socialfinance.org.uk::5013590b-ba07-4c01-986c-2aaa7495010b" providerId="AD" clId="Web-{E2E7F145-903E-0D15-2EEA-EEC282A9C94E}" dt="2020-03-27T12:19:35.718" v="9" actId="14100"/>
          <ac:spMkLst>
            <pc:docMk/>
            <pc:sldMk cId="2406265418" sldId="324"/>
            <ac:spMk id="22" creationId="{E043A35F-0B84-4270-B82E-07B19E95F675}"/>
          </ac:spMkLst>
        </pc:spChg>
      </pc:sldChg>
      <pc:sldChg chg="modSp">
        <pc:chgData name="Rosanna Hardwick" userId="S::rosanna.hardwick@socialfinance.org.uk::5013590b-ba07-4c01-986c-2aaa7495010b" providerId="AD" clId="Web-{E2E7F145-903E-0D15-2EEA-EEC282A9C94E}" dt="2020-03-27T12:21:55.266" v="13" actId="20577"/>
        <pc:sldMkLst>
          <pc:docMk/>
          <pc:sldMk cId="527443567" sldId="361"/>
        </pc:sldMkLst>
        <pc:spChg chg="mod">
          <ac:chgData name="Rosanna Hardwick" userId="S::rosanna.hardwick@socialfinance.org.uk::5013590b-ba07-4c01-986c-2aaa7495010b" providerId="AD" clId="Web-{E2E7F145-903E-0D15-2EEA-EEC282A9C94E}" dt="2020-03-27T12:21:55.266" v="13" actId="20577"/>
          <ac:spMkLst>
            <pc:docMk/>
            <pc:sldMk cId="527443567" sldId="361"/>
            <ac:spMk id="11" creationId="{B81C30DF-BDFB-4A95-9C22-1039111CECBF}"/>
          </ac:spMkLst>
        </pc:spChg>
      </pc:sldChg>
      <pc:sldChg chg="modSp">
        <pc:chgData name="Rosanna Hardwick" userId="S::rosanna.hardwick@socialfinance.org.uk::5013590b-ba07-4c01-986c-2aaa7495010b" providerId="AD" clId="Web-{E2E7F145-903E-0D15-2EEA-EEC282A9C94E}" dt="2020-03-27T12:21:23.328" v="12" actId="20577"/>
        <pc:sldMkLst>
          <pc:docMk/>
          <pc:sldMk cId="46195405" sldId="391"/>
        </pc:sldMkLst>
        <pc:spChg chg="mod">
          <ac:chgData name="Rosanna Hardwick" userId="S::rosanna.hardwick@socialfinance.org.uk::5013590b-ba07-4c01-986c-2aaa7495010b" providerId="AD" clId="Web-{E2E7F145-903E-0D15-2EEA-EEC282A9C94E}" dt="2020-03-27T12:21:16.359" v="10" actId="20577"/>
          <ac:spMkLst>
            <pc:docMk/>
            <pc:sldMk cId="46195405" sldId="391"/>
            <ac:spMk id="2" creationId="{39D7C701-CF5D-4AED-8B1B-1C24698856AC}"/>
          </ac:spMkLst>
        </pc:spChg>
        <pc:spChg chg="mod">
          <ac:chgData name="Rosanna Hardwick" userId="S::rosanna.hardwick@socialfinance.org.uk::5013590b-ba07-4c01-986c-2aaa7495010b" providerId="AD" clId="Web-{E2E7F145-903E-0D15-2EEA-EEC282A9C94E}" dt="2020-03-27T12:21:16.937" v="11" actId="20577"/>
          <ac:spMkLst>
            <pc:docMk/>
            <pc:sldMk cId="46195405" sldId="391"/>
            <ac:spMk id="31" creationId="{04EFE6A3-E8F9-410F-B5D6-EE98CB045D69}"/>
          </ac:spMkLst>
        </pc:spChg>
        <pc:spChg chg="mod">
          <ac:chgData name="Rosanna Hardwick" userId="S::rosanna.hardwick@socialfinance.org.uk::5013590b-ba07-4c01-986c-2aaa7495010b" providerId="AD" clId="Web-{E2E7F145-903E-0D15-2EEA-EEC282A9C94E}" dt="2020-03-27T12:21:23.328" v="12" actId="20577"/>
          <ac:spMkLst>
            <pc:docMk/>
            <pc:sldMk cId="46195405" sldId="391"/>
            <ac:spMk id="34" creationId="{E1642BB0-F9BC-4756-9FC8-6FF4F0F179A2}"/>
          </ac:spMkLst>
        </pc:spChg>
      </pc:sldChg>
      <pc:sldChg chg="modSp">
        <pc:chgData name="Rosanna Hardwick" userId="S::rosanna.hardwick@socialfinance.org.uk::5013590b-ba07-4c01-986c-2aaa7495010b" providerId="AD" clId="Web-{E2E7F145-903E-0D15-2EEA-EEC282A9C94E}" dt="2020-03-27T12:22:28.375" v="16" actId="20577"/>
        <pc:sldMkLst>
          <pc:docMk/>
          <pc:sldMk cId="1399743171" sldId="399"/>
        </pc:sldMkLst>
        <pc:spChg chg="mod">
          <ac:chgData name="Rosanna Hardwick" userId="S::rosanna.hardwick@socialfinance.org.uk::5013590b-ba07-4c01-986c-2aaa7495010b" providerId="AD" clId="Web-{E2E7F145-903E-0D15-2EEA-EEC282A9C94E}" dt="2020-03-27T12:22:28.375" v="16" actId="20577"/>
          <ac:spMkLst>
            <pc:docMk/>
            <pc:sldMk cId="1399743171" sldId="399"/>
            <ac:spMk id="5" creationId="{A1366862-7812-4316-96EB-31E78CFEE391}"/>
          </ac:spMkLst>
        </pc:spChg>
      </pc:sldChg>
    </pc:docChg>
  </pc:docChgLst>
  <pc:docChgLst>
    <pc:chgData name="Daniel Miodovnik" userId="S::daniel.miodovnik@socialfinance.org.uk::202993e9-48c1-4002-b70a-b31d9e4e4046" providerId="AD" clId="Web-{56EDF367-7229-DE30-A35D-D6680F8131C2}"/>
    <pc:docChg chg="modSld">
      <pc:chgData name="Daniel Miodovnik" userId="S::daniel.miodovnik@socialfinance.org.uk::202993e9-48c1-4002-b70a-b31d9e4e4046" providerId="AD" clId="Web-{56EDF367-7229-DE30-A35D-D6680F8131C2}" dt="2020-03-30T11:03:11.961" v="20" actId="1076"/>
      <pc:docMkLst>
        <pc:docMk/>
      </pc:docMkLst>
      <pc:sldChg chg="modSp">
        <pc:chgData name="Daniel Miodovnik" userId="S::daniel.miodovnik@socialfinance.org.uk::202993e9-48c1-4002-b70a-b31d9e4e4046" providerId="AD" clId="Web-{56EDF367-7229-DE30-A35D-D6680F8131C2}" dt="2020-03-30T10:59:59.166" v="1" actId="14100"/>
        <pc:sldMkLst>
          <pc:docMk/>
          <pc:sldMk cId="3384812325" sldId="313"/>
        </pc:sldMkLst>
        <pc:spChg chg="mod">
          <ac:chgData name="Daniel Miodovnik" userId="S::daniel.miodovnik@socialfinance.org.uk::202993e9-48c1-4002-b70a-b31d9e4e4046" providerId="AD" clId="Web-{56EDF367-7229-DE30-A35D-D6680F8131C2}" dt="2020-03-30T10:59:55.822" v="0" actId="14100"/>
          <ac:spMkLst>
            <pc:docMk/>
            <pc:sldMk cId="3384812325" sldId="313"/>
            <ac:spMk id="13" creationId="{BF5DCFCF-2C20-46D6-A627-02DD5BA1EAD9}"/>
          </ac:spMkLst>
        </pc:spChg>
        <pc:spChg chg="mod">
          <ac:chgData name="Daniel Miodovnik" userId="S::daniel.miodovnik@socialfinance.org.uk::202993e9-48c1-4002-b70a-b31d9e4e4046" providerId="AD" clId="Web-{56EDF367-7229-DE30-A35D-D6680F8131C2}" dt="2020-03-30T10:59:59.166" v="1" actId="14100"/>
          <ac:spMkLst>
            <pc:docMk/>
            <pc:sldMk cId="3384812325" sldId="313"/>
            <ac:spMk id="14" creationId="{C631F7B1-D7E9-4801-A3E6-47E05D2C65B2}"/>
          </ac:spMkLst>
        </pc:spChg>
      </pc:sldChg>
      <pc:sldChg chg="modSp">
        <pc:chgData name="Daniel Miodovnik" userId="S::daniel.miodovnik@socialfinance.org.uk::202993e9-48c1-4002-b70a-b31d9e4e4046" providerId="AD" clId="Web-{56EDF367-7229-DE30-A35D-D6680F8131C2}" dt="2020-03-30T11:00:24.900" v="2" actId="20577"/>
        <pc:sldMkLst>
          <pc:docMk/>
          <pc:sldMk cId="2043586306" sldId="341"/>
        </pc:sldMkLst>
        <pc:spChg chg="mod">
          <ac:chgData name="Daniel Miodovnik" userId="S::daniel.miodovnik@socialfinance.org.uk::202993e9-48c1-4002-b70a-b31d9e4e4046" providerId="AD" clId="Web-{56EDF367-7229-DE30-A35D-D6680F8131C2}" dt="2020-03-30T11:00:24.900" v="2" actId="20577"/>
          <ac:spMkLst>
            <pc:docMk/>
            <pc:sldMk cId="2043586306" sldId="341"/>
            <ac:spMk id="9" creationId="{99B47687-20BE-405E-88FA-5D098FB84FE0}"/>
          </ac:spMkLst>
        </pc:spChg>
      </pc:sldChg>
      <pc:sldChg chg="modSp">
        <pc:chgData name="Daniel Miodovnik" userId="S::daniel.miodovnik@socialfinance.org.uk::202993e9-48c1-4002-b70a-b31d9e4e4046" providerId="AD" clId="Web-{56EDF367-7229-DE30-A35D-D6680F8131C2}" dt="2020-03-30T11:03:11.961" v="20" actId="1076"/>
        <pc:sldMkLst>
          <pc:docMk/>
          <pc:sldMk cId="3889660698" sldId="394"/>
        </pc:sldMkLst>
        <pc:grpChg chg="mod">
          <ac:chgData name="Daniel Miodovnik" userId="S::daniel.miodovnik@socialfinance.org.uk::202993e9-48c1-4002-b70a-b31d9e4e4046" providerId="AD" clId="Web-{56EDF367-7229-DE30-A35D-D6680F8131C2}" dt="2020-03-30T11:03:11.961" v="20" actId="1076"/>
          <ac:grpSpMkLst>
            <pc:docMk/>
            <pc:sldMk cId="3889660698" sldId="394"/>
            <ac:grpSpMk id="2" creationId="{3114FD23-3A95-4F9D-A460-A4D5F9EEE64C}"/>
          </ac:grpSpMkLst>
        </pc:grpChg>
      </pc:sldChg>
      <pc:sldChg chg="modSp addCm delCm">
        <pc:chgData name="Daniel Miodovnik" userId="S::daniel.miodovnik@socialfinance.org.uk::202993e9-48c1-4002-b70a-b31d9e4e4046" providerId="AD" clId="Web-{56EDF367-7229-DE30-A35D-D6680F8131C2}" dt="2020-03-30T11:02:19.493" v="14"/>
        <pc:sldMkLst>
          <pc:docMk/>
          <pc:sldMk cId="1399743171" sldId="399"/>
        </pc:sldMkLst>
        <pc:spChg chg="mod">
          <ac:chgData name="Daniel Miodovnik" userId="S::daniel.miodovnik@socialfinance.org.uk::202993e9-48c1-4002-b70a-b31d9e4e4046" providerId="AD" clId="Web-{56EDF367-7229-DE30-A35D-D6680F8131C2}" dt="2020-03-30T11:01:22.103" v="6" actId="20577"/>
          <ac:spMkLst>
            <pc:docMk/>
            <pc:sldMk cId="1399743171" sldId="399"/>
            <ac:spMk id="6" creationId="{9FB4803C-72CF-43F3-8B27-B63C4EC60AED}"/>
          </ac:spMkLst>
        </pc:spChg>
      </pc:sldChg>
    </pc:docChg>
  </pc:docChgLst>
  <pc:docChgLst>
    <pc:chgData name="Susan McDonald" userId="S::susan.mcdonald@socialfinance.org.uk::4002a532-a9f6-469a-90fd-b448c064478a" providerId="AD" clId="Web-{EBE78818-78F8-7192-61A8-A3727B5301F7}"/>
    <pc:docChg chg="modSld">
      <pc:chgData name="Susan McDonald" userId="S::susan.mcdonald@socialfinance.org.uk::4002a532-a9f6-469a-90fd-b448c064478a" providerId="AD" clId="Web-{EBE78818-78F8-7192-61A8-A3727B5301F7}" dt="2020-03-31T12:41:57.678" v="0"/>
      <pc:docMkLst>
        <pc:docMk/>
      </pc:docMkLst>
      <pc:sldChg chg="delSp">
        <pc:chgData name="Susan McDonald" userId="S::susan.mcdonald@socialfinance.org.uk::4002a532-a9f6-469a-90fd-b448c064478a" providerId="AD" clId="Web-{EBE78818-78F8-7192-61A8-A3727B5301F7}" dt="2020-03-31T12:41:57.678" v="0"/>
        <pc:sldMkLst>
          <pc:docMk/>
          <pc:sldMk cId="0" sldId="257"/>
        </pc:sldMkLst>
        <pc:picChg chg="del">
          <ac:chgData name="Susan McDonald" userId="S::susan.mcdonald@socialfinance.org.uk::4002a532-a9f6-469a-90fd-b448c064478a" providerId="AD" clId="Web-{EBE78818-78F8-7192-61A8-A3727B5301F7}" dt="2020-03-31T12:41:57.678" v="0"/>
          <ac:picMkLst>
            <pc:docMk/>
            <pc:sldMk cId="0" sldId="257"/>
            <ac:picMk id="13" creationId="{A83E7F6C-420B-457F-8E23-6668EA0E89CB}"/>
          </ac:picMkLst>
        </pc:picChg>
      </pc:sldChg>
    </pc:docChg>
  </pc:docChgLst>
  <pc:docChgLst>
    <pc:chgData name="Daniel Miodovnik" userId="202993e9-48c1-4002-b70a-b31d9e4e4046" providerId="ADAL" clId="{E0EAB50E-F98E-4DBD-B068-7BF14FE63F24}"/>
    <pc:docChg chg="undo redo custSel addSld delSld modSld">
      <pc:chgData name="Daniel Miodovnik" userId="202993e9-48c1-4002-b70a-b31d9e4e4046" providerId="ADAL" clId="{E0EAB50E-F98E-4DBD-B068-7BF14FE63F24}" dt="2020-03-30T21:33:51.180" v="2892" actId="554"/>
      <pc:docMkLst>
        <pc:docMk/>
      </pc:docMkLst>
      <pc:sldChg chg="addSp delSp modSp">
        <pc:chgData name="Daniel Miodovnik" userId="202993e9-48c1-4002-b70a-b31d9e4e4046" providerId="ADAL" clId="{E0EAB50E-F98E-4DBD-B068-7BF14FE63F24}" dt="2020-03-30T21:14:19.127" v="2411" actId="1035"/>
        <pc:sldMkLst>
          <pc:docMk/>
          <pc:sldMk cId="1545286016" sldId="303"/>
        </pc:sldMkLst>
        <pc:spChg chg="mod">
          <ac:chgData name="Daniel Miodovnik" userId="202993e9-48c1-4002-b70a-b31d9e4e4046" providerId="ADAL" clId="{E0EAB50E-F98E-4DBD-B068-7BF14FE63F24}" dt="2020-03-30T21:13:52.436" v="2391" actId="1076"/>
          <ac:spMkLst>
            <pc:docMk/>
            <pc:sldMk cId="1545286016" sldId="303"/>
            <ac:spMk id="2" creationId="{DDB7FEE1-E656-481C-94FC-1548B1F9FC66}"/>
          </ac:spMkLst>
        </pc:spChg>
        <pc:spChg chg="add del mod">
          <ac:chgData name="Daniel Miodovnik" userId="202993e9-48c1-4002-b70a-b31d9e4e4046" providerId="ADAL" clId="{E0EAB50E-F98E-4DBD-B068-7BF14FE63F24}" dt="2020-03-30T21:14:00.566" v="2394" actId="478"/>
          <ac:spMkLst>
            <pc:docMk/>
            <pc:sldMk cId="1545286016" sldId="303"/>
            <ac:spMk id="6" creationId="{DE0E33EC-F2FC-4A27-A717-E1683AD895F6}"/>
          </ac:spMkLst>
        </pc:spChg>
        <pc:grpChg chg="del mod">
          <ac:chgData name="Daniel Miodovnik" userId="202993e9-48c1-4002-b70a-b31d9e4e4046" providerId="ADAL" clId="{E0EAB50E-F98E-4DBD-B068-7BF14FE63F24}" dt="2020-03-30T21:13:48.847" v="2389" actId="165"/>
          <ac:grpSpMkLst>
            <pc:docMk/>
            <pc:sldMk cId="1545286016" sldId="303"/>
            <ac:grpSpMk id="15" creationId="{275DB90D-0416-47D1-B385-22DD74581B44}"/>
          </ac:grpSpMkLst>
        </pc:grpChg>
        <pc:grpChg chg="add mod">
          <ac:chgData name="Daniel Miodovnik" userId="202993e9-48c1-4002-b70a-b31d9e4e4046" providerId="ADAL" clId="{E0EAB50E-F98E-4DBD-B068-7BF14FE63F24}" dt="2020-03-30T21:13:47.022" v="2388" actId="571"/>
          <ac:grpSpMkLst>
            <pc:docMk/>
            <pc:sldMk cId="1545286016" sldId="303"/>
            <ac:grpSpMk id="16" creationId="{37F5E5CF-20D9-4C37-853C-BF9FE55569C7}"/>
          </ac:grpSpMkLst>
        </pc:grpChg>
        <pc:picChg chg="mod topLvl">
          <ac:chgData name="Daniel Miodovnik" userId="202993e9-48c1-4002-b70a-b31d9e4e4046" providerId="ADAL" clId="{E0EAB50E-F98E-4DBD-B068-7BF14FE63F24}" dt="2020-03-30T21:14:19.127" v="2411" actId="1035"/>
          <ac:picMkLst>
            <pc:docMk/>
            <pc:sldMk cId="1545286016" sldId="303"/>
            <ac:picMk id="3" creationId="{47CE4FAA-958F-40F2-B5F0-E2106A5CA3DD}"/>
          </ac:picMkLst>
        </pc:picChg>
        <pc:picChg chg="mod topLvl">
          <ac:chgData name="Daniel Miodovnik" userId="202993e9-48c1-4002-b70a-b31d9e4e4046" providerId="ADAL" clId="{E0EAB50E-F98E-4DBD-B068-7BF14FE63F24}" dt="2020-03-30T21:14:19.127" v="2411" actId="1035"/>
          <ac:picMkLst>
            <pc:docMk/>
            <pc:sldMk cId="1545286016" sldId="303"/>
            <ac:picMk id="8" creationId="{E19FDF3B-AB6A-4D7B-8693-0603D42A8978}"/>
          </ac:picMkLst>
        </pc:picChg>
        <pc:picChg chg="mod topLvl">
          <ac:chgData name="Daniel Miodovnik" userId="202993e9-48c1-4002-b70a-b31d9e4e4046" providerId="ADAL" clId="{E0EAB50E-F98E-4DBD-B068-7BF14FE63F24}" dt="2020-03-30T21:14:19.127" v="2411" actId="1035"/>
          <ac:picMkLst>
            <pc:docMk/>
            <pc:sldMk cId="1545286016" sldId="303"/>
            <ac:picMk id="9" creationId="{4D8F9284-55B7-495E-99DD-C716F18CA3C6}"/>
          </ac:picMkLst>
        </pc:picChg>
        <pc:picChg chg="del mod">
          <ac:chgData name="Daniel Miodovnik" userId="202993e9-48c1-4002-b70a-b31d9e4e4046" providerId="ADAL" clId="{E0EAB50E-F98E-4DBD-B068-7BF14FE63F24}" dt="2020-03-30T21:13:42.633" v="2384" actId="478"/>
          <ac:picMkLst>
            <pc:docMk/>
            <pc:sldMk cId="1545286016" sldId="303"/>
            <ac:picMk id="10" creationId="{7E80BCE8-B258-47FA-A1E0-AD67B8D1B50C}"/>
          </ac:picMkLst>
        </pc:picChg>
        <pc:picChg chg="add mod">
          <ac:chgData name="Daniel Miodovnik" userId="202993e9-48c1-4002-b70a-b31d9e4e4046" providerId="ADAL" clId="{E0EAB50E-F98E-4DBD-B068-7BF14FE63F24}" dt="2020-03-30T21:14:19.127" v="2411" actId="1035"/>
          <ac:picMkLst>
            <pc:docMk/>
            <pc:sldMk cId="1545286016" sldId="303"/>
            <ac:picMk id="13" creationId="{A5B42247-9B92-4E57-9999-2CF4303A7B5E}"/>
          </ac:picMkLst>
        </pc:picChg>
        <pc:picChg chg="mod topLvl">
          <ac:chgData name="Daniel Miodovnik" userId="202993e9-48c1-4002-b70a-b31d9e4e4046" providerId="ADAL" clId="{E0EAB50E-F98E-4DBD-B068-7BF14FE63F24}" dt="2020-03-30T21:14:19.127" v="2411" actId="1035"/>
          <ac:picMkLst>
            <pc:docMk/>
            <pc:sldMk cId="1545286016" sldId="303"/>
            <ac:picMk id="14" creationId="{5932CDE4-4498-448C-87B1-70CA4EFB479E}"/>
          </ac:picMkLst>
        </pc:picChg>
        <pc:picChg chg="add mod">
          <ac:chgData name="Daniel Miodovnik" userId="202993e9-48c1-4002-b70a-b31d9e4e4046" providerId="ADAL" clId="{E0EAB50E-F98E-4DBD-B068-7BF14FE63F24}" dt="2020-03-30T21:13:47.022" v="2388" actId="571"/>
          <ac:picMkLst>
            <pc:docMk/>
            <pc:sldMk cId="1545286016" sldId="303"/>
            <ac:picMk id="21" creationId="{8AD12246-037A-4335-9C4C-DB9AD759DDC4}"/>
          </ac:picMkLst>
        </pc:picChg>
        <pc:picChg chg="add del mod">
          <ac:chgData name="Daniel Miodovnik" userId="202993e9-48c1-4002-b70a-b31d9e4e4046" providerId="ADAL" clId="{E0EAB50E-F98E-4DBD-B068-7BF14FE63F24}" dt="2020-03-30T21:13:41.335" v="2382"/>
          <ac:picMkLst>
            <pc:docMk/>
            <pc:sldMk cId="1545286016" sldId="303"/>
            <ac:picMk id="2050" creationId="{840FAA0B-0146-4003-AC4B-5E6718CED17E}"/>
          </ac:picMkLst>
        </pc:picChg>
      </pc:sldChg>
      <pc:sldChg chg="modSp">
        <pc:chgData name="Daniel Miodovnik" userId="202993e9-48c1-4002-b70a-b31d9e4e4046" providerId="ADAL" clId="{E0EAB50E-F98E-4DBD-B068-7BF14FE63F24}" dt="2020-03-30T20:05:23.489" v="872" actId="20577"/>
        <pc:sldMkLst>
          <pc:docMk/>
          <pc:sldMk cId="3728248139" sldId="304"/>
        </pc:sldMkLst>
        <pc:spChg chg="mod">
          <ac:chgData name="Daniel Miodovnik" userId="202993e9-48c1-4002-b70a-b31d9e4e4046" providerId="ADAL" clId="{E0EAB50E-F98E-4DBD-B068-7BF14FE63F24}" dt="2020-03-30T20:04:36.723" v="870" actId="20577"/>
          <ac:spMkLst>
            <pc:docMk/>
            <pc:sldMk cId="3728248139" sldId="304"/>
            <ac:spMk id="22" creationId="{2319BCED-DD04-41D0-9BDF-FB773E241271}"/>
          </ac:spMkLst>
        </pc:spChg>
        <pc:spChg chg="mod">
          <ac:chgData name="Daniel Miodovnik" userId="202993e9-48c1-4002-b70a-b31d9e4e4046" providerId="ADAL" clId="{E0EAB50E-F98E-4DBD-B068-7BF14FE63F24}" dt="2020-03-30T20:05:23.489" v="872" actId="20577"/>
          <ac:spMkLst>
            <pc:docMk/>
            <pc:sldMk cId="3728248139" sldId="304"/>
            <ac:spMk id="26" creationId="{54FA5331-ED74-41C0-B9B8-998E16214257}"/>
          </ac:spMkLst>
        </pc:spChg>
      </pc:sldChg>
      <pc:sldChg chg="modSp">
        <pc:chgData name="Daniel Miodovnik" userId="202993e9-48c1-4002-b70a-b31d9e4e4046" providerId="ADAL" clId="{E0EAB50E-F98E-4DBD-B068-7BF14FE63F24}" dt="2020-03-30T20:33:46.577" v="1301" actId="1036"/>
        <pc:sldMkLst>
          <pc:docMk/>
          <pc:sldMk cId="1768520358" sldId="305"/>
        </pc:sldMkLst>
        <pc:spChg chg="mod">
          <ac:chgData name="Daniel Miodovnik" userId="202993e9-48c1-4002-b70a-b31d9e4e4046" providerId="ADAL" clId="{E0EAB50E-F98E-4DBD-B068-7BF14FE63F24}" dt="2020-03-30T20:32:27.564" v="1293" actId="1076"/>
          <ac:spMkLst>
            <pc:docMk/>
            <pc:sldMk cId="1768520358" sldId="305"/>
            <ac:spMk id="5" creationId="{E8B876D6-8ADC-499B-A567-9FB78A96D8A2}"/>
          </ac:spMkLst>
        </pc:spChg>
        <pc:spChg chg="mod">
          <ac:chgData name="Daniel Miodovnik" userId="202993e9-48c1-4002-b70a-b31d9e4e4046" providerId="ADAL" clId="{E0EAB50E-F98E-4DBD-B068-7BF14FE63F24}" dt="2020-03-30T20:33:46.577" v="1301" actId="1036"/>
          <ac:spMkLst>
            <pc:docMk/>
            <pc:sldMk cId="1768520358" sldId="305"/>
            <ac:spMk id="7" creationId="{BE0576AD-9952-4284-8755-6650C36EC040}"/>
          </ac:spMkLst>
        </pc:spChg>
      </pc:sldChg>
      <pc:sldChg chg="modSp">
        <pc:chgData name="Daniel Miodovnik" userId="202993e9-48c1-4002-b70a-b31d9e4e4046" providerId="ADAL" clId="{E0EAB50E-F98E-4DBD-B068-7BF14FE63F24}" dt="2020-03-30T20:37:45.435" v="1336" actId="20577"/>
        <pc:sldMkLst>
          <pc:docMk/>
          <pc:sldMk cId="285178873" sldId="306"/>
        </pc:sldMkLst>
        <pc:spChg chg="mod">
          <ac:chgData name="Daniel Miodovnik" userId="202993e9-48c1-4002-b70a-b31d9e4e4046" providerId="ADAL" clId="{E0EAB50E-F98E-4DBD-B068-7BF14FE63F24}" dt="2020-03-30T20:37:45.435" v="1336" actId="20577"/>
          <ac:spMkLst>
            <pc:docMk/>
            <pc:sldMk cId="285178873" sldId="306"/>
            <ac:spMk id="29" creationId="{86294CBB-04CA-4E6F-9B31-83D09F394C08}"/>
          </ac:spMkLst>
        </pc:spChg>
      </pc:sldChg>
      <pc:sldChg chg="addSp modSp">
        <pc:chgData name="Daniel Miodovnik" userId="202993e9-48c1-4002-b70a-b31d9e4e4046" providerId="ADAL" clId="{E0EAB50E-F98E-4DBD-B068-7BF14FE63F24}" dt="2020-03-30T20:40:47.035" v="1401" actId="20577"/>
        <pc:sldMkLst>
          <pc:docMk/>
          <pc:sldMk cId="1224076655" sldId="307"/>
        </pc:sldMkLst>
        <pc:spChg chg="mod">
          <ac:chgData name="Daniel Miodovnik" userId="202993e9-48c1-4002-b70a-b31d9e4e4046" providerId="ADAL" clId="{E0EAB50E-F98E-4DBD-B068-7BF14FE63F24}" dt="2020-03-30T20:39:39.833" v="1382" actId="207"/>
          <ac:spMkLst>
            <pc:docMk/>
            <pc:sldMk cId="1224076655" sldId="307"/>
            <ac:spMk id="14" creationId="{D25BFD32-2378-483F-AD1E-EB7837188CEB}"/>
          </ac:spMkLst>
        </pc:spChg>
        <pc:spChg chg="mod">
          <ac:chgData name="Daniel Miodovnik" userId="202993e9-48c1-4002-b70a-b31d9e4e4046" providerId="ADAL" clId="{E0EAB50E-F98E-4DBD-B068-7BF14FE63F24}" dt="2020-03-30T20:40:47.035" v="1401" actId="20577"/>
          <ac:spMkLst>
            <pc:docMk/>
            <pc:sldMk cId="1224076655" sldId="307"/>
            <ac:spMk id="16" creationId="{B4E53C6B-7EA7-463B-9E6E-914EE703FD2D}"/>
          </ac:spMkLst>
        </pc:spChg>
        <pc:spChg chg="mod">
          <ac:chgData name="Daniel Miodovnik" userId="202993e9-48c1-4002-b70a-b31d9e4e4046" providerId="ADAL" clId="{E0EAB50E-F98E-4DBD-B068-7BF14FE63F24}" dt="2020-03-30T20:39:59.779" v="1386" actId="164"/>
          <ac:spMkLst>
            <pc:docMk/>
            <pc:sldMk cId="1224076655" sldId="307"/>
            <ac:spMk id="22" creationId="{394916A0-4C75-42F6-A72F-E71A91735609}"/>
          </ac:spMkLst>
        </pc:spChg>
        <pc:spChg chg="mod">
          <ac:chgData name="Daniel Miodovnik" userId="202993e9-48c1-4002-b70a-b31d9e4e4046" providerId="ADAL" clId="{E0EAB50E-F98E-4DBD-B068-7BF14FE63F24}" dt="2020-03-30T20:39:39.833" v="1382" actId="207"/>
          <ac:spMkLst>
            <pc:docMk/>
            <pc:sldMk cId="1224076655" sldId="307"/>
            <ac:spMk id="24" creationId="{BF3008C0-7145-4D1A-9BC2-A3AEA963F4E8}"/>
          </ac:spMkLst>
        </pc:spChg>
        <pc:spChg chg="mod">
          <ac:chgData name="Daniel Miodovnik" userId="202993e9-48c1-4002-b70a-b31d9e4e4046" providerId="ADAL" clId="{E0EAB50E-F98E-4DBD-B068-7BF14FE63F24}" dt="2020-03-30T20:40:24.598" v="1389" actId="465"/>
          <ac:spMkLst>
            <pc:docMk/>
            <pc:sldMk cId="1224076655" sldId="307"/>
            <ac:spMk id="33" creationId="{DE1053AF-185D-4230-B40F-5C8BC2A88EF8}"/>
          </ac:spMkLst>
        </pc:spChg>
        <pc:grpChg chg="mod">
          <ac:chgData name="Daniel Miodovnik" userId="202993e9-48c1-4002-b70a-b31d9e4e4046" providerId="ADAL" clId="{E0EAB50E-F98E-4DBD-B068-7BF14FE63F24}" dt="2020-03-30T20:40:24.598" v="1389" actId="465"/>
          <ac:grpSpMkLst>
            <pc:docMk/>
            <pc:sldMk cId="1224076655" sldId="307"/>
            <ac:grpSpMk id="7" creationId="{27C3FD4F-748F-43FE-9B19-06818DAB3DE2}"/>
          </ac:grpSpMkLst>
        </pc:grpChg>
        <pc:grpChg chg="mod">
          <ac:chgData name="Daniel Miodovnik" userId="202993e9-48c1-4002-b70a-b31d9e4e4046" providerId="ADAL" clId="{E0EAB50E-F98E-4DBD-B068-7BF14FE63F24}" dt="2020-03-30T20:40:24.598" v="1389" actId="465"/>
          <ac:grpSpMkLst>
            <pc:docMk/>
            <pc:sldMk cId="1224076655" sldId="307"/>
            <ac:grpSpMk id="8" creationId="{117EFDCE-E847-47BE-A96A-18630111D04D}"/>
          </ac:grpSpMkLst>
        </pc:grpChg>
        <pc:grpChg chg="add mod">
          <ac:chgData name="Daniel Miodovnik" userId="202993e9-48c1-4002-b70a-b31d9e4e4046" providerId="ADAL" clId="{E0EAB50E-F98E-4DBD-B068-7BF14FE63F24}" dt="2020-03-30T20:40:40.173" v="1391" actId="1076"/>
          <ac:grpSpMkLst>
            <pc:docMk/>
            <pc:sldMk cId="1224076655" sldId="307"/>
            <ac:grpSpMk id="9" creationId="{F9622D86-A623-45EA-BBF2-609F3BCABDFB}"/>
          </ac:grpSpMkLst>
        </pc:grpChg>
        <pc:cxnChg chg="mod">
          <ac:chgData name="Daniel Miodovnik" userId="202993e9-48c1-4002-b70a-b31d9e4e4046" providerId="ADAL" clId="{E0EAB50E-F98E-4DBD-B068-7BF14FE63F24}" dt="2020-03-30T20:39:59.779" v="1386" actId="164"/>
          <ac:cxnSpMkLst>
            <pc:docMk/>
            <pc:sldMk cId="1224076655" sldId="307"/>
            <ac:cxnSpMk id="17" creationId="{11A7A5AA-4CCF-491F-ADF0-41CC3AD76944}"/>
          </ac:cxnSpMkLst>
        </pc:cxnChg>
      </pc:sldChg>
      <pc:sldChg chg="addCm modCm">
        <pc:chgData name="Daniel Miodovnik" userId="202993e9-48c1-4002-b70a-b31d9e4e4046" providerId="ADAL" clId="{E0EAB50E-F98E-4DBD-B068-7BF14FE63F24}" dt="2020-03-30T20:34:03.239" v="1303"/>
        <pc:sldMkLst>
          <pc:docMk/>
          <pc:sldMk cId="4214778887" sldId="308"/>
        </pc:sldMkLst>
      </pc:sldChg>
      <pc:sldChg chg="modSp">
        <pc:chgData name="Daniel Miodovnik" userId="202993e9-48c1-4002-b70a-b31d9e4e4046" providerId="ADAL" clId="{E0EAB50E-F98E-4DBD-B068-7BF14FE63F24}" dt="2020-03-30T20:39:08.587" v="1361" actId="1036"/>
        <pc:sldMkLst>
          <pc:docMk/>
          <pc:sldMk cId="3384812325" sldId="313"/>
        </pc:sldMkLst>
        <pc:spChg chg="mod">
          <ac:chgData name="Daniel Miodovnik" userId="202993e9-48c1-4002-b70a-b31d9e4e4046" providerId="ADAL" clId="{E0EAB50E-F98E-4DBD-B068-7BF14FE63F24}" dt="2020-03-30T20:38:58.511" v="1349" actId="1036"/>
          <ac:spMkLst>
            <pc:docMk/>
            <pc:sldMk cId="3384812325" sldId="313"/>
            <ac:spMk id="15" creationId="{638117EE-BB4C-411E-B78F-6F9F09312BDB}"/>
          </ac:spMkLst>
        </pc:spChg>
        <pc:spChg chg="mod">
          <ac:chgData name="Daniel Miodovnik" userId="202993e9-48c1-4002-b70a-b31d9e4e4046" providerId="ADAL" clId="{E0EAB50E-F98E-4DBD-B068-7BF14FE63F24}" dt="2020-03-30T20:39:08.587" v="1361" actId="1036"/>
          <ac:spMkLst>
            <pc:docMk/>
            <pc:sldMk cId="3384812325" sldId="313"/>
            <ac:spMk id="17" creationId="{6F72B318-D4D9-4308-A121-C99E289CA21B}"/>
          </ac:spMkLst>
        </pc:spChg>
      </pc:sldChg>
      <pc:sldChg chg="addSp delSp modSp">
        <pc:chgData name="Daniel Miodovnik" userId="202993e9-48c1-4002-b70a-b31d9e4e4046" providerId="ADAL" clId="{E0EAB50E-F98E-4DBD-B068-7BF14FE63F24}" dt="2020-03-30T20:42:56.502" v="1443"/>
        <pc:sldMkLst>
          <pc:docMk/>
          <pc:sldMk cId="4201869787" sldId="333"/>
        </pc:sldMkLst>
        <pc:spChg chg="add del mod">
          <ac:chgData name="Daniel Miodovnik" userId="202993e9-48c1-4002-b70a-b31d9e4e4046" providerId="ADAL" clId="{E0EAB50E-F98E-4DBD-B068-7BF14FE63F24}" dt="2020-03-30T20:42:56.299" v="1442" actId="478"/>
          <ac:spMkLst>
            <pc:docMk/>
            <pc:sldMk cId="4201869787" sldId="333"/>
            <ac:spMk id="25" creationId="{D0F169B6-2F59-4716-A71F-2943ED149547}"/>
          </ac:spMkLst>
        </pc:spChg>
        <pc:spChg chg="add">
          <ac:chgData name="Daniel Miodovnik" userId="202993e9-48c1-4002-b70a-b31d9e4e4046" providerId="ADAL" clId="{E0EAB50E-F98E-4DBD-B068-7BF14FE63F24}" dt="2020-03-30T20:42:56.502" v="1443"/>
          <ac:spMkLst>
            <pc:docMk/>
            <pc:sldMk cId="4201869787" sldId="333"/>
            <ac:spMk id="26" creationId="{FC126751-FDAD-407F-AF68-596699479CCE}"/>
          </ac:spMkLst>
        </pc:spChg>
        <pc:spChg chg="del">
          <ac:chgData name="Daniel Miodovnik" userId="202993e9-48c1-4002-b70a-b31d9e4e4046" providerId="ADAL" clId="{E0EAB50E-F98E-4DBD-B068-7BF14FE63F24}" dt="2020-03-30T20:42:16.830" v="1427" actId="478"/>
          <ac:spMkLst>
            <pc:docMk/>
            <pc:sldMk cId="4201869787" sldId="333"/>
            <ac:spMk id="27" creationId="{77B205AF-0F0D-4C58-91BB-EDDE4ED235DE}"/>
          </ac:spMkLst>
        </pc:spChg>
      </pc:sldChg>
      <pc:sldChg chg="modSp addCm modCm">
        <pc:chgData name="Daniel Miodovnik" userId="202993e9-48c1-4002-b70a-b31d9e4e4046" providerId="ADAL" clId="{E0EAB50E-F98E-4DBD-B068-7BF14FE63F24}" dt="2020-03-30T20:01:48.751" v="601"/>
        <pc:sldMkLst>
          <pc:docMk/>
          <pc:sldMk cId="3765429710" sldId="334"/>
        </pc:sldMkLst>
        <pc:spChg chg="mod">
          <ac:chgData name="Daniel Miodovnik" userId="202993e9-48c1-4002-b70a-b31d9e4e4046" providerId="ADAL" clId="{E0EAB50E-F98E-4DBD-B068-7BF14FE63F24}" dt="2020-03-30T19:59:57.913" v="588" actId="20577"/>
          <ac:spMkLst>
            <pc:docMk/>
            <pc:sldMk cId="3765429710" sldId="334"/>
            <ac:spMk id="3" creationId="{4ED87451-3A80-40B4-BB94-3AF45E3EB122}"/>
          </ac:spMkLst>
        </pc:spChg>
      </pc:sldChg>
      <pc:sldChg chg="addSp delSp modSp">
        <pc:chgData name="Daniel Miodovnik" userId="202993e9-48c1-4002-b70a-b31d9e4e4046" providerId="ADAL" clId="{E0EAB50E-F98E-4DBD-B068-7BF14FE63F24}" dt="2020-03-30T11:13:33.387" v="496" actId="1037"/>
        <pc:sldMkLst>
          <pc:docMk/>
          <pc:sldMk cId="1539084617" sldId="338"/>
        </pc:sldMkLst>
        <pc:spChg chg="mod">
          <ac:chgData name="Daniel Miodovnik" userId="202993e9-48c1-4002-b70a-b31d9e4e4046" providerId="ADAL" clId="{E0EAB50E-F98E-4DBD-B068-7BF14FE63F24}" dt="2020-03-30T11:09:46.930" v="416" actId="1035"/>
          <ac:spMkLst>
            <pc:docMk/>
            <pc:sldMk cId="1539084617" sldId="338"/>
            <ac:spMk id="28" creationId="{392F1237-4031-4281-9491-DA4B2FFAA6E1}"/>
          </ac:spMkLst>
        </pc:spChg>
        <pc:spChg chg="mod">
          <ac:chgData name="Daniel Miodovnik" userId="202993e9-48c1-4002-b70a-b31d9e4e4046" providerId="ADAL" clId="{E0EAB50E-F98E-4DBD-B068-7BF14FE63F24}" dt="2020-03-30T11:09:46.930" v="416" actId="1035"/>
          <ac:spMkLst>
            <pc:docMk/>
            <pc:sldMk cId="1539084617" sldId="338"/>
            <ac:spMk id="29" creationId="{15509C1E-8D8B-49EF-A666-631B5D2F6242}"/>
          </ac:spMkLst>
        </pc:spChg>
        <pc:spChg chg="mod">
          <ac:chgData name="Daniel Miodovnik" userId="202993e9-48c1-4002-b70a-b31d9e4e4046" providerId="ADAL" clId="{E0EAB50E-F98E-4DBD-B068-7BF14FE63F24}" dt="2020-03-30T11:09:46.930" v="416" actId="1035"/>
          <ac:spMkLst>
            <pc:docMk/>
            <pc:sldMk cId="1539084617" sldId="338"/>
            <ac:spMk id="30" creationId="{F43458FF-9A5E-4F80-8E3F-06360F605493}"/>
          </ac:spMkLst>
        </pc:spChg>
        <pc:spChg chg="mod">
          <ac:chgData name="Daniel Miodovnik" userId="202993e9-48c1-4002-b70a-b31d9e4e4046" providerId="ADAL" clId="{E0EAB50E-F98E-4DBD-B068-7BF14FE63F24}" dt="2020-03-30T11:09:46.930" v="416" actId="1035"/>
          <ac:spMkLst>
            <pc:docMk/>
            <pc:sldMk cId="1539084617" sldId="338"/>
            <ac:spMk id="31" creationId="{34EEB62E-6604-44E3-BBB4-31A0515E22C7}"/>
          </ac:spMkLst>
        </pc:spChg>
        <pc:spChg chg="mod">
          <ac:chgData name="Daniel Miodovnik" userId="202993e9-48c1-4002-b70a-b31d9e4e4046" providerId="ADAL" clId="{E0EAB50E-F98E-4DBD-B068-7BF14FE63F24}" dt="2020-03-30T11:06:18.865" v="43" actId="164"/>
          <ac:spMkLst>
            <pc:docMk/>
            <pc:sldMk cId="1539084617" sldId="338"/>
            <ac:spMk id="32" creationId="{2A52978A-59AF-4066-8B8D-D490D0FBFFB1}"/>
          </ac:spMkLst>
        </pc:spChg>
        <pc:spChg chg="mod">
          <ac:chgData name="Daniel Miodovnik" userId="202993e9-48c1-4002-b70a-b31d9e4e4046" providerId="ADAL" clId="{E0EAB50E-F98E-4DBD-B068-7BF14FE63F24}" dt="2020-03-30T11:06:18.865" v="43" actId="164"/>
          <ac:spMkLst>
            <pc:docMk/>
            <pc:sldMk cId="1539084617" sldId="338"/>
            <ac:spMk id="33" creationId="{A6FCD22E-2D8A-4AC3-BC33-6A15C7784D04}"/>
          </ac:spMkLst>
        </pc:spChg>
        <pc:spChg chg="mod">
          <ac:chgData name="Daniel Miodovnik" userId="202993e9-48c1-4002-b70a-b31d9e4e4046" providerId="ADAL" clId="{E0EAB50E-F98E-4DBD-B068-7BF14FE63F24}" dt="2020-03-30T11:06:18.865" v="43" actId="164"/>
          <ac:spMkLst>
            <pc:docMk/>
            <pc:sldMk cId="1539084617" sldId="338"/>
            <ac:spMk id="34" creationId="{3E5D860D-42D8-4661-A504-8E8168A79A23}"/>
          </ac:spMkLst>
        </pc:spChg>
        <pc:spChg chg="mod">
          <ac:chgData name="Daniel Miodovnik" userId="202993e9-48c1-4002-b70a-b31d9e4e4046" providerId="ADAL" clId="{E0EAB50E-F98E-4DBD-B068-7BF14FE63F24}" dt="2020-03-30T11:06:18.865" v="43" actId="164"/>
          <ac:spMkLst>
            <pc:docMk/>
            <pc:sldMk cId="1539084617" sldId="338"/>
            <ac:spMk id="35" creationId="{5A949F17-5A1B-44CE-BB94-46FF22A7A93F}"/>
          </ac:spMkLst>
        </pc:spChg>
        <pc:spChg chg="mod">
          <ac:chgData name="Daniel Miodovnik" userId="202993e9-48c1-4002-b70a-b31d9e4e4046" providerId="ADAL" clId="{E0EAB50E-F98E-4DBD-B068-7BF14FE63F24}" dt="2020-03-30T11:06:18.865" v="43" actId="164"/>
          <ac:spMkLst>
            <pc:docMk/>
            <pc:sldMk cId="1539084617" sldId="338"/>
            <ac:spMk id="56" creationId="{7EC54501-06C1-4A39-BF8D-63BFEFDA6404}"/>
          </ac:spMkLst>
        </pc:spChg>
        <pc:spChg chg="mod">
          <ac:chgData name="Daniel Miodovnik" userId="202993e9-48c1-4002-b70a-b31d9e4e4046" providerId="ADAL" clId="{E0EAB50E-F98E-4DBD-B068-7BF14FE63F24}" dt="2020-03-30T11:06:18.865" v="43" actId="164"/>
          <ac:spMkLst>
            <pc:docMk/>
            <pc:sldMk cId="1539084617" sldId="338"/>
            <ac:spMk id="57" creationId="{96434284-6208-4364-AA37-8C2897E87FBA}"/>
          </ac:spMkLst>
        </pc:spChg>
        <pc:grpChg chg="add mod">
          <ac:chgData name="Daniel Miodovnik" userId="202993e9-48c1-4002-b70a-b31d9e4e4046" providerId="ADAL" clId="{E0EAB50E-F98E-4DBD-B068-7BF14FE63F24}" dt="2020-03-30T11:06:25.351" v="71" actId="1037"/>
          <ac:grpSpMkLst>
            <pc:docMk/>
            <pc:sldMk cId="1539084617" sldId="338"/>
            <ac:grpSpMk id="2" creationId="{564017CE-06C8-471F-A18C-BD7CB0E53566}"/>
          </ac:grpSpMkLst>
        </pc:grpChg>
        <pc:grpChg chg="mod">
          <ac:chgData name="Daniel Miodovnik" userId="202993e9-48c1-4002-b70a-b31d9e4e4046" providerId="ADAL" clId="{E0EAB50E-F98E-4DBD-B068-7BF14FE63F24}" dt="2020-03-30T11:06:18.865" v="43" actId="164"/>
          <ac:grpSpMkLst>
            <pc:docMk/>
            <pc:sldMk cId="1539084617" sldId="338"/>
            <ac:grpSpMk id="7" creationId="{A88127DB-2053-439F-B261-C326BAAC3E3E}"/>
          </ac:grpSpMkLst>
        </pc:grpChg>
        <pc:grpChg chg="mod">
          <ac:chgData name="Daniel Miodovnik" userId="202993e9-48c1-4002-b70a-b31d9e4e4046" providerId="ADAL" clId="{E0EAB50E-F98E-4DBD-B068-7BF14FE63F24}" dt="2020-03-30T11:06:18.865" v="43" actId="164"/>
          <ac:grpSpMkLst>
            <pc:docMk/>
            <pc:sldMk cId="1539084617" sldId="338"/>
            <ac:grpSpMk id="9" creationId="{E2BA84E6-E378-43C7-9488-45AB4A757F19}"/>
          </ac:grpSpMkLst>
        </pc:grpChg>
        <pc:grpChg chg="add del">
          <ac:chgData name="Daniel Miodovnik" userId="202993e9-48c1-4002-b70a-b31d9e4e4046" providerId="ADAL" clId="{E0EAB50E-F98E-4DBD-B068-7BF14FE63F24}" dt="2020-03-30T11:06:17.152" v="42"/>
          <ac:grpSpMkLst>
            <pc:docMk/>
            <pc:sldMk cId="1539084617" sldId="338"/>
            <ac:grpSpMk id="21" creationId="{811EA67A-DD59-4EB3-9681-B39E5D9BFC9F}"/>
          </ac:grpSpMkLst>
        </pc:grpChg>
        <pc:grpChg chg="add del">
          <ac:chgData name="Daniel Miodovnik" userId="202993e9-48c1-4002-b70a-b31d9e4e4046" providerId="ADAL" clId="{E0EAB50E-F98E-4DBD-B068-7BF14FE63F24}" dt="2020-03-30T11:06:20.552" v="53"/>
          <ac:grpSpMkLst>
            <pc:docMk/>
            <pc:sldMk cId="1539084617" sldId="338"/>
            <ac:grpSpMk id="38" creationId="{3DD5CACC-DFFC-40D6-8694-DBB76B789D44}"/>
          </ac:grpSpMkLst>
        </pc:grpChg>
        <pc:grpChg chg="add del">
          <ac:chgData name="Daniel Miodovnik" userId="202993e9-48c1-4002-b70a-b31d9e4e4046" providerId="ADAL" clId="{E0EAB50E-F98E-4DBD-B068-7BF14FE63F24}" dt="2020-03-30T11:06:22.381" v="60"/>
          <ac:grpSpMkLst>
            <pc:docMk/>
            <pc:sldMk cId="1539084617" sldId="338"/>
            <ac:grpSpMk id="47" creationId="{8F4E9C10-241A-4239-9A2D-6CB8BA894614}"/>
          </ac:grpSpMkLst>
        </pc:grpChg>
        <pc:grpChg chg="add del">
          <ac:chgData name="Daniel Miodovnik" userId="202993e9-48c1-4002-b70a-b31d9e4e4046" providerId="ADAL" clId="{E0EAB50E-F98E-4DBD-B068-7BF14FE63F24}" dt="2020-03-30T11:06:23.459" v="63"/>
          <ac:grpSpMkLst>
            <pc:docMk/>
            <pc:sldMk cId="1539084617" sldId="338"/>
            <ac:grpSpMk id="58" creationId="{C3CEBA41-95AB-4980-BA7A-F576077058F4}"/>
          </ac:grpSpMkLst>
        </pc:grpChg>
        <pc:grpChg chg="add del">
          <ac:chgData name="Daniel Miodovnik" userId="202993e9-48c1-4002-b70a-b31d9e4e4046" providerId="ADAL" clId="{E0EAB50E-F98E-4DBD-B068-7BF14FE63F24}" dt="2020-03-30T11:06:25.124" v="70"/>
          <ac:grpSpMkLst>
            <pc:docMk/>
            <pc:sldMk cId="1539084617" sldId="338"/>
            <ac:grpSpMk id="67" creationId="{9AF6DF74-E09E-4205-9309-58D2837FBCA4}"/>
          </ac:grpSpMkLst>
        </pc:grpChg>
        <pc:grpChg chg="add del">
          <ac:chgData name="Daniel Miodovnik" userId="202993e9-48c1-4002-b70a-b31d9e4e4046" providerId="ADAL" clId="{E0EAB50E-F98E-4DBD-B068-7BF14FE63F24}" dt="2020-03-30T11:06:26.176" v="73"/>
          <ac:grpSpMkLst>
            <pc:docMk/>
            <pc:sldMk cId="1539084617" sldId="338"/>
            <ac:grpSpMk id="76" creationId="{CB3575AE-7E35-4ED0-8849-7D870EE9CFC0}"/>
          </ac:grpSpMkLst>
        </pc:grpChg>
        <pc:graphicFrameChg chg="mod">
          <ac:chgData name="Daniel Miodovnik" userId="202993e9-48c1-4002-b70a-b31d9e4e4046" providerId="ADAL" clId="{E0EAB50E-F98E-4DBD-B068-7BF14FE63F24}" dt="2020-03-30T11:13:33.387" v="496" actId="1037"/>
          <ac:graphicFrameMkLst>
            <pc:docMk/>
            <pc:sldMk cId="1539084617" sldId="338"/>
            <ac:graphicFrameMk id="12" creationId="{E6A92625-2DBD-414A-9489-FAF24F1E868C}"/>
          </ac:graphicFrameMkLst>
        </pc:graphicFrameChg>
        <pc:graphicFrameChg chg="add del">
          <ac:chgData name="Daniel Miodovnik" userId="202993e9-48c1-4002-b70a-b31d9e4e4046" providerId="ADAL" clId="{E0EAB50E-F98E-4DBD-B068-7BF14FE63F24}" dt="2020-03-30T11:09:43.828" v="411"/>
          <ac:graphicFrameMkLst>
            <pc:docMk/>
            <pc:sldMk cId="1539084617" sldId="338"/>
            <ac:graphicFrameMk id="85" creationId="{79CBD0BA-2A82-476B-8E8C-22CEAD43DB96}"/>
          </ac:graphicFrameMkLst>
        </pc:graphicFrameChg>
        <pc:graphicFrameChg chg="add del">
          <ac:chgData name="Daniel Miodovnik" userId="202993e9-48c1-4002-b70a-b31d9e4e4046" providerId="ADAL" clId="{E0EAB50E-F98E-4DBD-B068-7BF14FE63F24}" dt="2020-03-30T11:09:46.594" v="414"/>
          <ac:graphicFrameMkLst>
            <pc:docMk/>
            <pc:sldMk cId="1539084617" sldId="338"/>
            <ac:graphicFrameMk id="86" creationId="{C018DCB4-8142-4DD9-833F-4B48528807EA}"/>
          </ac:graphicFrameMkLst>
        </pc:graphicFrameChg>
        <pc:graphicFrameChg chg="add del">
          <ac:chgData name="Daniel Miodovnik" userId="202993e9-48c1-4002-b70a-b31d9e4e4046" providerId="ADAL" clId="{E0EAB50E-F98E-4DBD-B068-7BF14FE63F24}" dt="2020-03-30T11:09:48.551" v="418"/>
          <ac:graphicFrameMkLst>
            <pc:docMk/>
            <pc:sldMk cId="1539084617" sldId="338"/>
            <ac:graphicFrameMk id="87" creationId="{92EDA606-BE54-412F-B7D7-81F5D279725C}"/>
          </ac:graphicFrameMkLst>
        </pc:graphicFrameChg>
      </pc:sldChg>
      <pc:sldChg chg="modSp">
        <pc:chgData name="Daniel Miodovnik" userId="202993e9-48c1-4002-b70a-b31d9e4e4046" providerId="ADAL" clId="{E0EAB50E-F98E-4DBD-B068-7BF14FE63F24}" dt="2020-03-30T21:09:45.973" v="2326" actId="20577"/>
        <pc:sldMkLst>
          <pc:docMk/>
          <pc:sldMk cId="3099934224" sldId="346"/>
        </pc:sldMkLst>
        <pc:spChg chg="mod">
          <ac:chgData name="Daniel Miodovnik" userId="202993e9-48c1-4002-b70a-b31d9e4e4046" providerId="ADAL" clId="{E0EAB50E-F98E-4DBD-B068-7BF14FE63F24}" dt="2020-03-30T11:13:01.305" v="488" actId="20577"/>
          <ac:spMkLst>
            <pc:docMk/>
            <pc:sldMk cId="3099934224" sldId="346"/>
            <ac:spMk id="8" creationId="{90D2F48B-D6B4-41D4-9A33-AA75E3464555}"/>
          </ac:spMkLst>
        </pc:spChg>
        <pc:spChg chg="mod">
          <ac:chgData name="Daniel Miodovnik" userId="202993e9-48c1-4002-b70a-b31d9e4e4046" providerId="ADAL" clId="{E0EAB50E-F98E-4DBD-B068-7BF14FE63F24}" dt="2020-03-30T21:09:45.973" v="2326" actId="20577"/>
          <ac:spMkLst>
            <pc:docMk/>
            <pc:sldMk cId="3099934224" sldId="346"/>
            <ac:spMk id="11" creationId="{FB239401-6FAA-479E-9731-67FB60801BF0}"/>
          </ac:spMkLst>
        </pc:spChg>
        <pc:graphicFrameChg chg="mod modGraphic">
          <ac:chgData name="Daniel Miodovnik" userId="202993e9-48c1-4002-b70a-b31d9e4e4046" providerId="ADAL" clId="{E0EAB50E-F98E-4DBD-B068-7BF14FE63F24}" dt="2020-03-30T11:13:06.089" v="489" actId="14100"/>
          <ac:graphicFrameMkLst>
            <pc:docMk/>
            <pc:sldMk cId="3099934224" sldId="346"/>
            <ac:graphicFrameMk id="7" creationId="{43940642-5D06-4E9E-B493-2EE88B74BF2A}"/>
          </ac:graphicFrameMkLst>
        </pc:graphicFrameChg>
      </pc:sldChg>
      <pc:sldChg chg="addSp delSp modSp addCm modCm">
        <pc:chgData name="Daniel Miodovnik" userId="202993e9-48c1-4002-b70a-b31d9e4e4046" providerId="ADAL" clId="{E0EAB50E-F98E-4DBD-B068-7BF14FE63F24}" dt="2020-03-30T21:08:55.855" v="2316"/>
        <pc:sldMkLst>
          <pc:docMk/>
          <pc:sldMk cId="2483096206" sldId="347"/>
        </pc:sldMkLst>
        <pc:spChg chg="mod">
          <ac:chgData name="Daniel Miodovnik" userId="202993e9-48c1-4002-b70a-b31d9e4e4046" providerId="ADAL" clId="{E0EAB50E-F98E-4DBD-B068-7BF14FE63F24}" dt="2020-03-30T21:04:39.828" v="2261" actId="948"/>
          <ac:spMkLst>
            <pc:docMk/>
            <pc:sldMk cId="2483096206" sldId="347"/>
            <ac:spMk id="6" creationId="{43ACAE4B-2FA7-45FA-9441-89B836C6012D}"/>
          </ac:spMkLst>
        </pc:spChg>
        <pc:spChg chg="mod">
          <ac:chgData name="Daniel Miodovnik" userId="202993e9-48c1-4002-b70a-b31d9e4e4046" providerId="ADAL" clId="{E0EAB50E-F98E-4DBD-B068-7BF14FE63F24}" dt="2020-03-30T20:56:52.257" v="1958" actId="1076"/>
          <ac:spMkLst>
            <pc:docMk/>
            <pc:sldMk cId="2483096206" sldId="347"/>
            <ac:spMk id="24" creationId="{2EF00BE1-0B49-4EBF-9A3F-14CF638046E6}"/>
          </ac:spMkLst>
        </pc:spChg>
        <pc:spChg chg="add del mod">
          <ac:chgData name="Daniel Miodovnik" userId="202993e9-48c1-4002-b70a-b31d9e4e4046" providerId="ADAL" clId="{E0EAB50E-F98E-4DBD-B068-7BF14FE63F24}" dt="2020-03-30T20:55:59.941" v="1927" actId="478"/>
          <ac:spMkLst>
            <pc:docMk/>
            <pc:sldMk cId="2483096206" sldId="347"/>
            <ac:spMk id="30" creationId="{37068854-680D-4F91-8D99-F6B6E6316D19}"/>
          </ac:spMkLst>
        </pc:spChg>
        <pc:spChg chg="del mod">
          <ac:chgData name="Daniel Miodovnik" userId="202993e9-48c1-4002-b70a-b31d9e4e4046" providerId="ADAL" clId="{E0EAB50E-F98E-4DBD-B068-7BF14FE63F24}" dt="2020-03-30T20:55:59.941" v="1927" actId="478"/>
          <ac:spMkLst>
            <pc:docMk/>
            <pc:sldMk cId="2483096206" sldId="347"/>
            <ac:spMk id="32" creationId="{97744BB7-3B41-4703-A68F-951CDD5470AC}"/>
          </ac:spMkLst>
        </pc:spChg>
        <pc:grpChg chg="add mod">
          <ac:chgData name="Daniel Miodovnik" userId="202993e9-48c1-4002-b70a-b31d9e4e4046" providerId="ADAL" clId="{E0EAB50E-F98E-4DBD-B068-7BF14FE63F24}" dt="2020-03-30T20:55:54.412" v="1926"/>
          <ac:grpSpMkLst>
            <pc:docMk/>
            <pc:sldMk cId="2483096206" sldId="347"/>
            <ac:grpSpMk id="23" creationId="{4F0735A9-B829-4E59-BF5A-754485D378D2}"/>
          </ac:grpSpMkLst>
        </pc:grpChg>
        <pc:cxnChg chg="mod">
          <ac:chgData name="Daniel Miodovnik" userId="202993e9-48c1-4002-b70a-b31d9e4e4046" providerId="ADAL" clId="{E0EAB50E-F98E-4DBD-B068-7BF14FE63F24}" dt="2020-03-30T20:56:34.189" v="1949" actId="1035"/>
          <ac:cxnSpMkLst>
            <pc:docMk/>
            <pc:sldMk cId="2483096206" sldId="347"/>
            <ac:cxnSpMk id="26" creationId="{6C1AF99F-2872-4FE7-AACD-406CF8C019AC}"/>
          </ac:cxnSpMkLst>
        </pc:cxnChg>
        <pc:cxnChg chg="del mod">
          <ac:chgData name="Daniel Miodovnik" userId="202993e9-48c1-4002-b70a-b31d9e4e4046" providerId="ADAL" clId="{E0EAB50E-F98E-4DBD-B068-7BF14FE63F24}" dt="2020-03-30T20:55:59.941" v="1927" actId="478"/>
          <ac:cxnSpMkLst>
            <pc:docMk/>
            <pc:sldMk cId="2483096206" sldId="347"/>
            <ac:cxnSpMk id="29" creationId="{4B72B340-6BE6-4A05-A262-5E81581DC77D}"/>
          </ac:cxnSpMkLst>
        </pc:cxnChg>
      </pc:sldChg>
      <pc:sldChg chg="addSp delSp modSp">
        <pc:chgData name="Daniel Miodovnik" userId="202993e9-48c1-4002-b70a-b31d9e4e4046" providerId="ADAL" clId="{E0EAB50E-F98E-4DBD-B068-7BF14FE63F24}" dt="2020-03-30T11:13:25.604" v="494" actId="14100"/>
        <pc:sldMkLst>
          <pc:docMk/>
          <pc:sldMk cId="1671381570" sldId="349"/>
        </pc:sldMkLst>
        <pc:spChg chg="mod">
          <ac:chgData name="Daniel Miodovnik" userId="202993e9-48c1-4002-b70a-b31d9e4e4046" providerId="ADAL" clId="{E0EAB50E-F98E-4DBD-B068-7BF14FE63F24}" dt="2020-03-30T11:06:47.589" v="128" actId="1035"/>
          <ac:spMkLst>
            <pc:docMk/>
            <pc:sldMk cId="1671381570" sldId="349"/>
            <ac:spMk id="12" creationId="{1BE22C3E-1B8D-4418-A256-7B97BE59F08D}"/>
          </ac:spMkLst>
        </pc:spChg>
        <pc:spChg chg="mod">
          <ac:chgData name="Daniel Miodovnik" userId="202993e9-48c1-4002-b70a-b31d9e4e4046" providerId="ADAL" clId="{E0EAB50E-F98E-4DBD-B068-7BF14FE63F24}" dt="2020-03-30T11:06:37.090" v="76" actId="164"/>
          <ac:spMkLst>
            <pc:docMk/>
            <pc:sldMk cId="1671381570" sldId="349"/>
            <ac:spMk id="13" creationId="{FB4FCD2E-8CE9-438E-99FE-CBC25894B7C0}"/>
          </ac:spMkLst>
        </pc:spChg>
        <pc:spChg chg="mod">
          <ac:chgData name="Daniel Miodovnik" userId="202993e9-48c1-4002-b70a-b31d9e4e4046" providerId="ADAL" clId="{E0EAB50E-F98E-4DBD-B068-7BF14FE63F24}" dt="2020-03-30T11:06:37.090" v="76" actId="164"/>
          <ac:spMkLst>
            <pc:docMk/>
            <pc:sldMk cId="1671381570" sldId="349"/>
            <ac:spMk id="22" creationId="{5342DF0D-DE96-40AE-B2C7-7A70C61B5F2E}"/>
          </ac:spMkLst>
        </pc:spChg>
        <pc:spChg chg="mod">
          <ac:chgData name="Daniel Miodovnik" userId="202993e9-48c1-4002-b70a-b31d9e4e4046" providerId="ADAL" clId="{E0EAB50E-F98E-4DBD-B068-7BF14FE63F24}" dt="2020-03-30T11:06:57.161" v="136" actId="1035"/>
          <ac:spMkLst>
            <pc:docMk/>
            <pc:sldMk cId="1671381570" sldId="349"/>
            <ac:spMk id="28" creationId="{F23E6A55-0249-41CF-8BD0-82A4FE0D2164}"/>
          </ac:spMkLst>
        </pc:spChg>
        <pc:spChg chg="mod">
          <ac:chgData name="Daniel Miodovnik" userId="202993e9-48c1-4002-b70a-b31d9e4e4046" providerId="ADAL" clId="{E0EAB50E-F98E-4DBD-B068-7BF14FE63F24}" dt="2020-03-30T11:06:37.090" v="76" actId="164"/>
          <ac:spMkLst>
            <pc:docMk/>
            <pc:sldMk cId="1671381570" sldId="349"/>
            <ac:spMk id="29" creationId="{958958C2-1FAA-4D62-A9FA-BB144C8B69E0}"/>
          </ac:spMkLst>
        </pc:spChg>
        <pc:grpChg chg="add mod">
          <ac:chgData name="Daniel Miodovnik" userId="202993e9-48c1-4002-b70a-b31d9e4e4046" providerId="ADAL" clId="{E0EAB50E-F98E-4DBD-B068-7BF14FE63F24}" dt="2020-03-30T11:06:43.063" v="104" actId="1037"/>
          <ac:grpSpMkLst>
            <pc:docMk/>
            <pc:sldMk cId="1671381570" sldId="349"/>
            <ac:grpSpMk id="2" creationId="{CE3F2554-51A5-47A8-BD2B-E1BA2E9308E5}"/>
          </ac:grpSpMkLst>
        </pc:grpChg>
        <pc:grpChg chg="mod">
          <ac:chgData name="Daniel Miodovnik" userId="202993e9-48c1-4002-b70a-b31d9e4e4046" providerId="ADAL" clId="{E0EAB50E-F98E-4DBD-B068-7BF14FE63F24}" dt="2020-03-30T11:06:37.090" v="76" actId="164"/>
          <ac:grpSpMkLst>
            <pc:docMk/>
            <pc:sldMk cId="1671381570" sldId="349"/>
            <ac:grpSpMk id="7" creationId="{E5442F8F-1BA0-4B40-942E-6BB9FF6200C7}"/>
          </ac:grpSpMkLst>
        </pc:grpChg>
        <pc:grpChg chg="add del">
          <ac:chgData name="Daniel Miodovnik" userId="202993e9-48c1-4002-b70a-b31d9e4e4046" providerId="ADAL" clId="{E0EAB50E-F98E-4DBD-B068-7BF14FE63F24}" dt="2020-03-30T11:06:30.698" v="75"/>
          <ac:grpSpMkLst>
            <pc:docMk/>
            <pc:sldMk cId="1671381570" sldId="349"/>
            <ac:grpSpMk id="14" creationId="{77F11D45-B6B3-40D2-A73D-0AD3AC41D85D}"/>
          </ac:grpSpMkLst>
        </pc:grpChg>
        <pc:grpChg chg="add del">
          <ac:chgData name="Daniel Miodovnik" userId="202993e9-48c1-4002-b70a-b31d9e4e4046" providerId="ADAL" clId="{E0EAB50E-F98E-4DBD-B068-7BF14FE63F24}" dt="2020-03-30T11:06:38.601" v="86"/>
          <ac:grpSpMkLst>
            <pc:docMk/>
            <pc:sldMk cId="1671381570" sldId="349"/>
            <ac:grpSpMk id="26" creationId="{86A4CF59-68E2-46ED-B213-895903683E05}"/>
          </ac:grpSpMkLst>
        </pc:grpChg>
        <pc:grpChg chg="add del">
          <ac:chgData name="Daniel Miodovnik" userId="202993e9-48c1-4002-b70a-b31d9e4e4046" providerId="ADAL" clId="{E0EAB50E-F98E-4DBD-B068-7BF14FE63F24}" dt="2020-03-30T11:06:40.091" v="93"/>
          <ac:grpSpMkLst>
            <pc:docMk/>
            <pc:sldMk cId="1671381570" sldId="349"/>
            <ac:grpSpMk id="38" creationId="{4A18E4F8-9174-4ADC-89B1-6CB680689C40}"/>
          </ac:grpSpMkLst>
        </pc:grpChg>
        <pc:grpChg chg="add del">
          <ac:chgData name="Daniel Miodovnik" userId="202993e9-48c1-4002-b70a-b31d9e4e4046" providerId="ADAL" clId="{E0EAB50E-F98E-4DBD-B068-7BF14FE63F24}" dt="2020-03-30T11:06:41.272" v="99"/>
          <ac:grpSpMkLst>
            <pc:docMk/>
            <pc:sldMk cId="1671381570" sldId="349"/>
            <ac:grpSpMk id="47" creationId="{19715DB5-15AE-4E67-9C32-4C36F5D74EDD}"/>
          </ac:grpSpMkLst>
        </pc:grpChg>
        <pc:grpChg chg="add del">
          <ac:chgData name="Daniel Miodovnik" userId="202993e9-48c1-4002-b70a-b31d9e4e4046" providerId="ADAL" clId="{E0EAB50E-F98E-4DBD-B068-7BF14FE63F24}" dt="2020-03-30T11:06:42.134" v="102"/>
          <ac:grpSpMkLst>
            <pc:docMk/>
            <pc:sldMk cId="1671381570" sldId="349"/>
            <ac:grpSpMk id="56" creationId="{CC9E4479-644B-48DB-8E83-8EBD1D811261}"/>
          </ac:grpSpMkLst>
        </pc:grpChg>
        <pc:grpChg chg="add del">
          <ac:chgData name="Daniel Miodovnik" userId="202993e9-48c1-4002-b70a-b31d9e4e4046" providerId="ADAL" clId="{E0EAB50E-F98E-4DBD-B068-7BF14FE63F24}" dt="2020-03-30T11:06:44.024" v="106"/>
          <ac:grpSpMkLst>
            <pc:docMk/>
            <pc:sldMk cId="1671381570" sldId="349"/>
            <ac:grpSpMk id="65" creationId="{2E0A570D-0AF0-495F-8118-FD8579F2DB99}"/>
          </ac:grpSpMkLst>
        </pc:grpChg>
        <pc:graphicFrameChg chg="mod modGraphic">
          <ac:chgData name="Daniel Miodovnik" userId="202993e9-48c1-4002-b70a-b31d9e4e4046" providerId="ADAL" clId="{E0EAB50E-F98E-4DBD-B068-7BF14FE63F24}" dt="2020-03-30T11:13:25.604" v="494" actId="14100"/>
          <ac:graphicFrameMkLst>
            <pc:docMk/>
            <pc:sldMk cId="1671381570" sldId="349"/>
            <ac:graphicFrameMk id="18" creationId="{74878B51-007D-471E-A410-0FB4E368D0B9}"/>
          </ac:graphicFrameMkLst>
        </pc:graphicFrameChg>
        <pc:picChg chg="mod">
          <ac:chgData name="Daniel Miodovnik" userId="202993e9-48c1-4002-b70a-b31d9e4e4046" providerId="ADAL" clId="{E0EAB50E-F98E-4DBD-B068-7BF14FE63F24}" dt="2020-03-30T11:06:37.090" v="76" actId="164"/>
          <ac:picMkLst>
            <pc:docMk/>
            <pc:sldMk cId="1671381570" sldId="349"/>
            <ac:picMk id="3" creationId="{5BA528AE-CA67-4DDF-97FA-3EF300CEC3C7}"/>
          </ac:picMkLst>
        </pc:picChg>
      </pc:sldChg>
      <pc:sldChg chg="addSp delSp modSp">
        <pc:chgData name="Daniel Miodovnik" userId="202993e9-48c1-4002-b70a-b31d9e4e4046" providerId="ADAL" clId="{E0EAB50E-F98E-4DBD-B068-7BF14FE63F24}" dt="2020-03-30T11:08:46.351" v="346" actId="1036"/>
        <pc:sldMkLst>
          <pc:docMk/>
          <pc:sldMk cId="4109179269" sldId="351"/>
        </pc:sldMkLst>
        <pc:spChg chg="mod">
          <ac:chgData name="Daniel Miodovnik" userId="202993e9-48c1-4002-b70a-b31d9e4e4046" providerId="ADAL" clId="{E0EAB50E-F98E-4DBD-B068-7BF14FE63F24}" dt="2020-03-30T11:08:06.552" v="271" actId="1035"/>
          <ac:spMkLst>
            <pc:docMk/>
            <pc:sldMk cId="4109179269" sldId="351"/>
            <ac:spMk id="10" creationId="{01FB6B3A-B9E2-4BAE-A7F4-29E2A0B7F01B}"/>
          </ac:spMkLst>
        </pc:spChg>
        <pc:spChg chg="mod">
          <ac:chgData name="Daniel Miodovnik" userId="202993e9-48c1-4002-b70a-b31d9e4e4046" providerId="ADAL" clId="{E0EAB50E-F98E-4DBD-B068-7BF14FE63F24}" dt="2020-03-30T11:08:46.351" v="346" actId="1036"/>
          <ac:spMkLst>
            <pc:docMk/>
            <pc:sldMk cId="4109179269" sldId="351"/>
            <ac:spMk id="11" creationId="{05A01D8E-E9BE-4D20-8366-83BE20C08D2B}"/>
          </ac:spMkLst>
        </pc:spChg>
        <pc:spChg chg="mod">
          <ac:chgData name="Daniel Miodovnik" userId="202993e9-48c1-4002-b70a-b31d9e4e4046" providerId="ADAL" clId="{E0EAB50E-F98E-4DBD-B068-7BF14FE63F24}" dt="2020-03-30T11:08:46.351" v="346" actId="1036"/>
          <ac:spMkLst>
            <pc:docMk/>
            <pc:sldMk cId="4109179269" sldId="351"/>
            <ac:spMk id="13" creationId="{B1FAFC63-8716-4789-9314-FE407454CF4B}"/>
          </ac:spMkLst>
        </pc:spChg>
        <pc:spChg chg="mod">
          <ac:chgData name="Daniel Miodovnik" userId="202993e9-48c1-4002-b70a-b31d9e4e4046" providerId="ADAL" clId="{E0EAB50E-F98E-4DBD-B068-7BF14FE63F24}" dt="2020-03-30T11:08:00.964" v="254" actId="164"/>
          <ac:spMkLst>
            <pc:docMk/>
            <pc:sldMk cId="4109179269" sldId="351"/>
            <ac:spMk id="15" creationId="{0C10F879-0F01-42C3-B248-541A6ABC1228}"/>
          </ac:spMkLst>
        </pc:spChg>
        <pc:spChg chg="mod">
          <ac:chgData name="Daniel Miodovnik" userId="202993e9-48c1-4002-b70a-b31d9e4e4046" providerId="ADAL" clId="{E0EAB50E-F98E-4DBD-B068-7BF14FE63F24}" dt="2020-03-30T11:08:00.964" v="254" actId="164"/>
          <ac:spMkLst>
            <pc:docMk/>
            <pc:sldMk cId="4109179269" sldId="351"/>
            <ac:spMk id="16" creationId="{9D9CD2FE-9847-4B52-8147-5B46CB3DBDA7}"/>
          </ac:spMkLst>
        </pc:spChg>
        <pc:grpChg chg="add mod">
          <ac:chgData name="Daniel Miodovnik" userId="202993e9-48c1-4002-b70a-b31d9e4e4046" providerId="ADAL" clId="{E0EAB50E-F98E-4DBD-B068-7BF14FE63F24}" dt="2020-03-30T11:08:15.578" v="316" actId="1035"/>
          <ac:grpSpMkLst>
            <pc:docMk/>
            <pc:sldMk cId="4109179269" sldId="351"/>
            <ac:grpSpMk id="2" creationId="{20D68A0A-949F-4445-8EE2-A3D279021BE4}"/>
          </ac:grpSpMkLst>
        </pc:grpChg>
        <pc:grpChg chg="add del">
          <ac:chgData name="Daniel Miodovnik" userId="202993e9-48c1-4002-b70a-b31d9e4e4046" providerId="ADAL" clId="{E0EAB50E-F98E-4DBD-B068-7BF14FE63F24}" dt="2020-03-30T11:07:59.287" v="253"/>
          <ac:grpSpMkLst>
            <pc:docMk/>
            <pc:sldMk cId="4109179269" sldId="351"/>
            <ac:grpSpMk id="12" creationId="{0FD50B9B-8B99-4C5C-BAFD-FF64F9DE7074}"/>
          </ac:grpSpMkLst>
        </pc:grpChg>
        <pc:grpChg chg="add del">
          <ac:chgData name="Daniel Miodovnik" userId="202993e9-48c1-4002-b70a-b31d9e4e4046" providerId="ADAL" clId="{E0EAB50E-F98E-4DBD-B068-7BF14FE63F24}" dt="2020-03-30T11:08:09.298" v="287"/>
          <ac:grpSpMkLst>
            <pc:docMk/>
            <pc:sldMk cId="4109179269" sldId="351"/>
            <ac:grpSpMk id="23" creationId="{1296ECD6-E237-4D27-AE59-24DC5BDC6C80}"/>
          </ac:grpSpMkLst>
        </pc:grpChg>
        <pc:grpChg chg="add del">
          <ac:chgData name="Daniel Miodovnik" userId="202993e9-48c1-4002-b70a-b31d9e4e4046" providerId="ADAL" clId="{E0EAB50E-F98E-4DBD-B068-7BF14FE63F24}" dt="2020-03-30T11:08:10.784" v="293"/>
          <ac:grpSpMkLst>
            <pc:docMk/>
            <pc:sldMk cId="4109179269" sldId="351"/>
            <ac:grpSpMk id="29" creationId="{A3F838CF-3C34-4A9F-A4BE-0B6A193F5393}"/>
          </ac:grpSpMkLst>
        </pc:grpChg>
        <pc:grpChg chg="add del">
          <ac:chgData name="Daniel Miodovnik" userId="202993e9-48c1-4002-b70a-b31d9e4e4046" providerId="ADAL" clId="{E0EAB50E-F98E-4DBD-B068-7BF14FE63F24}" dt="2020-03-30T11:08:11.897" v="297"/>
          <ac:grpSpMkLst>
            <pc:docMk/>
            <pc:sldMk cId="4109179269" sldId="351"/>
            <ac:grpSpMk id="35" creationId="{D929D8C6-3D15-434A-9F81-B4D7721F70BB}"/>
          </ac:grpSpMkLst>
        </pc:grpChg>
        <pc:grpChg chg="add del">
          <ac:chgData name="Daniel Miodovnik" userId="202993e9-48c1-4002-b70a-b31d9e4e4046" providerId="ADAL" clId="{E0EAB50E-F98E-4DBD-B068-7BF14FE63F24}" dt="2020-03-30T11:08:13.688" v="307"/>
          <ac:grpSpMkLst>
            <pc:docMk/>
            <pc:sldMk cId="4109179269" sldId="351"/>
            <ac:grpSpMk id="41" creationId="{B6721F94-97D1-483C-B7C2-92E81BE740C3}"/>
          </ac:grpSpMkLst>
        </pc:grpChg>
        <pc:grpChg chg="add del">
          <ac:chgData name="Daniel Miodovnik" userId="202993e9-48c1-4002-b70a-b31d9e4e4046" providerId="ADAL" clId="{E0EAB50E-F98E-4DBD-B068-7BF14FE63F24}" dt="2020-03-30T11:08:14.774" v="312"/>
          <ac:grpSpMkLst>
            <pc:docMk/>
            <pc:sldMk cId="4109179269" sldId="351"/>
            <ac:grpSpMk id="47" creationId="{3860483F-BECD-4C87-9B4B-9757635A9F8E}"/>
          </ac:grpSpMkLst>
        </pc:grpChg>
        <pc:grpChg chg="add del">
          <ac:chgData name="Daniel Miodovnik" userId="202993e9-48c1-4002-b70a-b31d9e4e4046" providerId="ADAL" clId="{E0EAB50E-F98E-4DBD-B068-7BF14FE63F24}" dt="2020-03-30T11:08:15.464" v="315"/>
          <ac:grpSpMkLst>
            <pc:docMk/>
            <pc:sldMk cId="4109179269" sldId="351"/>
            <ac:grpSpMk id="53" creationId="{AF2854EC-7F44-4A2F-9F84-2C7CEABF1CC2}"/>
          </ac:grpSpMkLst>
        </pc:grpChg>
        <pc:grpChg chg="add del">
          <ac:chgData name="Daniel Miodovnik" userId="202993e9-48c1-4002-b70a-b31d9e4e4046" providerId="ADAL" clId="{E0EAB50E-F98E-4DBD-B068-7BF14FE63F24}" dt="2020-03-30T11:08:16.558" v="318"/>
          <ac:grpSpMkLst>
            <pc:docMk/>
            <pc:sldMk cId="4109179269" sldId="351"/>
            <ac:grpSpMk id="59" creationId="{FCF942BD-44A8-408D-A369-2194A7C0C4F2}"/>
          </ac:grpSpMkLst>
        </pc:grpChg>
        <pc:graphicFrameChg chg="mod">
          <ac:chgData name="Daniel Miodovnik" userId="202993e9-48c1-4002-b70a-b31d9e4e4046" providerId="ADAL" clId="{E0EAB50E-F98E-4DBD-B068-7BF14FE63F24}" dt="2020-03-30T11:08:46.351" v="346" actId="1036"/>
          <ac:graphicFrameMkLst>
            <pc:docMk/>
            <pc:sldMk cId="4109179269" sldId="351"/>
            <ac:graphicFrameMk id="14" creationId="{876704E3-4F12-4902-921F-5C0FC3C4A441}"/>
          </ac:graphicFrameMkLst>
        </pc:graphicFrameChg>
        <pc:graphicFrameChg chg="add del">
          <ac:chgData name="Daniel Miodovnik" userId="202993e9-48c1-4002-b70a-b31d9e4e4046" providerId="ADAL" clId="{E0EAB50E-F98E-4DBD-B068-7BF14FE63F24}" dt="2020-03-30T11:08:34.350" v="331"/>
          <ac:graphicFrameMkLst>
            <pc:docMk/>
            <pc:sldMk cId="4109179269" sldId="351"/>
            <ac:graphicFrameMk id="65" creationId="{F225B7BC-5CBB-4F6E-B327-9831A978D36C}"/>
          </ac:graphicFrameMkLst>
        </pc:graphicFrameChg>
        <pc:graphicFrameChg chg="add del">
          <ac:chgData name="Daniel Miodovnik" userId="202993e9-48c1-4002-b70a-b31d9e4e4046" providerId="ADAL" clId="{E0EAB50E-F98E-4DBD-B068-7BF14FE63F24}" dt="2020-03-30T11:08:36.885" v="338"/>
          <ac:graphicFrameMkLst>
            <pc:docMk/>
            <pc:sldMk cId="4109179269" sldId="351"/>
            <ac:graphicFrameMk id="66" creationId="{30135BE5-2D74-4147-AAB9-2BCFDECE50C8}"/>
          </ac:graphicFrameMkLst>
        </pc:graphicFrameChg>
        <pc:graphicFrameChg chg="add del">
          <ac:chgData name="Daniel Miodovnik" userId="202993e9-48c1-4002-b70a-b31d9e4e4046" providerId="ADAL" clId="{E0EAB50E-F98E-4DBD-B068-7BF14FE63F24}" dt="2020-03-30T11:08:37.802" v="341"/>
          <ac:graphicFrameMkLst>
            <pc:docMk/>
            <pc:sldMk cId="4109179269" sldId="351"/>
            <ac:graphicFrameMk id="67" creationId="{E344F031-82BD-4488-A7D9-904C1AAC3E02}"/>
          </ac:graphicFrameMkLst>
        </pc:graphicFrameChg>
        <pc:graphicFrameChg chg="add del">
          <ac:chgData name="Daniel Miodovnik" userId="202993e9-48c1-4002-b70a-b31d9e4e4046" providerId="ADAL" clId="{E0EAB50E-F98E-4DBD-B068-7BF14FE63F24}" dt="2020-03-30T11:08:38.919" v="345"/>
          <ac:graphicFrameMkLst>
            <pc:docMk/>
            <pc:sldMk cId="4109179269" sldId="351"/>
            <ac:graphicFrameMk id="68" creationId="{1CEBF1CA-B027-43EC-9F47-E5B59DADE3CF}"/>
          </ac:graphicFrameMkLst>
        </pc:graphicFrameChg>
        <pc:picChg chg="mod">
          <ac:chgData name="Daniel Miodovnik" userId="202993e9-48c1-4002-b70a-b31d9e4e4046" providerId="ADAL" clId="{E0EAB50E-F98E-4DBD-B068-7BF14FE63F24}" dt="2020-03-30T11:08:00.964" v="254" actId="164"/>
          <ac:picMkLst>
            <pc:docMk/>
            <pc:sldMk cId="4109179269" sldId="351"/>
            <ac:picMk id="3" creationId="{8D8D1B94-1308-4CB3-9E2B-6533EE71DEC2}"/>
          </ac:picMkLst>
        </pc:picChg>
      </pc:sldChg>
      <pc:sldChg chg="modSp">
        <pc:chgData name="Daniel Miodovnik" userId="202993e9-48c1-4002-b70a-b31d9e4e4046" providerId="ADAL" clId="{E0EAB50E-F98E-4DBD-B068-7BF14FE63F24}" dt="2020-03-30T20:31:12.347" v="1289" actId="20577"/>
        <pc:sldMkLst>
          <pc:docMk/>
          <pc:sldMk cId="3555239853" sldId="355"/>
        </pc:sldMkLst>
        <pc:graphicFrameChg chg="mod modGraphic">
          <ac:chgData name="Daniel Miodovnik" userId="202993e9-48c1-4002-b70a-b31d9e4e4046" providerId="ADAL" clId="{E0EAB50E-F98E-4DBD-B068-7BF14FE63F24}" dt="2020-03-30T20:31:12.347" v="1289" actId="20577"/>
          <ac:graphicFrameMkLst>
            <pc:docMk/>
            <pc:sldMk cId="3555239853" sldId="355"/>
            <ac:graphicFrameMk id="5" creationId="{7203F38D-27C0-4DEB-BF8E-43B80CF8DEB9}"/>
          </ac:graphicFrameMkLst>
        </pc:graphicFrameChg>
      </pc:sldChg>
      <pc:sldChg chg="addSp delSp modSp">
        <pc:chgData name="Daniel Miodovnik" userId="202993e9-48c1-4002-b70a-b31d9e4e4046" providerId="ADAL" clId="{E0EAB50E-F98E-4DBD-B068-7BF14FE63F24}" dt="2020-03-30T20:42:49.238" v="1441" actId="1036"/>
        <pc:sldMkLst>
          <pc:docMk/>
          <pc:sldMk cId="2221657811" sldId="357"/>
        </pc:sldMkLst>
        <pc:spChg chg="mod">
          <ac:chgData name="Daniel Miodovnik" userId="202993e9-48c1-4002-b70a-b31d9e4e4046" providerId="ADAL" clId="{E0EAB50E-F98E-4DBD-B068-7BF14FE63F24}" dt="2020-03-30T20:41:16.980" v="1402" actId="164"/>
          <ac:spMkLst>
            <pc:docMk/>
            <pc:sldMk cId="2221657811" sldId="357"/>
            <ac:spMk id="3" creationId="{0BCADA93-8F9A-432E-AEF6-D42544728718}"/>
          </ac:spMkLst>
        </pc:spChg>
        <pc:spChg chg="mod">
          <ac:chgData name="Daniel Miodovnik" userId="202993e9-48c1-4002-b70a-b31d9e4e4046" providerId="ADAL" clId="{E0EAB50E-F98E-4DBD-B068-7BF14FE63F24}" dt="2020-03-30T20:41:34.658" v="1406" actId="164"/>
          <ac:spMkLst>
            <pc:docMk/>
            <pc:sldMk cId="2221657811" sldId="357"/>
            <ac:spMk id="13" creationId="{FF78A7D3-F2B4-4D8C-B71D-AB2D3DA0658B}"/>
          </ac:spMkLst>
        </pc:spChg>
        <pc:spChg chg="mod">
          <ac:chgData name="Daniel Miodovnik" userId="202993e9-48c1-4002-b70a-b31d9e4e4046" providerId="ADAL" clId="{E0EAB50E-F98E-4DBD-B068-7BF14FE63F24}" dt="2020-03-30T20:41:39.485" v="1408" actId="164"/>
          <ac:spMkLst>
            <pc:docMk/>
            <pc:sldMk cId="2221657811" sldId="357"/>
            <ac:spMk id="14" creationId="{44E0A6B0-87CF-4A46-8A4B-D060C0AB3C25}"/>
          </ac:spMkLst>
        </pc:spChg>
        <pc:spChg chg="mod">
          <ac:chgData name="Daniel Miodovnik" userId="202993e9-48c1-4002-b70a-b31d9e4e4046" providerId="ADAL" clId="{E0EAB50E-F98E-4DBD-B068-7BF14FE63F24}" dt="2020-03-30T20:41:46.020" v="1412" actId="164"/>
          <ac:spMkLst>
            <pc:docMk/>
            <pc:sldMk cId="2221657811" sldId="357"/>
            <ac:spMk id="15" creationId="{CD50FDE3-ACCD-4BB2-80F6-FBDB00421CDA}"/>
          </ac:spMkLst>
        </pc:spChg>
        <pc:spChg chg="del mod">
          <ac:chgData name="Daniel Miodovnik" userId="202993e9-48c1-4002-b70a-b31d9e4e4046" providerId="ADAL" clId="{E0EAB50E-F98E-4DBD-B068-7BF14FE63F24}" dt="2020-03-30T20:42:22.509" v="1439" actId="478"/>
          <ac:spMkLst>
            <pc:docMk/>
            <pc:sldMk cId="2221657811" sldId="357"/>
            <ac:spMk id="16" creationId="{E61128F7-ABB7-473F-9675-7DE779BCFC73}"/>
          </ac:spMkLst>
        </pc:spChg>
        <pc:spChg chg="add mod">
          <ac:chgData name="Daniel Miodovnik" userId="202993e9-48c1-4002-b70a-b31d9e4e4046" providerId="ADAL" clId="{E0EAB50E-F98E-4DBD-B068-7BF14FE63F24}" dt="2020-03-30T20:41:42.996" v="1410" actId="571"/>
          <ac:spMkLst>
            <pc:docMk/>
            <pc:sldMk cId="2221657811" sldId="357"/>
            <ac:spMk id="22" creationId="{5D14F196-0B58-4150-9FE7-2D34A479DC96}"/>
          </ac:spMkLst>
        </pc:spChg>
        <pc:spChg chg="add mod">
          <ac:chgData name="Daniel Miodovnik" userId="202993e9-48c1-4002-b70a-b31d9e4e4046" providerId="ADAL" clId="{E0EAB50E-F98E-4DBD-B068-7BF14FE63F24}" dt="2020-03-30T20:42:49.238" v="1441" actId="1036"/>
          <ac:spMkLst>
            <pc:docMk/>
            <pc:sldMk cId="2221657811" sldId="357"/>
            <ac:spMk id="24" creationId="{B8D716C0-FF23-4160-99EE-81F0466AC020}"/>
          </ac:spMkLst>
        </pc:spChg>
        <pc:grpChg chg="add mod">
          <ac:chgData name="Daniel Miodovnik" userId="202993e9-48c1-4002-b70a-b31d9e4e4046" providerId="ADAL" clId="{E0EAB50E-F98E-4DBD-B068-7BF14FE63F24}" dt="2020-03-30T20:41:56.697" v="1414" actId="164"/>
          <ac:grpSpMkLst>
            <pc:docMk/>
            <pc:sldMk cId="2221657811" sldId="357"/>
            <ac:grpSpMk id="5" creationId="{B83C234D-404E-4713-9E1F-22CFB5EA3F30}"/>
          </ac:grpSpMkLst>
        </pc:grpChg>
        <pc:grpChg chg="add mod">
          <ac:chgData name="Daniel Miodovnik" userId="202993e9-48c1-4002-b70a-b31d9e4e4046" providerId="ADAL" clId="{E0EAB50E-F98E-4DBD-B068-7BF14FE63F24}" dt="2020-03-30T20:41:56.697" v="1414" actId="164"/>
          <ac:grpSpMkLst>
            <pc:docMk/>
            <pc:sldMk cId="2221657811" sldId="357"/>
            <ac:grpSpMk id="9" creationId="{620D35FE-4C63-4BAE-B6B2-BDA3ECA3020B}"/>
          </ac:grpSpMkLst>
        </pc:grpChg>
        <pc:grpChg chg="add mod">
          <ac:chgData name="Daniel Miodovnik" userId="202993e9-48c1-4002-b70a-b31d9e4e4046" providerId="ADAL" clId="{E0EAB50E-F98E-4DBD-B068-7BF14FE63F24}" dt="2020-03-30T20:41:56.697" v="1414" actId="164"/>
          <ac:grpSpMkLst>
            <pc:docMk/>
            <pc:sldMk cId="2221657811" sldId="357"/>
            <ac:grpSpMk id="11" creationId="{0C5CBBF3-6BF3-4363-9D98-F3FA5AB789AC}"/>
          </ac:grpSpMkLst>
        </pc:grpChg>
        <pc:grpChg chg="add mod">
          <ac:chgData name="Daniel Miodovnik" userId="202993e9-48c1-4002-b70a-b31d9e4e4046" providerId="ADAL" clId="{E0EAB50E-F98E-4DBD-B068-7BF14FE63F24}" dt="2020-03-30T20:41:56.697" v="1414" actId="164"/>
          <ac:grpSpMkLst>
            <pc:docMk/>
            <pc:sldMk cId="2221657811" sldId="357"/>
            <ac:grpSpMk id="12" creationId="{43A2E753-CD78-4A55-978D-27480BA53DD7}"/>
          </ac:grpSpMkLst>
        </pc:grpChg>
        <pc:grpChg chg="add mod">
          <ac:chgData name="Daniel Miodovnik" userId="202993e9-48c1-4002-b70a-b31d9e4e4046" providerId="ADAL" clId="{E0EAB50E-F98E-4DBD-B068-7BF14FE63F24}" dt="2020-03-30T20:41:58.600" v="1418" actId="1038"/>
          <ac:grpSpMkLst>
            <pc:docMk/>
            <pc:sldMk cId="2221657811" sldId="357"/>
            <ac:grpSpMk id="17" creationId="{FCBD3D1C-1A0A-4106-9F6A-DE8B22D84CD2}"/>
          </ac:grpSpMkLst>
        </pc:grpChg>
        <pc:picChg chg="mod">
          <ac:chgData name="Daniel Miodovnik" userId="202993e9-48c1-4002-b70a-b31d9e4e4046" providerId="ADAL" clId="{E0EAB50E-F98E-4DBD-B068-7BF14FE63F24}" dt="2020-03-30T20:41:34.658" v="1406" actId="164"/>
          <ac:picMkLst>
            <pc:docMk/>
            <pc:sldMk cId="2221657811" sldId="357"/>
            <ac:picMk id="6" creationId="{75D61C7C-3BC2-491A-AC3F-74FA8B539BB3}"/>
          </ac:picMkLst>
        </pc:picChg>
        <pc:picChg chg="mod">
          <ac:chgData name="Daniel Miodovnik" userId="202993e9-48c1-4002-b70a-b31d9e4e4046" providerId="ADAL" clId="{E0EAB50E-F98E-4DBD-B068-7BF14FE63F24}" dt="2020-03-30T20:41:39.485" v="1408" actId="164"/>
          <ac:picMkLst>
            <pc:docMk/>
            <pc:sldMk cId="2221657811" sldId="357"/>
            <ac:picMk id="7" creationId="{6E713F3F-3991-4857-8E4A-BE4DD15EDAAB}"/>
          </ac:picMkLst>
        </pc:picChg>
        <pc:picChg chg="mod">
          <ac:chgData name="Daniel Miodovnik" userId="202993e9-48c1-4002-b70a-b31d9e4e4046" providerId="ADAL" clId="{E0EAB50E-F98E-4DBD-B068-7BF14FE63F24}" dt="2020-03-30T20:41:16.980" v="1402" actId="164"/>
          <ac:picMkLst>
            <pc:docMk/>
            <pc:sldMk cId="2221657811" sldId="357"/>
            <ac:picMk id="8" creationId="{B5B89011-FADD-426D-AC25-CF4AE57AE7A6}"/>
          </ac:picMkLst>
        </pc:picChg>
        <pc:picChg chg="mod">
          <ac:chgData name="Daniel Miodovnik" userId="202993e9-48c1-4002-b70a-b31d9e4e4046" providerId="ADAL" clId="{E0EAB50E-F98E-4DBD-B068-7BF14FE63F24}" dt="2020-03-30T20:41:46.020" v="1412" actId="164"/>
          <ac:picMkLst>
            <pc:docMk/>
            <pc:sldMk cId="2221657811" sldId="357"/>
            <ac:picMk id="10" creationId="{84D8A64E-7FFF-4E27-9B6B-FEAA32ABF8FB}"/>
          </ac:picMkLst>
        </pc:picChg>
        <pc:picChg chg="add mod">
          <ac:chgData name="Daniel Miodovnik" userId="202993e9-48c1-4002-b70a-b31d9e4e4046" providerId="ADAL" clId="{E0EAB50E-F98E-4DBD-B068-7BF14FE63F24}" dt="2020-03-30T20:41:42.996" v="1410" actId="571"/>
          <ac:picMkLst>
            <pc:docMk/>
            <pc:sldMk cId="2221657811" sldId="357"/>
            <ac:picMk id="21" creationId="{4B015908-C1A9-4B02-A88D-4B5B51D84E0E}"/>
          </ac:picMkLst>
        </pc:picChg>
        <pc:cxnChg chg="mod">
          <ac:chgData name="Daniel Miodovnik" userId="202993e9-48c1-4002-b70a-b31d9e4e4046" providerId="ADAL" clId="{E0EAB50E-F98E-4DBD-B068-7BF14FE63F24}" dt="2020-03-30T20:41:56.697" v="1414" actId="164"/>
          <ac:cxnSpMkLst>
            <pc:docMk/>
            <pc:sldMk cId="2221657811" sldId="357"/>
            <ac:cxnSpMk id="18" creationId="{E393CCE5-D536-4F1D-A05C-06ECC3F67891}"/>
          </ac:cxnSpMkLst>
        </pc:cxnChg>
        <pc:cxnChg chg="mod">
          <ac:chgData name="Daniel Miodovnik" userId="202993e9-48c1-4002-b70a-b31d9e4e4046" providerId="ADAL" clId="{E0EAB50E-F98E-4DBD-B068-7BF14FE63F24}" dt="2020-03-30T20:41:56.697" v="1414" actId="164"/>
          <ac:cxnSpMkLst>
            <pc:docMk/>
            <pc:sldMk cId="2221657811" sldId="357"/>
            <ac:cxnSpMk id="19" creationId="{B365FCC0-702C-4907-BCCD-446AD5B7BC9F}"/>
          </ac:cxnSpMkLst>
        </pc:cxnChg>
        <pc:cxnChg chg="mod">
          <ac:chgData name="Daniel Miodovnik" userId="202993e9-48c1-4002-b70a-b31d9e4e4046" providerId="ADAL" clId="{E0EAB50E-F98E-4DBD-B068-7BF14FE63F24}" dt="2020-03-30T20:41:56.697" v="1414" actId="164"/>
          <ac:cxnSpMkLst>
            <pc:docMk/>
            <pc:sldMk cId="2221657811" sldId="357"/>
            <ac:cxnSpMk id="20" creationId="{CB4573D6-D62B-4EDA-8C75-B03155C19258}"/>
          </ac:cxnSpMkLst>
        </pc:cxnChg>
      </pc:sldChg>
      <pc:sldChg chg="modSp">
        <pc:chgData name="Daniel Miodovnik" userId="202993e9-48c1-4002-b70a-b31d9e4e4046" providerId="ADAL" clId="{E0EAB50E-F98E-4DBD-B068-7BF14FE63F24}" dt="2020-03-30T20:07:51.940" v="881" actId="208"/>
        <pc:sldMkLst>
          <pc:docMk/>
          <pc:sldMk cId="527443567" sldId="361"/>
        </pc:sldMkLst>
        <pc:spChg chg="mod">
          <ac:chgData name="Daniel Miodovnik" userId="202993e9-48c1-4002-b70a-b31d9e4e4046" providerId="ADAL" clId="{E0EAB50E-F98E-4DBD-B068-7BF14FE63F24}" dt="2020-03-30T20:07:27.423" v="879" actId="20577"/>
          <ac:spMkLst>
            <pc:docMk/>
            <pc:sldMk cId="527443567" sldId="361"/>
            <ac:spMk id="11" creationId="{B81C30DF-BDFB-4A95-9C22-1039111CECBF}"/>
          </ac:spMkLst>
        </pc:spChg>
        <pc:spChg chg="mod">
          <ac:chgData name="Daniel Miodovnik" userId="202993e9-48c1-4002-b70a-b31d9e4e4046" providerId="ADAL" clId="{E0EAB50E-F98E-4DBD-B068-7BF14FE63F24}" dt="2020-03-30T20:07:20.701" v="878" actId="179"/>
          <ac:spMkLst>
            <pc:docMk/>
            <pc:sldMk cId="527443567" sldId="361"/>
            <ac:spMk id="19" creationId="{B71F20B5-148C-4290-A50C-B7DE72D0614D}"/>
          </ac:spMkLst>
        </pc:spChg>
        <pc:spChg chg="mod">
          <ac:chgData name="Daniel Miodovnik" userId="202993e9-48c1-4002-b70a-b31d9e4e4046" providerId="ADAL" clId="{E0EAB50E-F98E-4DBD-B068-7BF14FE63F24}" dt="2020-03-30T20:07:51.940" v="881" actId="208"/>
          <ac:spMkLst>
            <pc:docMk/>
            <pc:sldMk cId="527443567" sldId="361"/>
            <ac:spMk id="20" creationId="{17B2524E-E17F-4603-8D86-343E523BE320}"/>
          </ac:spMkLst>
        </pc:spChg>
        <pc:cxnChg chg="mod">
          <ac:chgData name="Daniel Miodovnik" userId="202993e9-48c1-4002-b70a-b31d9e4e4046" providerId="ADAL" clId="{E0EAB50E-F98E-4DBD-B068-7BF14FE63F24}" dt="2020-03-30T20:07:49.682" v="880" actId="208"/>
          <ac:cxnSpMkLst>
            <pc:docMk/>
            <pc:sldMk cId="527443567" sldId="361"/>
            <ac:cxnSpMk id="12" creationId="{321C1CCB-1228-4C71-BE3A-FA750D936214}"/>
          </ac:cxnSpMkLst>
        </pc:cxnChg>
      </pc:sldChg>
      <pc:sldChg chg="modSp">
        <pc:chgData name="Daniel Miodovnik" userId="202993e9-48c1-4002-b70a-b31d9e4e4046" providerId="ADAL" clId="{E0EAB50E-F98E-4DBD-B068-7BF14FE63F24}" dt="2020-03-30T20:38:53.632" v="1339" actId="1036"/>
        <pc:sldMkLst>
          <pc:docMk/>
          <pc:sldMk cId="1234650386" sldId="362"/>
        </pc:sldMkLst>
        <pc:spChg chg="mod">
          <ac:chgData name="Daniel Miodovnik" userId="202993e9-48c1-4002-b70a-b31d9e4e4046" providerId="ADAL" clId="{E0EAB50E-F98E-4DBD-B068-7BF14FE63F24}" dt="2020-03-30T20:38:53.632" v="1339" actId="1036"/>
          <ac:spMkLst>
            <pc:docMk/>
            <pc:sldMk cId="1234650386" sldId="362"/>
            <ac:spMk id="3" creationId="{A549B0FE-7A94-4650-BEC0-CA98A4DCB05D}"/>
          </ac:spMkLst>
        </pc:spChg>
      </pc:sldChg>
      <pc:sldChg chg="modSp addCm modCm">
        <pc:chgData name="Daniel Miodovnik" userId="202993e9-48c1-4002-b70a-b31d9e4e4046" providerId="ADAL" clId="{E0EAB50E-F98E-4DBD-B068-7BF14FE63F24}" dt="2020-03-30T21:05:52.635" v="2299" actId="20577"/>
        <pc:sldMkLst>
          <pc:docMk/>
          <pc:sldMk cId="2216847751" sldId="378"/>
        </pc:sldMkLst>
        <pc:spChg chg="mod">
          <ac:chgData name="Daniel Miodovnik" userId="202993e9-48c1-4002-b70a-b31d9e4e4046" providerId="ADAL" clId="{E0EAB50E-F98E-4DBD-B068-7BF14FE63F24}" dt="2020-03-30T21:05:52.635" v="2299" actId="20577"/>
          <ac:spMkLst>
            <pc:docMk/>
            <pc:sldMk cId="2216847751" sldId="378"/>
            <ac:spMk id="26" creationId="{D8FC8C00-2F4B-4E1B-B48D-5CC87CA39353}"/>
          </ac:spMkLst>
        </pc:spChg>
      </pc:sldChg>
      <pc:sldChg chg="addSp delSp modSp">
        <pc:chgData name="Daniel Miodovnik" userId="202993e9-48c1-4002-b70a-b31d9e4e4046" providerId="ADAL" clId="{E0EAB50E-F98E-4DBD-B068-7BF14FE63F24}" dt="2020-03-30T11:11:26.867" v="475" actId="1035"/>
        <pc:sldMkLst>
          <pc:docMk/>
          <pc:sldMk cId="2014142577" sldId="380"/>
        </pc:sldMkLst>
        <pc:spChg chg="add mod">
          <ac:chgData name="Daniel Miodovnik" userId="202993e9-48c1-4002-b70a-b31d9e4e4046" providerId="ADAL" clId="{E0EAB50E-F98E-4DBD-B068-7BF14FE63F24}" dt="2020-03-30T11:11:26.867" v="475" actId="1035"/>
          <ac:spMkLst>
            <pc:docMk/>
            <pc:sldMk cId="2014142577" sldId="380"/>
            <ac:spMk id="8" creationId="{FC16EA16-3E3B-493C-86D9-5C710947AE3A}"/>
          </ac:spMkLst>
        </pc:spChg>
        <pc:spChg chg="mod">
          <ac:chgData name="Daniel Miodovnik" userId="202993e9-48c1-4002-b70a-b31d9e4e4046" providerId="ADAL" clId="{E0EAB50E-F98E-4DBD-B068-7BF14FE63F24}" dt="2020-03-30T11:10:15.201" v="444" actId="1035"/>
          <ac:spMkLst>
            <pc:docMk/>
            <pc:sldMk cId="2014142577" sldId="380"/>
            <ac:spMk id="16" creationId="{DB62D167-FAD9-44B8-91D4-3D8184C9A03C}"/>
          </ac:spMkLst>
        </pc:spChg>
        <pc:spChg chg="mod">
          <ac:chgData name="Daniel Miodovnik" userId="202993e9-48c1-4002-b70a-b31d9e4e4046" providerId="ADAL" clId="{E0EAB50E-F98E-4DBD-B068-7BF14FE63F24}" dt="2020-03-30T11:10:47.693" v="451" actId="164"/>
          <ac:spMkLst>
            <pc:docMk/>
            <pc:sldMk cId="2014142577" sldId="380"/>
            <ac:spMk id="18" creationId="{AD1A3233-A1F9-4D48-82C4-5B447D6D37C7}"/>
          </ac:spMkLst>
        </pc:spChg>
        <pc:spChg chg="mod">
          <ac:chgData name="Daniel Miodovnik" userId="202993e9-48c1-4002-b70a-b31d9e4e4046" providerId="ADAL" clId="{E0EAB50E-F98E-4DBD-B068-7BF14FE63F24}" dt="2020-03-30T11:10:15.201" v="444" actId="1035"/>
          <ac:spMkLst>
            <pc:docMk/>
            <pc:sldMk cId="2014142577" sldId="380"/>
            <ac:spMk id="19" creationId="{FD44FED4-81C8-49CE-895F-F1D6DB73471F}"/>
          </ac:spMkLst>
        </pc:spChg>
        <pc:spChg chg="mod">
          <ac:chgData name="Daniel Miodovnik" userId="202993e9-48c1-4002-b70a-b31d9e4e4046" providerId="ADAL" clId="{E0EAB50E-F98E-4DBD-B068-7BF14FE63F24}" dt="2020-03-30T11:10:47.693" v="451" actId="164"/>
          <ac:spMkLst>
            <pc:docMk/>
            <pc:sldMk cId="2014142577" sldId="380"/>
            <ac:spMk id="20" creationId="{FCD8D0CA-F855-4075-B1D8-72431FD623A2}"/>
          </ac:spMkLst>
        </pc:spChg>
        <pc:spChg chg="mod">
          <ac:chgData name="Daniel Miodovnik" userId="202993e9-48c1-4002-b70a-b31d9e4e4046" providerId="ADAL" clId="{E0EAB50E-F98E-4DBD-B068-7BF14FE63F24}" dt="2020-03-30T11:06:00.974" v="31" actId="164"/>
          <ac:spMkLst>
            <pc:docMk/>
            <pc:sldMk cId="2014142577" sldId="380"/>
            <ac:spMk id="56" creationId="{7EC54501-06C1-4A39-BF8D-63BFEFDA6404}"/>
          </ac:spMkLst>
        </pc:spChg>
        <pc:spChg chg="mod">
          <ac:chgData name="Daniel Miodovnik" userId="202993e9-48c1-4002-b70a-b31d9e4e4046" providerId="ADAL" clId="{E0EAB50E-F98E-4DBD-B068-7BF14FE63F24}" dt="2020-03-30T11:06:00.974" v="31" actId="164"/>
          <ac:spMkLst>
            <pc:docMk/>
            <pc:sldMk cId="2014142577" sldId="380"/>
            <ac:spMk id="57" creationId="{96434284-6208-4364-AA37-8C2897E87FBA}"/>
          </ac:spMkLst>
        </pc:spChg>
        <pc:grpChg chg="add mod">
          <ac:chgData name="Daniel Miodovnik" userId="202993e9-48c1-4002-b70a-b31d9e4e4046" providerId="ADAL" clId="{E0EAB50E-F98E-4DBD-B068-7BF14FE63F24}" dt="2020-03-30T11:06:00.974" v="31" actId="164"/>
          <ac:grpSpMkLst>
            <pc:docMk/>
            <pc:sldMk cId="2014142577" sldId="380"/>
            <ac:grpSpMk id="2" creationId="{A6B8B13E-F98D-4075-B771-871E6B3120EE}"/>
          </ac:grpSpMkLst>
        </pc:grpChg>
        <pc:grpChg chg="add mod">
          <ac:chgData name="Daniel Miodovnik" userId="202993e9-48c1-4002-b70a-b31d9e4e4046" providerId="ADAL" clId="{E0EAB50E-F98E-4DBD-B068-7BF14FE63F24}" dt="2020-03-30T11:11:03.826" v="465" actId="1076"/>
          <ac:grpSpMkLst>
            <pc:docMk/>
            <pc:sldMk cId="2014142577" sldId="380"/>
            <ac:grpSpMk id="6" creationId="{80AB8DAC-C1D7-4CDA-8862-C9BAE0816D30}"/>
          </ac:grpSpMkLst>
        </pc:grpChg>
        <pc:grpChg chg="add del mod">
          <ac:chgData name="Daniel Miodovnik" userId="202993e9-48c1-4002-b70a-b31d9e4e4046" providerId="ADAL" clId="{E0EAB50E-F98E-4DBD-B068-7BF14FE63F24}" dt="2020-03-30T11:10:49.041" v="453"/>
          <ac:grpSpMkLst>
            <pc:docMk/>
            <pc:sldMk cId="2014142577" sldId="380"/>
            <ac:grpSpMk id="23" creationId="{3C024D18-3B01-4CEE-9174-ADC37AC2F9BF}"/>
          </ac:grpSpMkLst>
        </pc:grpChg>
        <pc:grpChg chg="mod">
          <ac:chgData name="Daniel Miodovnik" userId="202993e9-48c1-4002-b70a-b31d9e4e4046" providerId="ADAL" clId="{E0EAB50E-F98E-4DBD-B068-7BF14FE63F24}" dt="2020-03-30T11:06:00.974" v="31" actId="164"/>
          <ac:grpSpMkLst>
            <pc:docMk/>
            <pc:sldMk cId="2014142577" sldId="380"/>
            <ac:grpSpMk id="30" creationId="{FD0B414F-DDEB-4590-8CE9-3E547AD43AAB}"/>
          </ac:grpSpMkLst>
        </pc:grpChg>
        <pc:grpChg chg="mod">
          <ac:chgData name="Daniel Miodovnik" userId="202993e9-48c1-4002-b70a-b31d9e4e4046" providerId="ADAL" clId="{E0EAB50E-F98E-4DBD-B068-7BF14FE63F24}" dt="2020-03-30T11:06:00.974" v="31" actId="164"/>
          <ac:grpSpMkLst>
            <pc:docMk/>
            <pc:sldMk cId="2014142577" sldId="380"/>
            <ac:grpSpMk id="33" creationId="{0DC4BE49-39E7-4F93-A270-3C6D1F9C0EF9}"/>
          </ac:grpSpMkLst>
        </pc:grpChg>
        <pc:graphicFrameChg chg="add del">
          <ac:chgData name="Daniel Miodovnik" userId="202993e9-48c1-4002-b70a-b31d9e4e4046" providerId="ADAL" clId="{E0EAB50E-F98E-4DBD-B068-7BF14FE63F24}" dt="2020-03-30T11:10:14.826" v="442"/>
          <ac:graphicFrameMkLst>
            <pc:docMk/>
            <pc:sldMk cId="2014142577" sldId="380"/>
            <ac:graphicFrameMk id="21" creationId="{DD0D6FAA-9911-4FA7-8CE4-CB8F93B064F8}"/>
          </ac:graphicFrameMkLst>
        </pc:graphicFrameChg>
        <pc:graphicFrameChg chg="add del">
          <ac:chgData name="Daniel Miodovnik" userId="202993e9-48c1-4002-b70a-b31d9e4e4046" providerId="ADAL" clId="{E0EAB50E-F98E-4DBD-B068-7BF14FE63F24}" dt="2020-03-30T11:10:15.971" v="446"/>
          <ac:graphicFrameMkLst>
            <pc:docMk/>
            <pc:sldMk cId="2014142577" sldId="380"/>
            <ac:graphicFrameMk id="22" creationId="{67685751-E171-4EDC-8580-C5C04FBE8554}"/>
          </ac:graphicFrameMkLst>
        </pc:graphicFrameChg>
        <pc:graphicFrameChg chg="mod">
          <ac:chgData name="Daniel Miodovnik" userId="202993e9-48c1-4002-b70a-b31d9e4e4046" providerId="ADAL" clId="{E0EAB50E-F98E-4DBD-B068-7BF14FE63F24}" dt="2020-03-30T11:10:15.201" v="444" actId="1035"/>
          <ac:graphicFrameMkLst>
            <pc:docMk/>
            <pc:sldMk cId="2014142577" sldId="380"/>
            <ac:graphicFrameMk id="28" creationId="{A22570C9-A426-4FA6-9056-2963C2A694EF}"/>
          </ac:graphicFrameMkLst>
        </pc:graphicFrameChg>
        <pc:picChg chg="mod">
          <ac:chgData name="Daniel Miodovnik" userId="202993e9-48c1-4002-b70a-b31d9e4e4046" providerId="ADAL" clId="{E0EAB50E-F98E-4DBD-B068-7BF14FE63F24}" dt="2020-03-30T11:10:47.693" v="451" actId="164"/>
          <ac:picMkLst>
            <pc:docMk/>
            <pc:sldMk cId="2014142577" sldId="380"/>
            <ac:picMk id="3" creationId="{B5869FC8-58A8-41C3-8AC7-67A128F8F661}"/>
          </ac:picMkLst>
        </pc:picChg>
        <pc:picChg chg="mod">
          <ac:chgData name="Daniel Miodovnik" userId="202993e9-48c1-4002-b70a-b31d9e4e4046" providerId="ADAL" clId="{E0EAB50E-F98E-4DBD-B068-7BF14FE63F24}" dt="2020-03-30T11:10:47.693" v="451" actId="164"/>
          <ac:picMkLst>
            <pc:docMk/>
            <pc:sldMk cId="2014142577" sldId="380"/>
            <ac:picMk id="5" creationId="{0FC55027-64D3-4C14-BBF8-D75DEB07D092}"/>
          </ac:picMkLst>
        </pc:picChg>
        <pc:picChg chg="add mod">
          <ac:chgData name="Daniel Miodovnik" userId="202993e9-48c1-4002-b70a-b31d9e4e4046" providerId="ADAL" clId="{E0EAB50E-F98E-4DBD-B068-7BF14FE63F24}" dt="2020-03-30T11:11:26.867" v="475" actId="1035"/>
          <ac:picMkLst>
            <pc:docMk/>
            <pc:sldMk cId="2014142577" sldId="380"/>
            <ac:picMk id="7" creationId="{956EC126-FB4A-4AAE-BD00-56D6BDB431AC}"/>
          </ac:picMkLst>
        </pc:picChg>
      </pc:sldChg>
      <pc:sldChg chg="addSp delSp modSp">
        <pc:chgData name="Daniel Miodovnik" userId="202993e9-48c1-4002-b70a-b31d9e4e4046" providerId="ADAL" clId="{E0EAB50E-F98E-4DBD-B068-7BF14FE63F24}" dt="2020-03-30T11:07:51.959" v="251" actId="1036"/>
        <pc:sldMkLst>
          <pc:docMk/>
          <pc:sldMk cId="2648003644" sldId="383"/>
        </pc:sldMkLst>
        <pc:spChg chg="mod">
          <ac:chgData name="Daniel Miodovnik" userId="202993e9-48c1-4002-b70a-b31d9e4e4046" providerId="ADAL" clId="{E0EAB50E-F98E-4DBD-B068-7BF14FE63F24}" dt="2020-03-30T11:07:51.959" v="251" actId="1036"/>
          <ac:spMkLst>
            <pc:docMk/>
            <pc:sldMk cId="2648003644" sldId="383"/>
            <ac:spMk id="16" creationId="{6404F9EE-75C5-4810-84E3-FA65575148DE}"/>
          </ac:spMkLst>
        </pc:spChg>
        <pc:spChg chg="mod">
          <ac:chgData name="Daniel Miodovnik" userId="202993e9-48c1-4002-b70a-b31d9e4e4046" providerId="ADAL" clId="{E0EAB50E-F98E-4DBD-B068-7BF14FE63F24}" dt="2020-03-30T11:07:15.835" v="185" actId="164"/>
          <ac:spMkLst>
            <pc:docMk/>
            <pc:sldMk cId="2648003644" sldId="383"/>
            <ac:spMk id="18" creationId="{F3D2623D-809F-4E1B-AA7D-92697D4BAB65}"/>
          </ac:spMkLst>
        </pc:spChg>
        <pc:spChg chg="mod">
          <ac:chgData name="Daniel Miodovnik" userId="202993e9-48c1-4002-b70a-b31d9e4e4046" providerId="ADAL" clId="{E0EAB50E-F98E-4DBD-B068-7BF14FE63F24}" dt="2020-03-30T11:07:15.835" v="185" actId="164"/>
          <ac:spMkLst>
            <pc:docMk/>
            <pc:sldMk cId="2648003644" sldId="383"/>
            <ac:spMk id="56" creationId="{7EC54501-06C1-4A39-BF8D-63BFEFDA6404}"/>
          </ac:spMkLst>
        </pc:spChg>
        <pc:spChg chg="mod">
          <ac:chgData name="Daniel Miodovnik" userId="202993e9-48c1-4002-b70a-b31d9e4e4046" providerId="ADAL" clId="{E0EAB50E-F98E-4DBD-B068-7BF14FE63F24}" dt="2020-03-30T11:07:15.835" v="185" actId="164"/>
          <ac:spMkLst>
            <pc:docMk/>
            <pc:sldMk cId="2648003644" sldId="383"/>
            <ac:spMk id="57" creationId="{96434284-6208-4364-AA37-8C2897E87FBA}"/>
          </ac:spMkLst>
        </pc:spChg>
        <pc:grpChg chg="add mod">
          <ac:chgData name="Daniel Miodovnik" userId="202993e9-48c1-4002-b70a-b31d9e4e4046" providerId="ADAL" clId="{E0EAB50E-F98E-4DBD-B068-7BF14FE63F24}" dt="2020-03-30T11:07:18.562" v="191" actId="1036"/>
          <ac:grpSpMkLst>
            <pc:docMk/>
            <pc:sldMk cId="2648003644" sldId="383"/>
            <ac:grpSpMk id="2" creationId="{A884A3E8-F695-4470-9114-613769BA6DFC}"/>
          </ac:grpSpMkLst>
        </pc:grpChg>
        <pc:grpChg chg="add del">
          <ac:chgData name="Daniel Miodovnik" userId="202993e9-48c1-4002-b70a-b31d9e4e4046" providerId="ADAL" clId="{E0EAB50E-F98E-4DBD-B068-7BF14FE63F24}" dt="2020-03-30T11:07:00.477" v="138"/>
          <ac:grpSpMkLst>
            <pc:docMk/>
            <pc:sldMk cId="2648003644" sldId="383"/>
            <ac:grpSpMk id="11" creationId="{1B7406C9-77F0-4E8A-89E7-21F5DDDDBA10}"/>
          </ac:grpSpMkLst>
        </pc:grpChg>
        <pc:grpChg chg="add del">
          <ac:chgData name="Daniel Miodovnik" userId="202993e9-48c1-4002-b70a-b31d9e4e4046" providerId="ADAL" clId="{E0EAB50E-F98E-4DBD-B068-7BF14FE63F24}" dt="2020-03-30T11:07:17.146" v="187"/>
          <ac:grpSpMkLst>
            <pc:docMk/>
            <pc:sldMk cId="2648003644" sldId="383"/>
            <ac:grpSpMk id="26" creationId="{051A94B2-E060-4C25-888F-2E9F812EA744}"/>
          </ac:grpSpMkLst>
        </pc:grpChg>
        <pc:grpChg chg="add del">
          <ac:chgData name="Daniel Miodovnik" userId="202993e9-48c1-4002-b70a-b31d9e4e4046" providerId="ADAL" clId="{E0EAB50E-F98E-4DBD-B068-7BF14FE63F24}" dt="2020-03-30T11:07:18.181" v="190"/>
          <ac:grpSpMkLst>
            <pc:docMk/>
            <pc:sldMk cId="2648003644" sldId="383"/>
            <ac:grpSpMk id="35" creationId="{0708CDF8-C854-4B8D-9B1A-B977D5B46078}"/>
          </ac:grpSpMkLst>
        </pc:grpChg>
        <pc:grpChg chg="add del">
          <ac:chgData name="Daniel Miodovnik" userId="202993e9-48c1-4002-b70a-b31d9e4e4046" providerId="ADAL" clId="{E0EAB50E-F98E-4DBD-B068-7BF14FE63F24}" dt="2020-03-30T11:07:19.466" v="193"/>
          <ac:grpSpMkLst>
            <pc:docMk/>
            <pc:sldMk cId="2648003644" sldId="383"/>
            <ac:grpSpMk id="44" creationId="{9A304E76-2FAC-4F9C-B90E-80C5A5D11E1B}"/>
          </ac:grpSpMkLst>
        </pc:grpChg>
        <pc:graphicFrameChg chg="mod">
          <ac:chgData name="Daniel Miodovnik" userId="202993e9-48c1-4002-b70a-b31d9e4e4046" providerId="ADAL" clId="{E0EAB50E-F98E-4DBD-B068-7BF14FE63F24}" dt="2020-03-30T11:07:47.452" v="243" actId="1036"/>
          <ac:graphicFrameMkLst>
            <pc:docMk/>
            <pc:sldMk cId="2648003644" sldId="383"/>
            <ac:graphicFrameMk id="13" creationId="{E15D0833-ABD5-4A76-B744-8FA7FEBADAD4}"/>
          </ac:graphicFrameMkLst>
        </pc:graphicFrameChg>
        <pc:graphicFrameChg chg="add del">
          <ac:chgData name="Daniel Miodovnik" userId="202993e9-48c1-4002-b70a-b31d9e4e4046" providerId="ADAL" clId="{E0EAB50E-F98E-4DBD-B068-7BF14FE63F24}" dt="2020-03-30T11:07:43.308" v="231"/>
          <ac:graphicFrameMkLst>
            <pc:docMk/>
            <pc:sldMk cId="2648003644" sldId="383"/>
            <ac:graphicFrameMk id="53" creationId="{BE14F548-E96B-4255-9C7E-61B4BE64671E}"/>
          </ac:graphicFrameMkLst>
        </pc:graphicFrameChg>
        <pc:graphicFrameChg chg="add del">
          <ac:chgData name="Daniel Miodovnik" userId="202993e9-48c1-4002-b70a-b31d9e4e4046" providerId="ADAL" clId="{E0EAB50E-F98E-4DBD-B068-7BF14FE63F24}" dt="2020-03-30T11:07:46.133" v="239"/>
          <ac:graphicFrameMkLst>
            <pc:docMk/>
            <pc:sldMk cId="2648003644" sldId="383"/>
            <ac:graphicFrameMk id="54" creationId="{C432B551-89E3-4053-A38B-6CFF8F771795}"/>
          </ac:graphicFrameMkLst>
        </pc:graphicFrameChg>
        <pc:graphicFrameChg chg="add del">
          <ac:chgData name="Daniel Miodovnik" userId="202993e9-48c1-4002-b70a-b31d9e4e4046" providerId="ADAL" clId="{E0EAB50E-F98E-4DBD-B068-7BF14FE63F24}" dt="2020-03-30T11:07:47.277" v="242"/>
          <ac:graphicFrameMkLst>
            <pc:docMk/>
            <pc:sldMk cId="2648003644" sldId="383"/>
            <ac:graphicFrameMk id="55" creationId="{FE6BA6EF-59AB-4B39-A3CD-65FEE353A0C0}"/>
          </ac:graphicFrameMkLst>
        </pc:graphicFrameChg>
        <pc:graphicFrameChg chg="add del">
          <ac:chgData name="Daniel Miodovnik" userId="202993e9-48c1-4002-b70a-b31d9e4e4046" providerId="ADAL" clId="{E0EAB50E-F98E-4DBD-B068-7BF14FE63F24}" dt="2020-03-30T11:07:48.224" v="245"/>
          <ac:graphicFrameMkLst>
            <pc:docMk/>
            <pc:sldMk cId="2648003644" sldId="383"/>
            <ac:graphicFrameMk id="58" creationId="{3434A65F-169F-4149-BA3C-E13CC9526EAF}"/>
          </ac:graphicFrameMkLst>
        </pc:graphicFrameChg>
        <pc:picChg chg="mod">
          <ac:chgData name="Daniel Miodovnik" userId="202993e9-48c1-4002-b70a-b31d9e4e4046" providerId="ADAL" clId="{E0EAB50E-F98E-4DBD-B068-7BF14FE63F24}" dt="2020-03-30T11:07:15.835" v="185" actId="164"/>
          <ac:picMkLst>
            <pc:docMk/>
            <pc:sldMk cId="2648003644" sldId="383"/>
            <ac:picMk id="14" creationId="{20F91FE1-EAC3-4E50-8832-855CF3E5337D}"/>
          </ac:picMkLst>
        </pc:picChg>
        <pc:picChg chg="mod">
          <ac:chgData name="Daniel Miodovnik" userId="202993e9-48c1-4002-b70a-b31d9e4e4046" providerId="ADAL" clId="{E0EAB50E-F98E-4DBD-B068-7BF14FE63F24}" dt="2020-03-30T11:07:15.835" v="185" actId="164"/>
          <ac:picMkLst>
            <pc:docMk/>
            <pc:sldMk cId="2648003644" sldId="383"/>
            <ac:picMk id="15" creationId="{D8D78540-E259-4A28-A410-90454DD0DBCC}"/>
          </ac:picMkLst>
        </pc:picChg>
      </pc:sldChg>
      <pc:sldChg chg="addSp delSp modSp">
        <pc:chgData name="Daniel Miodovnik" userId="202993e9-48c1-4002-b70a-b31d9e4e4046" providerId="ADAL" clId="{E0EAB50E-F98E-4DBD-B068-7BF14FE63F24}" dt="2020-03-30T11:09:24.863" v="403"/>
        <pc:sldMkLst>
          <pc:docMk/>
          <pc:sldMk cId="880147276" sldId="385"/>
        </pc:sldMkLst>
        <pc:spChg chg="mod">
          <ac:chgData name="Daniel Miodovnik" userId="202993e9-48c1-4002-b70a-b31d9e4e4046" providerId="ADAL" clId="{E0EAB50E-F98E-4DBD-B068-7BF14FE63F24}" dt="2020-03-30T11:09:00.022" v="365" actId="1036"/>
          <ac:spMkLst>
            <pc:docMk/>
            <pc:sldMk cId="880147276" sldId="385"/>
            <ac:spMk id="4" creationId="{2B1BF08F-E22A-4856-9724-28B01D59EB16}"/>
          </ac:spMkLst>
        </pc:spChg>
        <pc:spChg chg="mod">
          <ac:chgData name="Daniel Miodovnik" userId="202993e9-48c1-4002-b70a-b31d9e4e4046" providerId="ADAL" clId="{E0EAB50E-F98E-4DBD-B068-7BF14FE63F24}" dt="2020-03-30T11:09:07.831" v="389" actId="1035"/>
          <ac:spMkLst>
            <pc:docMk/>
            <pc:sldMk cId="880147276" sldId="385"/>
            <ac:spMk id="7" creationId="{EF917DD1-C836-4E66-B80D-60CAA0D57BC0}"/>
          </ac:spMkLst>
        </pc:spChg>
        <pc:spChg chg="mod">
          <ac:chgData name="Daniel Miodovnik" userId="202993e9-48c1-4002-b70a-b31d9e4e4046" providerId="ADAL" clId="{E0EAB50E-F98E-4DBD-B068-7BF14FE63F24}" dt="2020-03-30T11:08:50.133" v="356" actId="1035"/>
          <ac:spMkLst>
            <pc:docMk/>
            <pc:sldMk cId="880147276" sldId="385"/>
            <ac:spMk id="9" creationId="{28A57330-55E9-437F-8B2C-3CC7C9531C2C}"/>
          </ac:spMkLst>
        </pc:spChg>
        <pc:spChg chg="mod">
          <ac:chgData name="Daniel Miodovnik" userId="202993e9-48c1-4002-b70a-b31d9e4e4046" providerId="ADAL" clId="{E0EAB50E-F98E-4DBD-B068-7BF14FE63F24}" dt="2020-03-30T11:08:50.133" v="356" actId="1035"/>
          <ac:spMkLst>
            <pc:docMk/>
            <pc:sldMk cId="880147276" sldId="385"/>
            <ac:spMk id="10" creationId="{9CB7F980-AAD1-4BAA-A1BA-EF5612845386}"/>
          </ac:spMkLst>
        </pc:spChg>
        <pc:spChg chg="mod">
          <ac:chgData name="Daniel Miodovnik" userId="202993e9-48c1-4002-b70a-b31d9e4e4046" providerId="ADAL" clId="{E0EAB50E-F98E-4DBD-B068-7BF14FE63F24}" dt="2020-03-30T11:09:07.831" v="389" actId="1035"/>
          <ac:spMkLst>
            <pc:docMk/>
            <pc:sldMk cId="880147276" sldId="385"/>
            <ac:spMk id="11" creationId="{AAA36EC4-9871-4989-9800-9D2E58A3D699}"/>
          </ac:spMkLst>
        </pc:spChg>
        <pc:spChg chg="mod">
          <ac:chgData name="Daniel Miodovnik" userId="202993e9-48c1-4002-b70a-b31d9e4e4046" providerId="ADAL" clId="{E0EAB50E-F98E-4DBD-B068-7BF14FE63F24}" dt="2020-03-30T11:09:07.831" v="389" actId="1035"/>
          <ac:spMkLst>
            <pc:docMk/>
            <pc:sldMk cId="880147276" sldId="385"/>
            <ac:spMk id="12" creationId="{4A8E969D-C6D9-4EE1-A706-FC479A5C9C51}"/>
          </ac:spMkLst>
        </pc:spChg>
        <pc:spChg chg="mod">
          <ac:chgData name="Daniel Miodovnik" userId="202993e9-48c1-4002-b70a-b31d9e4e4046" providerId="ADAL" clId="{E0EAB50E-F98E-4DBD-B068-7BF14FE63F24}" dt="2020-03-30T11:08:50.133" v="356" actId="1035"/>
          <ac:spMkLst>
            <pc:docMk/>
            <pc:sldMk cId="880147276" sldId="385"/>
            <ac:spMk id="13" creationId="{E89E0FCB-C890-4F07-9435-9793199DDC2D}"/>
          </ac:spMkLst>
        </pc:spChg>
        <pc:spChg chg="mod">
          <ac:chgData name="Daniel Miodovnik" userId="202993e9-48c1-4002-b70a-b31d9e4e4046" providerId="ADAL" clId="{E0EAB50E-F98E-4DBD-B068-7BF14FE63F24}" dt="2020-03-30T11:09:07.831" v="389" actId="1035"/>
          <ac:spMkLst>
            <pc:docMk/>
            <pc:sldMk cId="880147276" sldId="385"/>
            <ac:spMk id="14" creationId="{E71DF56F-8331-4D39-8AA7-F274FF937F66}"/>
          </ac:spMkLst>
        </pc:spChg>
        <pc:grpChg chg="add del">
          <ac:chgData name="Daniel Miodovnik" userId="202993e9-48c1-4002-b70a-b31d9e4e4046" providerId="ADAL" clId="{E0EAB50E-F98E-4DBD-B068-7BF14FE63F24}" dt="2020-03-30T11:08:57.422" v="363"/>
          <ac:grpSpMkLst>
            <pc:docMk/>
            <pc:sldMk cId="880147276" sldId="385"/>
            <ac:grpSpMk id="15" creationId="{F9DACE44-524A-41DA-9ACF-566CD1F2EA69}"/>
          </ac:grpSpMkLst>
        </pc:grpChg>
        <pc:grpChg chg="add del">
          <ac:chgData name="Daniel Miodovnik" userId="202993e9-48c1-4002-b70a-b31d9e4e4046" providerId="ADAL" clId="{E0EAB50E-F98E-4DBD-B068-7BF14FE63F24}" dt="2020-03-30T11:09:06.234" v="382"/>
          <ac:grpSpMkLst>
            <pc:docMk/>
            <pc:sldMk cId="880147276" sldId="385"/>
            <ac:grpSpMk id="22" creationId="{BC2B35AC-6EEC-445A-B4AA-85BF37DE9185}"/>
          </ac:grpSpMkLst>
        </pc:grpChg>
        <pc:grpChg chg="add del">
          <ac:chgData name="Daniel Miodovnik" userId="202993e9-48c1-4002-b70a-b31d9e4e4046" providerId="ADAL" clId="{E0EAB50E-F98E-4DBD-B068-7BF14FE63F24}" dt="2020-03-30T11:09:07.226" v="385"/>
          <ac:grpSpMkLst>
            <pc:docMk/>
            <pc:sldMk cId="880147276" sldId="385"/>
            <ac:grpSpMk id="27" creationId="{82817AB6-72DF-4475-99E5-2727DFE8856C}"/>
          </ac:grpSpMkLst>
        </pc:grpChg>
        <pc:grpChg chg="add del">
          <ac:chgData name="Daniel Miodovnik" userId="202993e9-48c1-4002-b70a-b31d9e4e4046" providerId="ADAL" clId="{E0EAB50E-F98E-4DBD-B068-7BF14FE63F24}" dt="2020-03-30T11:09:08.713" v="391"/>
          <ac:grpSpMkLst>
            <pc:docMk/>
            <pc:sldMk cId="880147276" sldId="385"/>
            <ac:grpSpMk id="32" creationId="{EA3C4AA8-8821-4A79-942C-1E09D8B60E05}"/>
          </ac:grpSpMkLst>
        </pc:grpChg>
        <pc:graphicFrameChg chg="mod">
          <ac:chgData name="Daniel Miodovnik" userId="202993e9-48c1-4002-b70a-b31d9e4e4046" providerId="ADAL" clId="{E0EAB50E-F98E-4DBD-B068-7BF14FE63F24}" dt="2020-03-30T11:09:24.033" v="401" actId="1036"/>
          <ac:graphicFrameMkLst>
            <pc:docMk/>
            <pc:sldMk cId="880147276" sldId="385"/>
            <ac:graphicFrameMk id="18" creationId="{336788A9-55FE-4007-9899-A41DFC4C9881}"/>
          </ac:graphicFrameMkLst>
        </pc:graphicFrameChg>
        <pc:graphicFrameChg chg="add del">
          <ac:chgData name="Daniel Miodovnik" userId="202993e9-48c1-4002-b70a-b31d9e4e4046" providerId="ADAL" clId="{E0EAB50E-F98E-4DBD-B068-7BF14FE63F24}" dt="2020-03-30T11:09:21.567" v="394"/>
          <ac:graphicFrameMkLst>
            <pc:docMk/>
            <pc:sldMk cId="880147276" sldId="385"/>
            <ac:graphicFrameMk id="37" creationId="{5FCEEBB7-E559-4493-830E-915030AF3951}"/>
          </ac:graphicFrameMkLst>
        </pc:graphicFrameChg>
        <pc:graphicFrameChg chg="add del">
          <ac:chgData name="Daniel Miodovnik" userId="202993e9-48c1-4002-b70a-b31d9e4e4046" providerId="ADAL" clId="{E0EAB50E-F98E-4DBD-B068-7BF14FE63F24}" dt="2020-03-30T11:09:23.737" v="399"/>
          <ac:graphicFrameMkLst>
            <pc:docMk/>
            <pc:sldMk cId="880147276" sldId="385"/>
            <ac:graphicFrameMk id="38" creationId="{4C699E9A-45DA-4BA0-9166-E87F052AE404}"/>
          </ac:graphicFrameMkLst>
        </pc:graphicFrameChg>
        <pc:graphicFrameChg chg="add del">
          <ac:chgData name="Daniel Miodovnik" userId="202993e9-48c1-4002-b70a-b31d9e4e4046" providerId="ADAL" clId="{E0EAB50E-F98E-4DBD-B068-7BF14FE63F24}" dt="2020-03-30T11:09:24.863" v="403"/>
          <ac:graphicFrameMkLst>
            <pc:docMk/>
            <pc:sldMk cId="880147276" sldId="385"/>
            <ac:graphicFrameMk id="39" creationId="{06019D20-6F39-4F53-A9D0-94E658AD69B9}"/>
          </ac:graphicFrameMkLst>
        </pc:graphicFrameChg>
        <pc:picChg chg="mod">
          <ac:chgData name="Daniel Miodovnik" userId="202993e9-48c1-4002-b70a-b31d9e4e4046" providerId="ADAL" clId="{E0EAB50E-F98E-4DBD-B068-7BF14FE63F24}" dt="2020-03-30T11:09:07.831" v="389" actId="1035"/>
          <ac:picMkLst>
            <pc:docMk/>
            <pc:sldMk cId="880147276" sldId="385"/>
            <ac:picMk id="5" creationId="{D219412B-30AE-4420-BFD4-2609FD73D880}"/>
          </ac:picMkLst>
        </pc:picChg>
      </pc:sldChg>
      <pc:sldChg chg="addSp delSp modSp addCm delCm modCm">
        <pc:chgData name="Daniel Miodovnik" userId="202993e9-48c1-4002-b70a-b31d9e4e4046" providerId="ADAL" clId="{E0EAB50E-F98E-4DBD-B068-7BF14FE63F24}" dt="2020-03-30T20:36:34.149" v="1315"/>
        <pc:sldMkLst>
          <pc:docMk/>
          <pc:sldMk cId="1602283984" sldId="387"/>
        </pc:sldMkLst>
        <pc:spChg chg="mod">
          <ac:chgData name="Daniel Miodovnik" userId="202993e9-48c1-4002-b70a-b31d9e4e4046" providerId="ADAL" clId="{E0EAB50E-F98E-4DBD-B068-7BF14FE63F24}" dt="2020-03-30T20:35:01.940" v="1309" actId="20577"/>
          <ac:spMkLst>
            <pc:docMk/>
            <pc:sldMk cId="1602283984" sldId="387"/>
            <ac:spMk id="3" creationId="{146DD4AE-E3F3-4FA8-B3D0-045EC25A3363}"/>
          </ac:spMkLst>
        </pc:spChg>
        <pc:spChg chg="del mod">
          <ac:chgData name="Daniel Miodovnik" userId="202993e9-48c1-4002-b70a-b31d9e4e4046" providerId="ADAL" clId="{E0EAB50E-F98E-4DBD-B068-7BF14FE63F24}" dt="2020-03-30T14:24:25.535" v="512"/>
          <ac:spMkLst>
            <pc:docMk/>
            <pc:sldMk cId="1602283984" sldId="387"/>
            <ac:spMk id="5" creationId="{AD93B6B3-690E-4206-9D20-F8B85C4A3F36}"/>
          </ac:spMkLst>
        </pc:spChg>
        <pc:spChg chg="mod">
          <ac:chgData name="Daniel Miodovnik" userId="202993e9-48c1-4002-b70a-b31d9e4e4046" providerId="ADAL" clId="{E0EAB50E-F98E-4DBD-B068-7BF14FE63F24}" dt="2020-03-30T14:24:06.332" v="506"/>
          <ac:spMkLst>
            <pc:docMk/>
            <pc:sldMk cId="1602283984" sldId="387"/>
            <ac:spMk id="16" creationId="{E8FA47C9-528C-4E0E-B933-482E513277F1}"/>
          </ac:spMkLst>
        </pc:spChg>
        <pc:spChg chg="mod">
          <ac:chgData name="Daniel Miodovnik" userId="202993e9-48c1-4002-b70a-b31d9e4e4046" providerId="ADAL" clId="{E0EAB50E-F98E-4DBD-B068-7BF14FE63F24}" dt="2020-03-30T14:24:38.272" v="521"/>
          <ac:spMkLst>
            <pc:docMk/>
            <pc:sldMk cId="1602283984" sldId="387"/>
            <ac:spMk id="17" creationId="{9CBA1814-1095-40C1-B127-BF0E9D1512C2}"/>
          </ac:spMkLst>
        </pc:spChg>
        <pc:spChg chg="del mod">
          <ac:chgData name="Daniel Miodovnik" userId="202993e9-48c1-4002-b70a-b31d9e4e4046" providerId="ADAL" clId="{E0EAB50E-F98E-4DBD-B068-7BF14FE63F24}" dt="2020-03-30T14:25:12.379" v="534" actId="478"/>
          <ac:spMkLst>
            <pc:docMk/>
            <pc:sldMk cId="1602283984" sldId="387"/>
            <ac:spMk id="18" creationId="{5E74A5E3-2C4C-407E-8C9A-D32CD180D530}"/>
          </ac:spMkLst>
        </pc:spChg>
        <pc:spChg chg="add mod">
          <ac:chgData name="Daniel Miodovnik" userId="202993e9-48c1-4002-b70a-b31d9e4e4046" providerId="ADAL" clId="{E0EAB50E-F98E-4DBD-B068-7BF14FE63F24}" dt="2020-03-30T14:25:20.026" v="536" actId="179"/>
          <ac:spMkLst>
            <pc:docMk/>
            <pc:sldMk cId="1602283984" sldId="387"/>
            <ac:spMk id="20" creationId="{B5CFFC6A-C7DB-4C7D-8933-C90359115712}"/>
          </ac:spMkLst>
        </pc:spChg>
        <pc:grpChg chg="mod">
          <ac:chgData name="Daniel Miodovnik" userId="202993e9-48c1-4002-b70a-b31d9e4e4046" providerId="ADAL" clId="{E0EAB50E-F98E-4DBD-B068-7BF14FE63F24}" dt="2020-03-30T14:25:09.508" v="533" actId="12789"/>
          <ac:grpSpMkLst>
            <pc:docMk/>
            <pc:sldMk cId="1602283984" sldId="387"/>
            <ac:grpSpMk id="6" creationId="{DA1A3F58-50C8-4649-98D7-473FE7B24E1E}"/>
          </ac:grpSpMkLst>
        </pc:grpChg>
        <pc:grpChg chg="del mod">
          <ac:chgData name="Daniel Miodovnik" userId="202993e9-48c1-4002-b70a-b31d9e4e4046" providerId="ADAL" clId="{E0EAB50E-F98E-4DBD-B068-7BF14FE63F24}" dt="2020-03-30T14:24:25.535" v="512"/>
          <ac:grpSpMkLst>
            <pc:docMk/>
            <pc:sldMk cId="1602283984" sldId="387"/>
            <ac:grpSpMk id="8" creationId="{4911AF6D-C5CA-44CC-8A3A-1A9A8116142A}"/>
          </ac:grpSpMkLst>
        </pc:grpChg>
      </pc:sldChg>
      <pc:sldChg chg="addSp delSp modSp">
        <pc:chgData name="Daniel Miodovnik" userId="202993e9-48c1-4002-b70a-b31d9e4e4046" providerId="ADAL" clId="{E0EAB50E-F98E-4DBD-B068-7BF14FE63F24}" dt="2020-03-30T11:10:03.875" v="435"/>
        <pc:sldMkLst>
          <pc:docMk/>
          <pc:sldMk cId="2726871973" sldId="390"/>
        </pc:sldMkLst>
        <pc:spChg chg="mod">
          <ac:chgData name="Daniel Miodovnik" userId="202993e9-48c1-4002-b70a-b31d9e4e4046" providerId="ADAL" clId="{E0EAB50E-F98E-4DBD-B068-7BF14FE63F24}" dt="2020-03-30T11:10:03.142" v="433" actId="1035"/>
          <ac:spMkLst>
            <pc:docMk/>
            <pc:sldMk cId="2726871973" sldId="390"/>
            <ac:spMk id="20" creationId="{25F38821-7559-48CD-9E23-3BB41CD9B357}"/>
          </ac:spMkLst>
        </pc:spChg>
        <pc:spChg chg="mod">
          <ac:chgData name="Daniel Miodovnik" userId="202993e9-48c1-4002-b70a-b31d9e4e4046" providerId="ADAL" clId="{E0EAB50E-F98E-4DBD-B068-7BF14FE63F24}" dt="2020-03-30T11:10:03.142" v="433" actId="1035"/>
          <ac:spMkLst>
            <pc:docMk/>
            <pc:sldMk cId="2726871973" sldId="390"/>
            <ac:spMk id="28" creationId="{ABAF5A31-6037-45F9-A540-F2751FF265C6}"/>
          </ac:spMkLst>
        </pc:spChg>
        <pc:spChg chg="mod">
          <ac:chgData name="Daniel Miodovnik" userId="202993e9-48c1-4002-b70a-b31d9e4e4046" providerId="ADAL" clId="{E0EAB50E-F98E-4DBD-B068-7BF14FE63F24}" dt="2020-03-30T11:10:03.142" v="433" actId="1035"/>
          <ac:spMkLst>
            <pc:docMk/>
            <pc:sldMk cId="2726871973" sldId="390"/>
            <ac:spMk id="30" creationId="{A1F78B20-ADFD-40F1-AF22-BFC0D18589DB}"/>
          </ac:spMkLst>
        </pc:spChg>
        <pc:spChg chg="mod">
          <ac:chgData name="Daniel Miodovnik" userId="202993e9-48c1-4002-b70a-b31d9e4e4046" providerId="ADAL" clId="{E0EAB50E-F98E-4DBD-B068-7BF14FE63F24}" dt="2020-03-30T11:06:04.983" v="34" actId="164"/>
          <ac:spMkLst>
            <pc:docMk/>
            <pc:sldMk cId="2726871973" sldId="390"/>
            <ac:spMk id="56" creationId="{7EC54501-06C1-4A39-BF8D-63BFEFDA6404}"/>
          </ac:spMkLst>
        </pc:spChg>
        <pc:spChg chg="mod">
          <ac:chgData name="Daniel Miodovnik" userId="202993e9-48c1-4002-b70a-b31d9e4e4046" providerId="ADAL" clId="{E0EAB50E-F98E-4DBD-B068-7BF14FE63F24}" dt="2020-03-30T11:06:04.983" v="34" actId="164"/>
          <ac:spMkLst>
            <pc:docMk/>
            <pc:sldMk cId="2726871973" sldId="390"/>
            <ac:spMk id="57" creationId="{96434284-6208-4364-AA37-8C2897E87FBA}"/>
          </ac:spMkLst>
        </pc:spChg>
        <pc:grpChg chg="mod">
          <ac:chgData name="Daniel Miodovnik" userId="202993e9-48c1-4002-b70a-b31d9e4e4046" providerId="ADAL" clId="{E0EAB50E-F98E-4DBD-B068-7BF14FE63F24}" dt="2020-03-30T11:06:04.983" v="34" actId="164"/>
          <ac:grpSpMkLst>
            <pc:docMk/>
            <pc:sldMk cId="2726871973" sldId="390"/>
            <ac:grpSpMk id="2" creationId="{F6372B0C-5C36-4C78-A95C-B1C88E09B5CC}"/>
          </ac:grpSpMkLst>
        </pc:grpChg>
        <pc:grpChg chg="add mod">
          <ac:chgData name="Daniel Miodovnik" userId="202993e9-48c1-4002-b70a-b31d9e4e4046" providerId="ADAL" clId="{E0EAB50E-F98E-4DBD-B068-7BF14FE63F24}" dt="2020-03-30T11:06:05.447" v="36" actId="1036"/>
          <ac:grpSpMkLst>
            <pc:docMk/>
            <pc:sldMk cId="2726871973" sldId="390"/>
            <ac:grpSpMk id="3" creationId="{384C7A4A-DAE1-45DF-8A55-7F4F0856D84C}"/>
          </ac:grpSpMkLst>
        </pc:grpChg>
        <pc:grpChg chg="add del">
          <ac:chgData name="Daniel Miodovnik" userId="202993e9-48c1-4002-b70a-b31d9e4e4046" providerId="ADAL" clId="{E0EAB50E-F98E-4DBD-B068-7BF14FE63F24}" dt="2020-03-30T11:06:03.330" v="33"/>
          <ac:grpSpMkLst>
            <pc:docMk/>
            <pc:sldMk cId="2726871973" sldId="390"/>
            <ac:grpSpMk id="21" creationId="{2DFF8273-051C-4C99-94FE-D6F8E29717E8}"/>
          </ac:grpSpMkLst>
        </pc:grpChg>
        <pc:grpChg chg="mod">
          <ac:chgData name="Daniel Miodovnik" userId="202993e9-48c1-4002-b70a-b31d9e4e4046" providerId="ADAL" clId="{E0EAB50E-F98E-4DBD-B068-7BF14FE63F24}" dt="2020-03-30T11:06:04.983" v="34" actId="164"/>
          <ac:grpSpMkLst>
            <pc:docMk/>
            <pc:sldMk cId="2726871973" sldId="390"/>
            <ac:grpSpMk id="24" creationId="{FEE2C529-CD85-4E22-9A48-D7B4ABCB6C43}"/>
          </ac:grpSpMkLst>
        </pc:grpChg>
        <pc:grpChg chg="add del">
          <ac:chgData name="Daniel Miodovnik" userId="202993e9-48c1-4002-b70a-b31d9e4e4046" providerId="ADAL" clId="{E0EAB50E-F98E-4DBD-B068-7BF14FE63F24}" dt="2020-03-30T11:06:06.572" v="38"/>
          <ac:grpSpMkLst>
            <pc:docMk/>
            <pc:sldMk cId="2726871973" sldId="390"/>
            <ac:grpSpMk id="41" creationId="{C83CD32E-77C8-42E2-AB27-FBDBC1CE26AF}"/>
          </ac:grpSpMkLst>
        </pc:grpChg>
        <pc:grpChg chg="add del">
          <ac:chgData name="Daniel Miodovnik" userId="202993e9-48c1-4002-b70a-b31d9e4e4046" providerId="ADAL" clId="{E0EAB50E-F98E-4DBD-B068-7BF14FE63F24}" dt="2020-03-30T11:06:11.885" v="40"/>
          <ac:grpSpMkLst>
            <pc:docMk/>
            <pc:sldMk cId="2726871973" sldId="390"/>
            <ac:grpSpMk id="50" creationId="{F06F0BB0-E76A-494F-80D5-A8A25D5E894F}"/>
          </ac:grpSpMkLst>
        </pc:grpChg>
        <pc:graphicFrameChg chg="mod">
          <ac:chgData name="Daniel Miodovnik" userId="202993e9-48c1-4002-b70a-b31d9e4e4046" providerId="ADAL" clId="{E0EAB50E-F98E-4DBD-B068-7BF14FE63F24}" dt="2020-03-30T11:10:03.142" v="433" actId="1035"/>
          <ac:graphicFrameMkLst>
            <pc:docMk/>
            <pc:sldMk cId="2726871973" sldId="390"/>
            <ac:graphicFrameMk id="19" creationId="{893008FC-E98E-4583-A83F-EE294057F42D}"/>
          </ac:graphicFrameMkLst>
        </pc:graphicFrameChg>
        <pc:graphicFrameChg chg="add del">
          <ac:chgData name="Daniel Miodovnik" userId="202993e9-48c1-4002-b70a-b31d9e4e4046" providerId="ADAL" clId="{E0EAB50E-F98E-4DBD-B068-7BF14FE63F24}" dt="2020-03-30T11:10:01.647" v="427"/>
          <ac:graphicFrameMkLst>
            <pc:docMk/>
            <pc:sldMk cId="2726871973" sldId="390"/>
            <ac:graphicFrameMk id="61" creationId="{107998AF-B58F-4176-AA11-D2B647A08CC0}"/>
          </ac:graphicFrameMkLst>
        </pc:graphicFrameChg>
        <pc:graphicFrameChg chg="add del">
          <ac:chgData name="Daniel Miodovnik" userId="202993e9-48c1-4002-b70a-b31d9e4e4046" providerId="ADAL" clId="{E0EAB50E-F98E-4DBD-B068-7BF14FE63F24}" dt="2020-03-30T11:10:02.968" v="432"/>
          <ac:graphicFrameMkLst>
            <pc:docMk/>
            <pc:sldMk cId="2726871973" sldId="390"/>
            <ac:graphicFrameMk id="62" creationId="{726F91C1-23B9-4D06-92E1-3ACB8F383A24}"/>
          </ac:graphicFrameMkLst>
        </pc:graphicFrameChg>
        <pc:graphicFrameChg chg="add del">
          <ac:chgData name="Daniel Miodovnik" userId="202993e9-48c1-4002-b70a-b31d9e4e4046" providerId="ADAL" clId="{E0EAB50E-F98E-4DBD-B068-7BF14FE63F24}" dt="2020-03-30T11:10:03.875" v="435"/>
          <ac:graphicFrameMkLst>
            <pc:docMk/>
            <pc:sldMk cId="2726871973" sldId="390"/>
            <ac:graphicFrameMk id="63" creationId="{17A6F6A3-2E4E-4F9F-BF2D-9F47CE0A013A}"/>
          </ac:graphicFrameMkLst>
        </pc:graphicFrameChg>
      </pc:sldChg>
      <pc:sldChg chg="addSp delSp modSp add del">
        <pc:chgData name="Daniel Miodovnik" userId="202993e9-48c1-4002-b70a-b31d9e4e4046" providerId="ADAL" clId="{E0EAB50E-F98E-4DBD-B068-7BF14FE63F24}" dt="2020-03-30T21:29:58.946" v="2890" actId="14100"/>
        <pc:sldMkLst>
          <pc:docMk/>
          <pc:sldMk cId="46195405" sldId="391"/>
        </pc:sldMkLst>
        <pc:spChg chg="mod">
          <ac:chgData name="Daniel Miodovnik" userId="202993e9-48c1-4002-b70a-b31d9e4e4046" providerId="ADAL" clId="{E0EAB50E-F98E-4DBD-B068-7BF14FE63F24}" dt="2020-03-30T21:29:58.946" v="2890" actId="14100"/>
          <ac:spMkLst>
            <pc:docMk/>
            <pc:sldMk cId="46195405" sldId="391"/>
            <ac:spMk id="2" creationId="{39D7C701-CF5D-4AED-8B1B-1C24698856AC}"/>
          </ac:spMkLst>
        </pc:spChg>
        <pc:spChg chg="add del mod">
          <ac:chgData name="Daniel Miodovnik" userId="202993e9-48c1-4002-b70a-b31d9e4e4046" providerId="ADAL" clId="{E0EAB50E-F98E-4DBD-B068-7BF14FE63F24}" dt="2020-03-30T21:16:15.484" v="2440" actId="478"/>
          <ac:spMkLst>
            <pc:docMk/>
            <pc:sldMk cId="46195405" sldId="391"/>
            <ac:spMk id="5" creationId="{0BAFF1C2-CEC8-41BD-9253-06B7406E7942}"/>
          </ac:spMkLst>
        </pc:spChg>
        <pc:spChg chg="add del mod topLvl">
          <ac:chgData name="Daniel Miodovnik" userId="202993e9-48c1-4002-b70a-b31d9e4e4046" providerId="ADAL" clId="{E0EAB50E-F98E-4DBD-B068-7BF14FE63F24}" dt="2020-03-30T21:29:50.413" v="2886" actId="478"/>
          <ac:spMkLst>
            <pc:docMk/>
            <pc:sldMk cId="46195405" sldId="391"/>
            <ac:spMk id="6" creationId="{5073AB4A-C45A-4204-B29B-5A464336EF59}"/>
          </ac:spMkLst>
        </pc:spChg>
        <pc:spChg chg="add del mod">
          <ac:chgData name="Daniel Miodovnik" userId="202993e9-48c1-4002-b70a-b31d9e4e4046" providerId="ADAL" clId="{E0EAB50E-F98E-4DBD-B068-7BF14FE63F24}" dt="2020-03-30T21:16:49.603" v="2460" actId="478"/>
          <ac:spMkLst>
            <pc:docMk/>
            <pc:sldMk cId="46195405" sldId="391"/>
            <ac:spMk id="7" creationId="{A2AF0600-8915-4B8B-8E54-59DFF77DCCC9}"/>
          </ac:spMkLst>
        </pc:spChg>
        <pc:spChg chg="add del mod">
          <ac:chgData name="Daniel Miodovnik" userId="202993e9-48c1-4002-b70a-b31d9e4e4046" providerId="ADAL" clId="{E0EAB50E-F98E-4DBD-B068-7BF14FE63F24}" dt="2020-03-30T21:17:23.575" v="2486"/>
          <ac:spMkLst>
            <pc:docMk/>
            <pc:sldMk cId="46195405" sldId="391"/>
            <ac:spMk id="8" creationId="{E201D515-E866-43EA-AE2C-82A3F4FCD190}"/>
          </ac:spMkLst>
        </pc:spChg>
        <pc:spChg chg="add del mod topLvl">
          <ac:chgData name="Daniel Miodovnik" userId="202993e9-48c1-4002-b70a-b31d9e4e4046" providerId="ADAL" clId="{E0EAB50E-F98E-4DBD-B068-7BF14FE63F24}" dt="2020-03-30T21:29:52.566" v="2887" actId="478"/>
          <ac:spMkLst>
            <pc:docMk/>
            <pc:sldMk cId="46195405" sldId="391"/>
            <ac:spMk id="15" creationId="{74F453BC-CEE1-4D87-9BFD-48B68C3B3E6F}"/>
          </ac:spMkLst>
        </pc:spChg>
        <pc:spChg chg="del topLvl">
          <ac:chgData name="Daniel Miodovnik" userId="202993e9-48c1-4002-b70a-b31d9e4e4046" providerId="ADAL" clId="{E0EAB50E-F98E-4DBD-B068-7BF14FE63F24}" dt="2020-03-30T21:29:49.054" v="2885" actId="478"/>
          <ac:spMkLst>
            <pc:docMk/>
            <pc:sldMk cId="46195405" sldId="391"/>
            <ac:spMk id="18" creationId="{66800BCD-88BB-499F-8FDE-E9C3F53AEDFB}"/>
          </ac:spMkLst>
        </pc:spChg>
        <pc:spChg chg="mod topLvl">
          <ac:chgData name="Daniel Miodovnik" userId="202993e9-48c1-4002-b70a-b31d9e4e4046" providerId="ADAL" clId="{E0EAB50E-F98E-4DBD-B068-7BF14FE63F24}" dt="2020-03-30T21:29:49.054" v="2885" actId="478"/>
          <ac:spMkLst>
            <pc:docMk/>
            <pc:sldMk cId="46195405" sldId="391"/>
            <ac:spMk id="19" creationId="{96284CF6-29AE-4801-BCAA-0EC82EDA460D}"/>
          </ac:spMkLst>
        </pc:spChg>
        <pc:spChg chg="mod">
          <ac:chgData name="Daniel Miodovnik" userId="202993e9-48c1-4002-b70a-b31d9e4e4046" providerId="ADAL" clId="{E0EAB50E-F98E-4DBD-B068-7BF14FE63F24}" dt="2020-03-30T20:05:42.522" v="874" actId="404"/>
          <ac:spMkLst>
            <pc:docMk/>
            <pc:sldMk cId="46195405" sldId="391"/>
            <ac:spMk id="30" creationId="{46253FB6-B178-4885-914D-63D38FC5F753}"/>
          </ac:spMkLst>
        </pc:spChg>
        <pc:spChg chg="mod">
          <ac:chgData name="Daniel Miodovnik" userId="202993e9-48c1-4002-b70a-b31d9e4e4046" providerId="ADAL" clId="{E0EAB50E-F98E-4DBD-B068-7BF14FE63F24}" dt="2020-03-30T20:05:42.522" v="874" actId="404"/>
          <ac:spMkLst>
            <pc:docMk/>
            <pc:sldMk cId="46195405" sldId="391"/>
            <ac:spMk id="31" creationId="{04EFE6A3-E8F9-410F-B5D6-EE98CB045D69}"/>
          </ac:spMkLst>
        </pc:spChg>
        <pc:spChg chg="mod">
          <ac:chgData name="Daniel Miodovnik" userId="202993e9-48c1-4002-b70a-b31d9e4e4046" providerId="ADAL" clId="{E0EAB50E-F98E-4DBD-B068-7BF14FE63F24}" dt="2020-03-30T20:05:42.522" v="874" actId="404"/>
          <ac:spMkLst>
            <pc:docMk/>
            <pc:sldMk cId="46195405" sldId="391"/>
            <ac:spMk id="32" creationId="{1CF0B0A3-85E6-4C34-B838-F373D53B1990}"/>
          </ac:spMkLst>
        </pc:spChg>
        <pc:spChg chg="mod">
          <ac:chgData name="Daniel Miodovnik" userId="202993e9-48c1-4002-b70a-b31d9e4e4046" providerId="ADAL" clId="{E0EAB50E-F98E-4DBD-B068-7BF14FE63F24}" dt="2020-03-30T20:05:42.522" v="874" actId="404"/>
          <ac:spMkLst>
            <pc:docMk/>
            <pc:sldMk cId="46195405" sldId="391"/>
            <ac:spMk id="33" creationId="{EAB482EB-0902-4BBD-97D6-EEB4092A216E}"/>
          </ac:spMkLst>
        </pc:spChg>
        <pc:spChg chg="mod">
          <ac:chgData name="Daniel Miodovnik" userId="202993e9-48c1-4002-b70a-b31d9e4e4046" providerId="ADAL" clId="{E0EAB50E-F98E-4DBD-B068-7BF14FE63F24}" dt="2020-03-30T20:05:42.522" v="874" actId="404"/>
          <ac:spMkLst>
            <pc:docMk/>
            <pc:sldMk cId="46195405" sldId="391"/>
            <ac:spMk id="34" creationId="{E1642BB0-F9BC-4756-9FC8-6FF4F0F179A2}"/>
          </ac:spMkLst>
        </pc:spChg>
        <pc:grpChg chg="mod">
          <ac:chgData name="Daniel Miodovnik" userId="202993e9-48c1-4002-b70a-b31d9e4e4046" providerId="ADAL" clId="{E0EAB50E-F98E-4DBD-B068-7BF14FE63F24}" dt="2020-03-30T20:07:15.101" v="877" actId="1036"/>
          <ac:grpSpMkLst>
            <pc:docMk/>
            <pc:sldMk cId="46195405" sldId="391"/>
            <ac:grpSpMk id="3" creationId="{C6DB934B-D5A9-424B-8B62-40A4659B632C}"/>
          </ac:grpSpMkLst>
        </pc:grpChg>
        <pc:grpChg chg="add del mod">
          <ac:chgData name="Daniel Miodovnik" userId="202993e9-48c1-4002-b70a-b31d9e4e4046" providerId="ADAL" clId="{E0EAB50E-F98E-4DBD-B068-7BF14FE63F24}" dt="2020-03-30T21:29:50.413" v="2886" actId="478"/>
          <ac:grpSpMkLst>
            <pc:docMk/>
            <pc:sldMk cId="46195405" sldId="391"/>
            <ac:grpSpMk id="9" creationId="{93AD9329-8F43-45E0-9BDF-D0B94C7345D4}"/>
          </ac:grpSpMkLst>
        </pc:grpChg>
        <pc:grpChg chg="add del mod">
          <ac:chgData name="Daniel Miodovnik" userId="202993e9-48c1-4002-b70a-b31d9e4e4046" providerId="ADAL" clId="{E0EAB50E-F98E-4DBD-B068-7BF14FE63F24}" dt="2020-03-30T21:29:49.054" v="2885" actId="478"/>
          <ac:grpSpMkLst>
            <pc:docMk/>
            <pc:sldMk cId="46195405" sldId="391"/>
            <ac:grpSpMk id="17" creationId="{20994E66-D9CF-4DE0-8880-B4A8621D49AD}"/>
          </ac:grpSpMkLst>
        </pc:grpChg>
      </pc:sldChg>
      <pc:sldChg chg="modSp">
        <pc:chgData name="Daniel Miodovnik" userId="202993e9-48c1-4002-b70a-b31d9e4e4046" providerId="ADAL" clId="{E0EAB50E-F98E-4DBD-B068-7BF14FE63F24}" dt="2020-03-30T20:04:28.111" v="860" actId="1036"/>
        <pc:sldMkLst>
          <pc:docMk/>
          <pc:sldMk cId="3939352705" sldId="392"/>
        </pc:sldMkLst>
        <pc:spChg chg="mod">
          <ac:chgData name="Daniel Miodovnik" userId="202993e9-48c1-4002-b70a-b31d9e4e4046" providerId="ADAL" clId="{E0EAB50E-F98E-4DBD-B068-7BF14FE63F24}" dt="2020-03-30T20:02:03.892" v="604" actId="12788"/>
          <ac:spMkLst>
            <pc:docMk/>
            <pc:sldMk cId="3939352705" sldId="392"/>
            <ac:spMk id="8" creationId="{5F1729FE-790C-49CD-9709-C6BB7F0C0AF3}"/>
          </ac:spMkLst>
        </pc:spChg>
        <pc:picChg chg="mod">
          <ac:chgData name="Daniel Miodovnik" userId="202993e9-48c1-4002-b70a-b31d9e4e4046" providerId="ADAL" clId="{E0EAB50E-F98E-4DBD-B068-7BF14FE63F24}" dt="2020-03-30T20:04:28.111" v="860" actId="1036"/>
          <ac:picMkLst>
            <pc:docMk/>
            <pc:sldMk cId="3939352705" sldId="392"/>
            <ac:picMk id="9" creationId="{54D833DF-2D26-489C-A92E-DE54948B133E}"/>
          </ac:picMkLst>
        </pc:picChg>
      </pc:sldChg>
      <pc:sldChg chg="addSp delSp modSp">
        <pc:chgData name="Daniel Miodovnik" userId="202993e9-48c1-4002-b70a-b31d9e4e4046" providerId="ADAL" clId="{E0EAB50E-F98E-4DBD-B068-7BF14FE63F24}" dt="2020-03-30T21:05:48.098" v="2294" actId="20577"/>
        <pc:sldMkLst>
          <pc:docMk/>
          <pc:sldMk cId="3492869204" sldId="393"/>
        </pc:sldMkLst>
        <pc:spChg chg="add del mod">
          <ac:chgData name="Daniel Miodovnik" userId="202993e9-48c1-4002-b70a-b31d9e4e4046" providerId="ADAL" clId="{E0EAB50E-F98E-4DBD-B068-7BF14FE63F24}" dt="2020-03-30T20:47:17.888" v="1667" actId="478"/>
          <ac:spMkLst>
            <pc:docMk/>
            <pc:sldMk cId="3492869204" sldId="393"/>
            <ac:spMk id="3" creationId="{5479A035-7781-4D5E-A635-E883EA0178F2}"/>
          </ac:spMkLst>
        </pc:spChg>
        <pc:spChg chg="add mod topLvl">
          <ac:chgData name="Daniel Miodovnik" userId="202993e9-48c1-4002-b70a-b31d9e4e4046" providerId="ADAL" clId="{E0EAB50E-F98E-4DBD-B068-7BF14FE63F24}" dt="2020-03-30T20:51:01.080" v="1828" actId="165"/>
          <ac:spMkLst>
            <pc:docMk/>
            <pc:sldMk cId="3492869204" sldId="393"/>
            <ac:spMk id="11" creationId="{CBE4DB23-0332-4FDF-B286-22C806A8A42E}"/>
          </ac:spMkLst>
        </pc:spChg>
        <pc:spChg chg="mod">
          <ac:chgData name="Daniel Miodovnik" userId="202993e9-48c1-4002-b70a-b31d9e4e4046" providerId="ADAL" clId="{E0EAB50E-F98E-4DBD-B068-7BF14FE63F24}" dt="2020-03-30T21:05:48.098" v="2294" actId="20577"/>
          <ac:spMkLst>
            <pc:docMk/>
            <pc:sldMk cId="3492869204" sldId="393"/>
            <ac:spMk id="39" creationId="{0E237B92-D84D-464A-88FE-E5DAA95C91B6}"/>
          </ac:spMkLst>
        </pc:spChg>
        <pc:spChg chg="add del mod topLvl">
          <ac:chgData name="Daniel Miodovnik" userId="202993e9-48c1-4002-b70a-b31d9e4e4046" providerId="ADAL" clId="{E0EAB50E-F98E-4DBD-B068-7BF14FE63F24}" dt="2020-03-30T20:48:31.158" v="1695" actId="478"/>
          <ac:spMkLst>
            <pc:docMk/>
            <pc:sldMk cId="3492869204" sldId="393"/>
            <ac:spMk id="49" creationId="{EE64EF78-B3FE-413C-AF7C-B30C71FF7120}"/>
          </ac:spMkLst>
        </pc:spChg>
        <pc:spChg chg="mod">
          <ac:chgData name="Daniel Miodovnik" userId="202993e9-48c1-4002-b70a-b31d9e4e4046" providerId="ADAL" clId="{E0EAB50E-F98E-4DBD-B068-7BF14FE63F24}" dt="2020-03-30T20:50:20.167" v="1792" actId="164"/>
          <ac:spMkLst>
            <pc:docMk/>
            <pc:sldMk cId="3492869204" sldId="393"/>
            <ac:spMk id="50" creationId="{FD0C8AE1-8307-4373-AFD8-9664CD32AF8A}"/>
          </ac:spMkLst>
        </pc:spChg>
        <pc:spChg chg="mod">
          <ac:chgData name="Daniel Miodovnik" userId="202993e9-48c1-4002-b70a-b31d9e4e4046" providerId="ADAL" clId="{E0EAB50E-F98E-4DBD-B068-7BF14FE63F24}" dt="2020-03-30T20:50:20.167" v="1792" actId="164"/>
          <ac:spMkLst>
            <pc:docMk/>
            <pc:sldMk cId="3492869204" sldId="393"/>
            <ac:spMk id="51" creationId="{0821390C-150B-4E44-B757-CD6A774E3C6A}"/>
          </ac:spMkLst>
        </pc:spChg>
        <pc:spChg chg="add mod">
          <ac:chgData name="Daniel Miodovnik" userId="202993e9-48c1-4002-b70a-b31d9e4e4046" providerId="ADAL" clId="{E0EAB50E-F98E-4DBD-B068-7BF14FE63F24}" dt="2020-03-30T20:48:27.992" v="1694" actId="20577"/>
          <ac:spMkLst>
            <pc:docMk/>
            <pc:sldMk cId="3492869204" sldId="393"/>
            <ac:spMk id="53" creationId="{57B055CB-0BA9-4375-B965-67D9929916F1}"/>
          </ac:spMkLst>
        </pc:spChg>
        <pc:spChg chg="add mod topLvl">
          <ac:chgData name="Daniel Miodovnik" userId="202993e9-48c1-4002-b70a-b31d9e4e4046" providerId="ADAL" clId="{E0EAB50E-F98E-4DBD-B068-7BF14FE63F24}" dt="2020-03-30T20:58:18.607" v="1993" actId="164"/>
          <ac:spMkLst>
            <pc:docMk/>
            <pc:sldMk cId="3492869204" sldId="393"/>
            <ac:spMk id="54" creationId="{566B297E-58B4-446C-BC73-7D0D3565A06C}"/>
          </ac:spMkLst>
        </pc:spChg>
        <pc:grpChg chg="mod">
          <ac:chgData name="Daniel Miodovnik" userId="202993e9-48c1-4002-b70a-b31d9e4e4046" providerId="ADAL" clId="{E0EAB50E-F98E-4DBD-B068-7BF14FE63F24}" dt="2020-03-30T20:47:26.638" v="1668" actId="164"/>
          <ac:grpSpMkLst>
            <pc:docMk/>
            <pc:sldMk cId="3492869204" sldId="393"/>
            <ac:grpSpMk id="2" creationId="{1FCB4066-BC35-4256-B4AA-75BDCC6D5245}"/>
          </ac:grpSpMkLst>
        </pc:grpChg>
        <pc:grpChg chg="add del mod topLvl">
          <ac:chgData name="Daniel Miodovnik" userId="202993e9-48c1-4002-b70a-b31d9e4e4046" providerId="ADAL" clId="{E0EAB50E-F98E-4DBD-B068-7BF14FE63F24}" dt="2020-03-30T20:51:04.547" v="1829" actId="165"/>
          <ac:grpSpMkLst>
            <pc:docMk/>
            <pc:sldMk cId="3492869204" sldId="393"/>
            <ac:grpSpMk id="6" creationId="{7297A9EC-A74D-42ED-8B36-30C6431B68BD}"/>
          </ac:grpSpMkLst>
        </pc:grpChg>
        <pc:grpChg chg="add del mod">
          <ac:chgData name="Daniel Miodovnik" userId="202993e9-48c1-4002-b70a-b31d9e4e4046" providerId="ADAL" clId="{E0EAB50E-F98E-4DBD-B068-7BF14FE63F24}" dt="2020-03-30T20:48:31.158" v="1695" actId="478"/>
          <ac:grpSpMkLst>
            <pc:docMk/>
            <pc:sldMk cId="3492869204" sldId="393"/>
            <ac:grpSpMk id="10" creationId="{93537AFC-7BF6-4114-8DB6-3138671433AB}"/>
          </ac:grpSpMkLst>
        </pc:grpChg>
        <pc:grpChg chg="add mod">
          <ac:chgData name="Daniel Miodovnik" userId="202993e9-48c1-4002-b70a-b31d9e4e4046" providerId="ADAL" clId="{E0EAB50E-F98E-4DBD-B068-7BF14FE63F24}" dt="2020-03-30T20:50:22.879" v="1809" actId="1035"/>
          <ac:grpSpMkLst>
            <pc:docMk/>
            <pc:sldMk cId="3492869204" sldId="393"/>
            <ac:grpSpMk id="12" creationId="{1A2E1407-2937-4F7A-8D59-3F61D9BC25F7}"/>
          </ac:grpSpMkLst>
        </pc:grpChg>
        <pc:grpChg chg="add del mod topLvl">
          <ac:chgData name="Daniel Miodovnik" userId="202993e9-48c1-4002-b70a-b31d9e4e4046" providerId="ADAL" clId="{E0EAB50E-F98E-4DBD-B068-7BF14FE63F24}" dt="2020-03-30T20:51:04.547" v="1829" actId="165"/>
          <ac:grpSpMkLst>
            <pc:docMk/>
            <pc:sldMk cId="3492869204" sldId="393"/>
            <ac:grpSpMk id="13" creationId="{0B4EBE10-D039-490C-BC24-3991427192DD}"/>
          </ac:grpSpMkLst>
        </pc:grpChg>
        <pc:grpChg chg="add del mod">
          <ac:chgData name="Daniel Miodovnik" userId="202993e9-48c1-4002-b70a-b31d9e4e4046" providerId="ADAL" clId="{E0EAB50E-F98E-4DBD-B068-7BF14FE63F24}" dt="2020-03-30T20:51:01.080" v="1828" actId="165"/>
          <ac:grpSpMkLst>
            <pc:docMk/>
            <pc:sldMk cId="3492869204" sldId="393"/>
            <ac:grpSpMk id="14" creationId="{4C5D6A9B-0AA8-4D47-A1F5-AFAE6628DC03}"/>
          </ac:grpSpMkLst>
        </pc:grpChg>
        <pc:grpChg chg="add mod">
          <ac:chgData name="Daniel Miodovnik" userId="202993e9-48c1-4002-b70a-b31d9e4e4046" providerId="ADAL" clId="{E0EAB50E-F98E-4DBD-B068-7BF14FE63F24}" dt="2020-03-30T20:58:18.607" v="1993" actId="164"/>
          <ac:grpSpMkLst>
            <pc:docMk/>
            <pc:sldMk cId="3492869204" sldId="393"/>
            <ac:grpSpMk id="15" creationId="{C9DE2199-C7FF-4138-A8C0-CB6EA4D6FCD4}"/>
          </ac:grpSpMkLst>
        </pc:grpChg>
        <pc:grpChg chg="mod topLvl">
          <ac:chgData name="Daniel Miodovnik" userId="202993e9-48c1-4002-b70a-b31d9e4e4046" providerId="ADAL" clId="{E0EAB50E-F98E-4DBD-B068-7BF14FE63F24}" dt="2020-03-30T20:58:18.607" v="1993" actId="164"/>
          <ac:grpSpMkLst>
            <pc:docMk/>
            <pc:sldMk cId="3492869204" sldId="393"/>
            <ac:grpSpMk id="31" creationId="{1700DA26-3F37-4E3F-89E8-EB10F38A900E}"/>
          </ac:grpSpMkLst>
        </pc:grpChg>
        <pc:cxnChg chg="mod">
          <ac:chgData name="Daniel Miodovnik" userId="202993e9-48c1-4002-b70a-b31d9e4e4046" providerId="ADAL" clId="{E0EAB50E-F98E-4DBD-B068-7BF14FE63F24}" dt="2020-03-30T20:56:41.094" v="1955" actId="1035"/>
          <ac:cxnSpMkLst>
            <pc:docMk/>
            <pc:sldMk cId="3492869204" sldId="393"/>
            <ac:cxnSpMk id="52" creationId="{EEF19B21-FB71-4627-93BF-0058ACA28EDE}"/>
          </ac:cxnSpMkLst>
        </pc:cxnChg>
      </pc:sldChg>
      <pc:sldChg chg="addSp delSp modSp">
        <pc:chgData name="Daniel Miodovnik" userId="202993e9-48c1-4002-b70a-b31d9e4e4046" providerId="ADAL" clId="{E0EAB50E-F98E-4DBD-B068-7BF14FE63F24}" dt="2020-03-30T20:28:06.316" v="1277" actId="20577"/>
        <pc:sldMkLst>
          <pc:docMk/>
          <pc:sldMk cId="3889660698" sldId="394"/>
        </pc:sldMkLst>
        <pc:spChg chg="del mod">
          <ac:chgData name="Daniel Miodovnik" userId="202993e9-48c1-4002-b70a-b31d9e4e4046" providerId="ADAL" clId="{E0EAB50E-F98E-4DBD-B068-7BF14FE63F24}" dt="2020-03-30T20:27:46.753" v="1274" actId="478"/>
          <ac:spMkLst>
            <pc:docMk/>
            <pc:sldMk cId="3889660698" sldId="394"/>
            <ac:spMk id="18" creationId="{410C95A1-2A41-4AE6-96E8-405C20F820D4}"/>
          </ac:spMkLst>
        </pc:spChg>
        <pc:spChg chg="add">
          <ac:chgData name="Daniel Miodovnik" userId="202993e9-48c1-4002-b70a-b31d9e4e4046" providerId="ADAL" clId="{E0EAB50E-F98E-4DBD-B068-7BF14FE63F24}" dt="2020-03-30T14:22:30.866" v="504"/>
          <ac:spMkLst>
            <pc:docMk/>
            <pc:sldMk cId="3889660698" sldId="394"/>
            <ac:spMk id="24" creationId="{F3A19AD8-58F4-478E-80C5-7667D80E8AB4}"/>
          </ac:spMkLst>
        </pc:spChg>
        <pc:spChg chg="add">
          <ac:chgData name="Daniel Miodovnik" userId="202993e9-48c1-4002-b70a-b31d9e4e4046" providerId="ADAL" clId="{E0EAB50E-F98E-4DBD-B068-7BF14FE63F24}" dt="2020-03-30T14:22:30.866" v="504"/>
          <ac:spMkLst>
            <pc:docMk/>
            <pc:sldMk cId="3889660698" sldId="394"/>
            <ac:spMk id="25" creationId="{798B68EA-AEBE-4108-AC97-08FCEE25428D}"/>
          </ac:spMkLst>
        </pc:spChg>
        <pc:spChg chg="add">
          <ac:chgData name="Daniel Miodovnik" userId="202993e9-48c1-4002-b70a-b31d9e4e4046" providerId="ADAL" clId="{E0EAB50E-F98E-4DBD-B068-7BF14FE63F24}" dt="2020-03-30T14:22:30.866" v="504"/>
          <ac:spMkLst>
            <pc:docMk/>
            <pc:sldMk cId="3889660698" sldId="394"/>
            <ac:spMk id="26" creationId="{941E23A2-0D17-464D-9019-F0A1965068BB}"/>
          </ac:spMkLst>
        </pc:spChg>
        <pc:spChg chg="add">
          <ac:chgData name="Daniel Miodovnik" userId="202993e9-48c1-4002-b70a-b31d9e4e4046" providerId="ADAL" clId="{E0EAB50E-F98E-4DBD-B068-7BF14FE63F24}" dt="2020-03-30T14:22:30.866" v="504"/>
          <ac:spMkLst>
            <pc:docMk/>
            <pc:sldMk cId="3889660698" sldId="394"/>
            <ac:spMk id="28" creationId="{5E6C17E4-3894-4C56-9156-ECE1E2EF8C74}"/>
          </ac:spMkLst>
        </pc:spChg>
        <pc:spChg chg="add mod">
          <ac:chgData name="Daniel Miodovnik" userId="202993e9-48c1-4002-b70a-b31d9e4e4046" providerId="ADAL" clId="{E0EAB50E-F98E-4DBD-B068-7BF14FE63F24}" dt="2020-03-30T20:27:45.564" v="1273"/>
          <ac:spMkLst>
            <pc:docMk/>
            <pc:sldMk cId="3889660698" sldId="394"/>
            <ac:spMk id="29" creationId="{728B7235-4161-4E68-8C9D-8873728001B0}"/>
          </ac:spMkLst>
        </pc:spChg>
        <pc:spChg chg="del">
          <ac:chgData name="Daniel Miodovnik" userId="202993e9-48c1-4002-b70a-b31d9e4e4046" providerId="ADAL" clId="{E0EAB50E-F98E-4DBD-B068-7BF14FE63F24}" dt="2020-03-30T14:22:23.878" v="502"/>
          <ac:spMkLst>
            <pc:docMk/>
            <pc:sldMk cId="3889660698" sldId="394"/>
            <ac:spMk id="42" creationId="{23E86066-B502-4F7C-AFFE-748C67DE730C}"/>
          </ac:spMkLst>
        </pc:spChg>
        <pc:spChg chg="del">
          <ac:chgData name="Daniel Miodovnik" userId="202993e9-48c1-4002-b70a-b31d9e4e4046" providerId="ADAL" clId="{E0EAB50E-F98E-4DBD-B068-7BF14FE63F24}" dt="2020-03-30T14:22:23.878" v="502"/>
          <ac:spMkLst>
            <pc:docMk/>
            <pc:sldMk cId="3889660698" sldId="394"/>
            <ac:spMk id="43" creationId="{0663873D-A2D5-4F32-A277-B3462C807B67}"/>
          </ac:spMkLst>
        </pc:spChg>
        <pc:spChg chg="del">
          <ac:chgData name="Daniel Miodovnik" userId="202993e9-48c1-4002-b70a-b31d9e4e4046" providerId="ADAL" clId="{E0EAB50E-F98E-4DBD-B068-7BF14FE63F24}" dt="2020-03-30T14:22:23.878" v="502"/>
          <ac:spMkLst>
            <pc:docMk/>
            <pc:sldMk cId="3889660698" sldId="394"/>
            <ac:spMk id="44" creationId="{0A093C9F-4FD9-43D0-A80F-5E65B5B7EA09}"/>
          </ac:spMkLst>
        </pc:spChg>
        <pc:spChg chg="del">
          <ac:chgData name="Daniel Miodovnik" userId="202993e9-48c1-4002-b70a-b31d9e4e4046" providerId="ADAL" clId="{E0EAB50E-F98E-4DBD-B068-7BF14FE63F24}" dt="2020-03-30T14:22:23.878" v="502"/>
          <ac:spMkLst>
            <pc:docMk/>
            <pc:sldMk cId="3889660698" sldId="394"/>
            <ac:spMk id="45" creationId="{07483549-78E6-46A8-A212-2FBDA2F831EA}"/>
          </ac:spMkLst>
        </pc:spChg>
        <pc:spChg chg="mod">
          <ac:chgData name="Daniel Miodovnik" userId="202993e9-48c1-4002-b70a-b31d9e4e4046" providerId="ADAL" clId="{E0EAB50E-F98E-4DBD-B068-7BF14FE63F24}" dt="2020-03-30T20:28:06.316" v="1277" actId="20577"/>
          <ac:spMkLst>
            <pc:docMk/>
            <pc:sldMk cId="3889660698" sldId="394"/>
            <ac:spMk id="47" creationId="{846C1D3A-BCD5-43AA-84B4-1199D52E5F68}"/>
          </ac:spMkLst>
        </pc:spChg>
        <pc:grpChg chg="mod">
          <ac:chgData name="Daniel Miodovnik" userId="202993e9-48c1-4002-b70a-b31d9e4e4046" providerId="ADAL" clId="{E0EAB50E-F98E-4DBD-B068-7BF14FE63F24}" dt="2020-03-30T14:22:28.333" v="503" actId="14100"/>
          <ac:grpSpMkLst>
            <pc:docMk/>
            <pc:sldMk cId="3889660698" sldId="394"/>
            <ac:grpSpMk id="2" creationId="{3114FD23-3A95-4F9D-A460-A4D5F9EEE64C}"/>
          </ac:grpSpMkLst>
        </pc:grpChg>
        <pc:grpChg chg="mod">
          <ac:chgData name="Daniel Miodovnik" userId="202993e9-48c1-4002-b70a-b31d9e4e4046" providerId="ADAL" clId="{E0EAB50E-F98E-4DBD-B068-7BF14FE63F24}" dt="2020-03-30T14:22:23.878" v="502"/>
          <ac:grpSpMkLst>
            <pc:docMk/>
            <pc:sldMk cId="3889660698" sldId="394"/>
            <ac:grpSpMk id="19" creationId="{CD6D2A63-72F3-42D6-A091-BA434248B93E}"/>
          </ac:grpSpMkLst>
        </pc:grpChg>
        <pc:picChg chg="add">
          <ac:chgData name="Daniel Miodovnik" userId="202993e9-48c1-4002-b70a-b31d9e4e4046" providerId="ADAL" clId="{E0EAB50E-F98E-4DBD-B068-7BF14FE63F24}" dt="2020-03-30T14:22:30.866" v="504"/>
          <ac:picMkLst>
            <pc:docMk/>
            <pc:sldMk cId="3889660698" sldId="394"/>
            <ac:picMk id="20" creationId="{5A055F8B-96DB-45BF-A915-8663E6DD401A}"/>
          </ac:picMkLst>
        </pc:picChg>
        <pc:picChg chg="add">
          <ac:chgData name="Daniel Miodovnik" userId="202993e9-48c1-4002-b70a-b31d9e4e4046" providerId="ADAL" clId="{E0EAB50E-F98E-4DBD-B068-7BF14FE63F24}" dt="2020-03-30T14:22:30.866" v="504"/>
          <ac:picMkLst>
            <pc:docMk/>
            <pc:sldMk cId="3889660698" sldId="394"/>
            <ac:picMk id="21" creationId="{4E57A386-8558-4268-B7D4-DF18F6D7411A}"/>
          </ac:picMkLst>
        </pc:picChg>
        <pc:picChg chg="add">
          <ac:chgData name="Daniel Miodovnik" userId="202993e9-48c1-4002-b70a-b31d9e4e4046" providerId="ADAL" clId="{E0EAB50E-F98E-4DBD-B068-7BF14FE63F24}" dt="2020-03-30T14:22:30.866" v="504"/>
          <ac:picMkLst>
            <pc:docMk/>
            <pc:sldMk cId="3889660698" sldId="394"/>
            <ac:picMk id="22" creationId="{A41A3172-7D5D-4CFE-B2A7-0C151FEF6B15}"/>
          </ac:picMkLst>
        </pc:picChg>
        <pc:picChg chg="add">
          <ac:chgData name="Daniel Miodovnik" userId="202993e9-48c1-4002-b70a-b31d9e4e4046" providerId="ADAL" clId="{E0EAB50E-F98E-4DBD-B068-7BF14FE63F24}" dt="2020-03-30T14:22:30.866" v="504"/>
          <ac:picMkLst>
            <pc:docMk/>
            <pc:sldMk cId="3889660698" sldId="394"/>
            <ac:picMk id="23" creationId="{919CB266-AFB1-4895-B23B-056EC4EA82DE}"/>
          </ac:picMkLst>
        </pc:picChg>
        <pc:picChg chg="del">
          <ac:chgData name="Daniel Miodovnik" userId="202993e9-48c1-4002-b70a-b31d9e4e4046" providerId="ADAL" clId="{E0EAB50E-F98E-4DBD-B068-7BF14FE63F24}" dt="2020-03-30T14:22:23.878" v="502"/>
          <ac:picMkLst>
            <pc:docMk/>
            <pc:sldMk cId="3889660698" sldId="394"/>
            <ac:picMk id="38" creationId="{66BD6702-5C92-4A35-8956-65B441C172EE}"/>
          </ac:picMkLst>
        </pc:picChg>
        <pc:picChg chg="del">
          <ac:chgData name="Daniel Miodovnik" userId="202993e9-48c1-4002-b70a-b31d9e4e4046" providerId="ADAL" clId="{E0EAB50E-F98E-4DBD-B068-7BF14FE63F24}" dt="2020-03-30T14:22:23.878" v="502"/>
          <ac:picMkLst>
            <pc:docMk/>
            <pc:sldMk cId="3889660698" sldId="394"/>
            <ac:picMk id="39" creationId="{D2D9650F-300F-4D49-813A-1DD61531FD03}"/>
          </ac:picMkLst>
        </pc:picChg>
        <pc:picChg chg="del">
          <ac:chgData name="Daniel Miodovnik" userId="202993e9-48c1-4002-b70a-b31d9e4e4046" providerId="ADAL" clId="{E0EAB50E-F98E-4DBD-B068-7BF14FE63F24}" dt="2020-03-30T14:22:23.878" v="502"/>
          <ac:picMkLst>
            <pc:docMk/>
            <pc:sldMk cId="3889660698" sldId="394"/>
            <ac:picMk id="40" creationId="{8FD12B32-BCD0-4DD8-B85E-8676C508B248}"/>
          </ac:picMkLst>
        </pc:picChg>
        <pc:picChg chg="del">
          <ac:chgData name="Daniel Miodovnik" userId="202993e9-48c1-4002-b70a-b31d9e4e4046" providerId="ADAL" clId="{E0EAB50E-F98E-4DBD-B068-7BF14FE63F24}" dt="2020-03-30T14:22:23.878" v="502"/>
          <ac:picMkLst>
            <pc:docMk/>
            <pc:sldMk cId="3889660698" sldId="394"/>
            <ac:picMk id="41" creationId="{B2FCD634-7948-461C-8522-6BAD7302FB5D}"/>
          </ac:picMkLst>
        </pc:picChg>
      </pc:sldChg>
      <pc:sldChg chg="addSp delSp modSp">
        <pc:chgData name="Daniel Miodovnik" userId="202993e9-48c1-4002-b70a-b31d9e4e4046" providerId="ADAL" clId="{E0EAB50E-F98E-4DBD-B068-7BF14FE63F24}" dt="2020-03-30T21:05:44.684" v="2292" actId="20577"/>
        <pc:sldMkLst>
          <pc:docMk/>
          <pc:sldMk cId="2122900361" sldId="395"/>
        </pc:sldMkLst>
        <pc:spChg chg="mod">
          <ac:chgData name="Daniel Miodovnik" userId="202993e9-48c1-4002-b70a-b31d9e4e4046" providerId="ADAL" clId="{E0EAB50E-F98E-4DBD-B068-7BF14FE63F24}" dt="2020-03-30T21:05:44.684" v="2292" actId="20577"/>
          <ac:spMkLst>
            <pc:docMk/>
            <pc:sldMk cId="2122900361" sldId="395"/>
            <ac:spMk id="39" creationId="{0E237B92-D84D-464A-88FE-E5DAA95C91B6}"/>
          </ac:spMkLst>
        </pc:spChg>
        <pc:spChg chg="mod">
          <ac:chgData name="Daniel Miodovnik" userId="202993e9-48c1-4002-b70a-b31d9e4e4046" providerId="ADAL" clId="{E0EAB50E-F98E-4DBD-B068-7BF14FE63F24}" dt="2020-03-30T20:52:02.244" v="1855"/>
          <ac:spMkLst>
            <pc:docMk/>
            <pc:sldMk cId="2122900361" sldId="395"/>
            <ac:spMk id="50" creationId="{FD0C8AE1-8307-4373-AFD8-9664CD32AF8A}"/>
          </ac:spMkLst>
        </pc:spChg>
        <pc:spChg chg="mod">
          <ac:chgData name="Daniel Miodovnik" userId="202993e9-48c1-4002-b70a-b31d9e4e4046" providerId="ADAL" clId="{E0EAB50E-F98E-4DBD-B068-7BF14FE63F24}" dt="2020-03-30T20:51:34.195" v="1842" actId="164"/>
          <ac:spMkLst>
            <pc:docMk/>
            <pc:sldMk cId="2122900361" sldId="395"/>
            <ac:spMk id="51" creationId="{0821390C-150B-4E44-B757-CD6A774E3C6A}"/>
          </ac:spMkLst>
        </pc:spChg>
        <pc:spChg chg="add">
          <ac:chgData name="Daniel Miodovnik" userId="202993e9-48c1-4002-b70a-b31d9e4e4046" providerId="ADAL" clId="{E0EAB50E-F98E-4DBD-B068-7BF14FE63F24}" dt="2020-03-30T20:50:53.491" v="1827"/>
          <ac:spMkLst>
            <pc:docMk/>
            <pc:sldMk cId="2122900361" sldId="395"/>
            <ac:spMk id="72" creationId="{F8B4F3A3-BCD8-45AB-B034-0FAFFEBC633B}"/>
          </ac:spMkLst>
        </pc:spChg>
        <pc:spChg chg="mod">
          <ac:chgData name="Daniel Miodovnik" userId="202993e9-48c1-4002-b70a-b31d9e4e4046" providerId="ADAL" clId="{E0EAB50E-F98E-4DBD-B068-7BF14FE63F24}" dt="2020-03-30T20:52:55.860" v="1874" actId="1035"/>
          <ac:spMkLst>
            <pc:docMk/>
            <pc:sldMk cId="2122900361" sldId="395"/>
            <ac:spMk id="92" creationId="{20488C3F-6E29-419C-9D75-02D9C2D0B946}"/>
          </ac:spMkLst>
        </pc:spChg>
        <pc:spChg chg="mod">
          <ac:chgData name="Daniel Miodovnik" userId="202993e9-48c1-4002-b70a-b31d9e4e4046" providerId="ADAL" clId="{E0EAB50E-F98E-4DBD-B068-7BF14FE63F24}" dt="2020-03-30T20:51:58.854" v="1851" actId="12789"/>
          <ac:spMkLst>
            <pc:docMk/>
            <pc:sldMk cId="2122900361" sldId="395"/>
            <ac:spMk id="93" creationId="{86B4D021-7C66-4B56-B2A0-3CF5AC0FBE14}"/>
          </ac:spMkLst>
        </pc:spChg>
        <pc:grpChg chg="del">
          <ac:chgData name="Daniel Miodovnik" userId="202993e9-48c1-4002-b70a-b31d9e4e4046" providerId="ADAL" clId="{E0EAB50E-F98E-4DBD-B068-7BF14FE63F24}" dt="2020-03-30T20:51:10.846" v="1830" actId="478"/>
          <ac:grpSpMkLst>
            <pc:docMk/>
            <pc:sldMk cId="2122900361" sldId="395"/>
            <ac:grpSpMk id="2" creationId="{1FCB4066-BC35-4256-B4AA-75BDCC6D5245}"/>
          </ac:grpSpMkLst>
        </pc:grpChg>
        <pc:grpChg chg="add del mod">
          <ac:chgData name="Daniel Miodovnik" userId="202993e9-48c1-4002-b70a-b31d9e4e4046" providerId="ADAL" clId="{E0EAB50E-F98E-4DBD-B068-7BF14FE63F24}" dt="2020-03-30T20:52:02.244" v="1855"/>
          <ac:grpSpMkLst>
            <pc:docMk/>
            <pc:sldMk cId="2122900361" sldId="395"/>
            <ac:grpSpMk id="3" creationId="{E8F946D3-5D0B-4400-815D-C61101C89F38}"/>
          </ac:grpSpMkLst>
        </pc:grpChg>
        <pc:grpChg chg="add del">
          <ac:chgData name="Daniel Miodovnik" userId="202993e9-48c1-4002-b70a-b31d9e4e4046" providerId="ADAL" clId="{E0EAB50E-F98E-4DBD-B068-7BF14FE63F24}" dt="2020-03-30T20:50:45.924" v="1817"/>
          <ac:grpSpMkLst>
            <pc:docMk/>
            <pc:sldMk cId="2122900361" sldId="395"/>
            <ac:grpSpMk id="36" creationId="{F5917120-4612-4767-9D71-152978236732}"/>
          </ac:grpSpMkLst>
        </pc:grpChg>
        <pc:grpChg chg="add">
          <ac:chgData name="Daniel Miodovnik" userId="202993e9-48c1-4002-b70a-b31d9e4e4046" providerId="ADAL" clId="{E0EAB50E-F98E-4DBD-B068-7BF14FE63F24}" dt="2020-03-30T20:51:11.142" v="1831"/>
          <ac:grpSpMkLst>
            <pc:docMk/>
            <pc:sldMk cId="2122900361" sldId="395"/>
            <ac:grpSpMk id="73" creationId="{57522518-4435-48E8-B5D6-6B09BFA99C45}"/>
          </ac:grpSpMkLst>
        </pc:grpChg>
        <pc:grpChg chg="add mod">
          <ac:chgData name="Daniel Miodovnik" userId="202993e9-48c1-4002-b70a-b31d9e4e4046" providerId="ADAL" clId="{E0EAB50E-F98E-4DBD-B068-7BF14FE63F24}" dt="2020-03-30T20:51:23.406" v="1839" actId="1035"/>
          <ac:grpSpMkLst>
            <pc:docMk/>
            <pc:sldMk cId="2122900361" sldId="395"/>
            <ac:grpSpMk id="80" creationId="{EE99DF9C-DFAD-42F6-98EF-359BFA50DDB0}"/>
          </ac:grpSpMkLst>
        </pc:grpChg>
        <pc:grpChg chg="mod">
          <ac:chgData name="Daniel Miodovnik" userId="202993e9-48c1-4002-b70a-b31d9e4e4046" providerId="ADAL" clId="{E0EAB50E-F98E-4DBD-B068-7BF14FE63F24}" dt="2020-03-30T20:51:14.628" v="1836"/>
          <ac:grpSpMkLst>
            <pc:docMk/>
            <pc:sldMk cId="2122900361" sldId="395"/>
            <ac:grpSpMk id="81" creationId="{FB2E8CBC-F152-49E8-9DD4-75277DF25FC8}"/>
          </ac:grpSpMkLst>
        </pc:grpChg>
        <pc:grpChg chg="add del">
          <ac:chgData name="Daniel Miodovnik" userId="202993e9-48c1-4002-b70a-b31d9e4e4046" providerId="ADAL" clId="{E0EAB50E-F98E-4DBD-B068-7BF14FE63F24}" dt="2020-03-30T20:51:29.650" v="1841"/>
          <ac:grpSpMkLst>
            <pc:docMk/>
            <pc:sldMk cId="2122900361" sldId="395"/>
            <ac:grpSpMk id="87" creationId="{79F304E2-7F22-4CC7-96EC-1CA0447849F2}"/>
          </ac:grpSpMkLst>
        </pc:grpChg>
        <pc:grpChg chg="add mod">
          <ac:chgData name="Daniel Miodovnik" userId="202993e9-48c1-4002-b70a-b31d9e4e4046" providerId="ADAL" clId="{E0EAB50E-F98E-4DBD-B068-7BF14FE63F24}" dt="2020-03-30T20:52:04.372" v="1858"/>
          <ac:grpSpMkLst>
            <pc:docMk/>
            <pc:sldMk cId="2122900361" sldId="395"/>
            <ac:grpSpMk id="91" creationId="{B3E4983C-3CF0-4BF1-9A4C-047CF69A9CA1}"/>
          </ac:grpSpMkLst>
        </pc:grpChg>
        <pc:picChg chg="del">
          <ac:chgData name="Daniel Miodovnik" userId="202993e9-48c1-4002-b70a-b31d9e4e4046" providerId="ADAL" clId="{E0EAB50E-F98E-4DBD-B068-7BF14FE63F24}" dt="2020-03-30T20:51:14.410" v="1835" actId="478"/>
          <ac:picMkLst>
            <pc:docMk/>
            <pc:sldMk cId="2122900361" sldId="395"/>
            <ac:picMk id="32" creationId="{07B8A7D9-BDD5-46EF-A27F-248A60D3056B}"/>
          </ac:picMkLst>
        </pc:picChg>
        <pc:picChg chg="del">
          <ac:chgData name="Daniel Miodovnik" userId="202993e9-48c1-4002-b70a-b31d9e4e4046" providerId="ADAL" clId="{E0EAB50E-F98E-4DBD-B068-7BF14FE63F24}" dt="2020-03-30T20:51:12.595" v="1832" actId="478"/>
          <ac:picMkLst>
            <pc:docMk/>
            <pc:sldMk cId="2122900361" sldId="395"/>
            <ac:picMk id="34" creationId="{3DF3126E-DEEB-41FE-82B7-4F27D4442449}"/>
          </ac:picMkLst>
        </pc:picChg>
        <pc:picChg chg="del">
          <ac:chgData name="Daniel Miodovnik" userId="202993e9-48c1-4002-b70a-b31d9e4e4046" providerId="ADAL" clId="{E0EAB50E-F98E-4DBD-B068-7BF14FE63F24}" dt="2020-03-30T20:51:13.771" v="1834" actId="478"/>
          <ac:picMkLst>
            <pc:docMk/>
            <pc:sldMk cId="2122900361" sldId="395"/>
            <ac:picMk id="49" creationId="{5782ABC7-0DE3-438E-BF53-38104A8A4FFB}"/>
          </ac:picMkLst>
        </pc:picChg>
        <pc:picChg chg="del">
          <ac:chgData name="Daniel Miodovnik" userId="202993e9-48c1-4002-b70a-b31d9e4e4046" providerId="ADAL" clId="{E0EAB50E-F98E-4DBD-B068-7BF14FE63F24}" dt="2020-03-30T20:51:13.110" v="1833" actId="478"/>
          <ac:picMkLst>
            <pc:docMk/>
            <pc:sldMk cId="2122900361" sldId="395"/>
            <ac:picMk id="53" creationId="{B4FD916B-7DD8-4CEF-8958-1140F8B1AE4F}"/>
          </ac:picMkLst>
        </pc:picChg>
        <pc:cxnChg chg="mod">
          <ac:chgData name="Daniel Miodovnik" userId="202993e9-48c1-4002-b70a-b31d9e4e4046" providerId="ADAL" clId="{E0EAB50E-F98E-4DBD-B068-7BF14FE63F24}" dt="2020-03-30T20:51:34.195" v="1842" actId="164"/>
          <ac:cxnSpMkLst>
            <pc:docMk/>
            <pc:sldMk cId="2122900361" sldId="395"/>
            <ac:cxnSpMk id="52" creationId="{EEF19B21-FB71-4627-93BF-0058ACA28EDE}"/>
          </ac:cxnSpMkLst>
        </pc:cxnChg>
        <pc:cxnChg chg="mod">
          <ac:chgData name="Daniel Miodovnik" userId="202993e9-48c1-4002-b70a-b31d9e4e4046" providerId="ADAL" clId="{E0EAB50E-F98E-4DBD-B068-7BF14FE63F24}" dt="2020-03-30T20:56:39.112" v="1953" actId="1035"/>
          <ac:cxnSpMkLst>
            <pc:docMk/>
            <pc:sldMk cId="2122900361" sldId="395"/>
            <ac:cxnSpMk id="94" creationId="{C68E21D1-6FB5-41F5-8926-AFF1B1F118D5}"/>
          </ac:cxnSpMkLst>
        </pc:cxnChg>
      </pc:sldChg>
      <pc:sldChg chg="addSp delSp modSp">
        <pc:chgData name="Daniel Miodovnik" userId="202993e9-48c1-4002-b70a-b31d9e4e4046" providerId="ADAL" clId="{E0EAB50E-F98E-4DBD-B068-7BF14FE63F24}" dt="2020-03-30T21:05:39.404" v="2288" actId="20577"/>
        <pc:sldMkLst>
          <pc:docMk/>
          <pc:sldMk cId="1693549739" sldId="396"/>
        </pc:sldMkLst>
        <pc:spChg chg="mod">
          <ac:chgData name="Daniel Miodovnik" userId="202993e9-48c1-4002-b70a-b31d9e4e4046" providerId="ADAL" clId="{E0EAB50E-F98E-4DBD-B068-7BF14FE63F24}" dt="2020-03-30T20:55:01.323" v="1895" actId="20577"/>
          <ac:spMkLst>
            <pc:docMk/>
            <pc:sldMk cId="1693549739" sldId="396"/>
            <ac:spMk id="9" creationId="{E89D2ECA-F7E5-48D7-BB18-FBBAF8477CA8}"/>
          </ac:spMkLst>
        </pc:spChg>
        <pc:spChg chg="mod">
          <ac:chgData name="Daniel Miodovnik" userId="202993e9-48c1-4002-b70a-b31d9e4e4046" providerId="ADAL" clId="{E0EAB50E-F98E-4DBD-B068-7BF14FE63F24}" dt="2020-03-30T20:53:36.929" v="1882" actId="1076"/>
          <ac:spMkLst>
            <pc:docMk/>
            <pc:sldMk cId="1693549739" sldId="396"/>
            <ac:spMk id="31" creationId="{CA092B06-1107-4437-AC1E-5127CB2CFF0B}"/>
          </ac:spMkLst>
        </pc:spChg>
        <pc:spChg chg="add">
          <ac:chgData name="Daniel Miodovnik" userId="202993e9-48c1-4002-b70a-b31d9e4e4046" providerId="ADAL" clId="{E0EAB50E-F98E-4DBD-B068-7BF14FE63F24}" dt="2020-03-30T20:53:43.756" v="1886"/>
          <ac:spMkLst>
            <pc:docMk/>
            <pc:sldMk cId="1693549739" sldId="396"/>
            <ac:spMk id="37" creationId="{7EC627BE-1EAD-4E8C-A597-B6E3F57B925D}"/>
          </ac:spMkLst>
        </pc:spChg>
        <pc:spChg chg="del mod">
          <ac:chgData name="Daniel Miodovnik" userId="202993e9-48c1-4002-b70a-b31d9e4e4046" providerId="ADAL" clId="{E0EAB50E-F98E-4DBD-B068-7BF14FE63F24}" dt="2020-03-30T20:53:37.257" v="1884"/>
          <ac:spMkLst>
            <pc:docMk/>
            <pc:sldMk cId="1693549739" sldId="396"/>
            <ac:spMk id="38" creationId="{48298067-52A7-4ADC-99B8-7B62188AF928}"/>
          </ac:spMkLst>
        </pc:spChg>
        <pc:spChg chg="mod">
          <ac:chgData name="Daniel Miodovnik" userId="202993e9-48c1-4002-b70a-b31d9e4e4046" providerId="ADAL" clId="{E0EAB50E-F98E-4DBD-B068-7BF14FE63F24}" dt="2020-03-30T21:05:39.404" v="2288" actId="20577"/>
          <ac:spMkLst>
            <pc:docMk/>
            <pc:sldMk cId="1693549739" sldId="396"/>
            <ac:spMk id="39" creationId="{0E237B92-D84D-464A-88FE-E5DAA95C91B6}"/>
          </ac:spMkLst>
        </pc:spChg>
        <pc:spChg chg="del mod">
          <ac:chgData name="Daniel Miodovnik" userId="202993e9-48c1-4002-b70a-b31d9e4e4046" providerId="ADAL" clId="{E0EAB50E-F98E-4DBD-B068-7BF14FE63F24}" dt="2020-03-30T20:53:38.601" v="1885" actId="478"/>
          <ac:spMkLst>
            <pc:docMk/>
            <pc:sldMk cId="1693549739" sldId="396"/>
            <ac:spMk id="51" creationId="{0821390C-150B-4E44-B757-CD6A774E3C6A}"/>
          </ac:spMkLst>
        </pc:spChg>
        <pc:spChg chg="add mod">
          <ac:chgData name="Daniel Miodovnik" userId="202993e9-48c1-4002-b70a-b31d9e4e4046" providerId="ADAL" clId="{E0EAB50E-F98E-4DBD-B068-7BF14FE63F24}" dt="2020-03-30T21:00:15.923" v="2074" actId="164"/>
          <ac:spMkLst>
            <pc:docMk/>
            <pc:sldMk cId="1693549739" sldId="396"/>
            <ac:spMk id="57" creationId="{F9FE21B7-677E-4519-9A73-38E37EC7282F}"/>
          </ac:spMkLst>
        </pc:spChg>
        <pc:grpChg chg="del">
          <ac:chgData name="Daniel Miodovnik" userId="202993e9-48c1-4002-b70a-b31d9e4e4046" providerId="ADAL" clId="{E0EAB50E-F98E-4DBD-B068-7BF14FE63F24}" dt="2020-03-30T20:53:47.483" v="1887" actId="478"/>
          <ac:grpSpMkLst>
            <pc:docMk/>
            <pc:sldMk cId="1693549739" sldId="396"/>
            <ac:grpSpMk id="2" creationId="{1FCB4066-BC35-4256-B4AA-75BDCC6D5245}"/>
          </ac:grpSpMkLst>
        </pc:grpChg>
        <pc:grpChg chg="add mod">
          <ac:chgData name="Daniel Miodovnik" userId="202993e9-48c1-4002-b70a-b31d9e4e4046" providerId="ADAL" clId="{E0EAB50E-F98E-4DBD-B068-7BF14FE63F24}" dt="2020-03-30T21:00:15.923" v="2074" actId="164"/>
          <ac:grpSpMkLst>
            <pc:docMk/>
            <pc:sldMk cId="1693549739" sldId="396"/>
            <ac:grpSpMk id="3" creationId="{570E972D-9E02-4FC6-9354-814863245DD8}"/>
          </ac:grpSpMkLst>
        </pc:grpChg>
        <pc:grpChg chg="add mod">
          <ac:chgData name="Daniel Miodovnik" userId="202993e9-48c1-4002-b70a-b31d9e4e4046" providerId="ADAL" clId="{E0EAB50E-F98E-4DBD-B068-7BF14FE63F24}" dt="2020-03-30T20:53:21.368" v="1879"/>
          <ac:grpSpMkLst>
            <pc:docMk/>
            <pc:sldMk cId="1693549739" sldId="396"/>
            <ac:grpSpMk id="24" creationId="{6E38BF3D-A29F-447E-B5FA-A93613BC975A}"/>
          </ac:grpSpMkLst>
        </pc:grpChg>
        <pc:grpChg chg="add">
          <ac:chgData name="Daniel Miodovnik" userId="202993e9-48c1-4002-b70a-b31d9e4e4046" providerId="ADAL" clId="{E0EAB50E-F98E-4DBD-B068-7BF14FE63F24}" dt="2020-03-30T20:53:47.655" v="1888"/>
          <ac:grpSpMkLst>
            <pc:docMk/>
            <pc:sldMk cId="1693549739" sldId="396"/>
            <ac:grpSpMk id="40" creationId="{08613D5C-6CF0-439B-808F-E3F5893AB827}"/>
          </ac:grpSpMkLst>
        </pc:grpChg>
        <pc:grpChg chg="add mod">
          <ac:chgData name="Daniel Miodovnik" userId="202993e9-48c1-4002-b70a-b31d9e4e4046" providerId="ADAL" clId="{E0EAB50E-F98E-4DBD-B068-7BF14FE63F24}" dt="2020-03-30T21:00:15.923" v="2074" actId="164"/>
          <ac:grpSpMkLst>
            <pc:docMk/>
            <pc:sldMk cId="1693549739" sldId="396"/>
            <ac:grpSpMk id="49" creationId="{B0C6B455-181E-4EF5-89BA-E5E8D04C4C84}"/>
          </ac:grpSpMkLst>
        </pc:grpChg>
        <pc:picChg chg="del">
          <ac:chgData name="Daniel Miodovnik" userId="202993e9-48c1-4002-b70a-b31d9e4e4046" providerId="ADAL" clId="{E0EAB50E-F98E-4DBD-B068-7BF14FE63F24}" dt="2020-03-30T20:53:53.112" v="1889" actId="478"/>
          <ac:picMkLst>
            <pc:docMk/>
            <pc:sldMk cId="1693549739" sldId="396"/>
            <ac:picMk id="32" creationId="{07B8A7D9-BDD5-46EF-A27F-248A60D3056B}"/>
          </ac:picMkLst>
        </pc:picChg>
        <pc:picChg chg="del">
          <ac:chgData name="Daniel Miodovnik" userId="202993e9-48c1-4002-b70a-b31d9e4e4046" providerId="ADAL" clId="{E0EAB50E-F98E-4DBD-B068-7BF14FE63F24}" dt="2020-03-30T20:53:53.112" v="1889" actId="478"/>
          <ac:picMkLst>
            <pc:docMk/>
            <pc:sldMk cId="1693549739" sldId="396"/>
            <ac:picMk id="34" creationId="{3DF3126E-DEEB-41FE-82B7-4F27D4442449}"/>
          </ac:picMkLst>
        </pc:picChg>
        <pc:picChg chg="del">
          <ac:chgData name="Daniel Miodovnik" userId="202993e9-48c1-4002-b70a-b31d9e4e4046" providerId="ADAL" clId="{E0EAB50E-F98E-4DBD-B068-7BF14FE63F24}" dt="2020-03-30T20:53:53.112" v="1889" actId="478"/>
          <ac:picMkLst>
            <pc:docMk/>
            <pc:sldMk cId="1693549739" sldId="396"/>
            <ac:picMk id="36" creationId="{6D649EDE-07A7-4E35-9DE4-E4F9226BEE0E}"/>
          </ac:picMkLst>
        </pc:picChg>
        <pc:picChg chg="mod">
          <ac:chgData name="Daniel Miodovnik" userId="202993e9-48c1-4002-b70a-b31d9e4e4046" providerId="ADAL" clId="{E0EAB50E-F98E-4DBD-B068-7BF14FE63F24}" dt="2020-03-30T20:53:58.814" v="1891" actId="108"/>
          <ac:picMkLst>
            <pc:docMk/>
            <pc:sldMk cId="1693549739" sldId="396"/>
            <ac:picMk id="50" creationId="{BFB332F7-E66A-41F9-BAB7-2D1268431A9E}"/>
          </ac:picMkLst>
        </pc:picChg>
        <pc:picChg chg="del">
          <ac:chgData name="Daniel Miodovnik" userId="202993e9-48c1-4002-b70a-b31d9e4e4046" providerId="ADAL" clId="{E0EAB50E-F98E-4DBD-B068-7BF14FE63F24}" dt="2020-03-30T20:53:53.112" v="1889" actId="478"/>
          <ac:picMkLst>
            <pc:docMk/>
            <pc:sldMk cId="1693549739" sldId="396"/>
            <ac:picMk id="53" creationId="{B4FD916B-7DD8-4CEF-8958-1140F8B1AE4F}"/>
          </ac:picMkLst>
        </pc:picChg>
        <pc:picChg chg="mod">
          <ac:chgData name="Daniel Miodovnik" userId="202993e9-48c1-4002-b70a-b31d9e4e4046" providerId="ADAL" clId="{E0EAB50E-F98E-4DBD-B068-7BF14FE63F24}" dt="2020-03-30T20:54:04.124" v="1892" actId="207"/>
          <ac:picMkLst>
            <pc:docMk/>
            <pc:sldMk cId="1693549739" sldId="396"/>
            <ac:picMk id="54" creationId="{E9F64961-B5BC-4DDA-A65B-090657CA2DF1}"/>
          </ac:picMkLst>
        </pc:picChg>
        <pc:cxnChg chg="mod">
          <ac:chgData name="Daniel Miodovnik" userId="202993e9-48c1-4002-b70a-b31d9e4e4046" providerId="ADAL" clId="{E0EAB50E-F98E-4DBD-B068-7BF14FE63F24}" dt="2020-03-30T20:56:37.050" v="1951" actId="1035"/>
          <ac:cxnSpMkLst>
            <pc:docMk/>
            <pc:sldMk cId="1693549739" sldId="396"/>
            <ac:cxnSpMk id="35" creationId="{69F40C7B-4C06-4700-9466-CADE17F3ABA6}"/>
          </ac:cxnSpMkLst>
        </pc:cxnChg>
        <pc:cxnChg chg="del mod">
          <ac:chgData name="Daniel Miodovnik" userId="202993e9-48c1-4002-b70a-b31d9e4e4046" providerId="ADAL" clId="{E0EAB50E-F98E-4DBD-B068-7BF14FE63F24}" dt="2020-03-30T20:53:38.601" v="1885" actId="478"/>
          <ac:cxnSpMkLst>
            <pc:docMk/>
            <pc:sldMk cId="1693549739" sldId="396"/>
            <ac:cxnSpMk id="52" creationId="{EEF19B21-FB71-4627-93BF-0058ACA28EDE}"/>
          </ac:cxnSpMkLst>
        </pc:cxnChg>
      </pc:sldChg>
      <pc:sldChg chg="addSp delSp modSp">
        <pc:chgData name="Daniel Miodovnik" userId="202993e9-48c1-4002-b70a-b31d9e4e4046" providerId="ADAL" clId="{E0EAB50E-F98E-4DBD-B068-7BF14FE63F24}" dt="2020-03-30T21:05:33.597" v="2284" actId="20577"/>
        <pc:sldMkLst>
          <pc:docMk/>
          <pc:sldMk cId="4175406888" sldId="397"/>
        </pc:sldMkLst>
        <pc:spChg chg="mod">
          <ac:chgData name="Daniel Miodovnik" userId="202993e9-48c1-4002-b70a-b31d9e4e4046" providerId="ADAL" clId="{E0EAB50E-F98E-4DBD-B068-7BF14FE63F24}" dt="2020-03-30T21:05:33.597" v="2284" actId="20577"/>
          <ac:spMkLst>
            <pc:docMk/>
            <pc:sldMk cId="4175406888" sldId="397"/>
            <ac:spMk id="39" creationId="{0E237B92-D84D-464A-88FE-E5DAA95C91B6}"/>
          </ac:spMkLst>
        </pc:spChg>
        <pc:spChg chg="del mod">
          <ac:chgData name="Daniel Miodovnik" userId="202993e9-48c1-4002-b70a-b31d9e4e4046" providerId="ADAL" clId="{E0EAB50E-F98E-4DBD-B068-7BF14FE63F24}" dt="2020-03-30T20:57:56.866" v="1979"/>
          <ac:spMkLst>
            <pc:docMk/>
            <pc:sldMk cId="4175406888" sldId="397"/>
            <ac:spMk id="50" creationId="{FD0C8AE1-8307-4373-AFD8-9664CD32AF8A}"/>
          </ac:spMkLst>
        </pc:spChg>
        <pc:spChg chg="del mod">
          <ac:chgData name="Daniel Miodovnik" userId="202993e9-48c1-4002-b70a-b31d9e4e4046" providerId="ADAL" clId="{E0EAB50E-F98E-4DBD-B068-7BF14FE63F24}" dt="2020-03-30T20:57:57.999" v="1980" actId="478"/>
          <ac:spMkLst>
            <pc:docMk/>
            <pc:sldMk cId="4175406888" sldId="397"/>
            <ac:spMk id="51" creationId="{0821390C-150B-4E44-B757-CD6A774E3C6A}"/>
          </ac:spMkLst>
        </pc:spChg>
        <pc:spChg chg="mod">
          <ac:chgData name="Daniel Miodovnik" userId="202993e9-48c1-4002-b70a-b31d9e4e4046" providerId="ADAL" clId="{E0EAB50E-F98E-4DBD-B068-7BF14FE63F24}" dt="2020-03-30T20:58:00.499" v="1986" actId="1035"/>
          <ac:spMkLst>
            <pc:docMk/>
            <pc:sldMk cId="4175406888" sldId="397"/>
            <ac:spMk id="53" creationId="{153F0C78-018A-4786-960B-E07A5545B375}"/>
          </ac:spMkLst>
        </pc:spChg>
        <pc:spChg chg="add">
          <ac:chgData name="Daniel Miodovnik" userId="202993e9-48c1-4002-b70a-b31d9e4e4046" providerId="ADAL" clId="{E0EAB50E-F98E-4DBD-B068-7BF14FE63F24}" dt="2020-03-30T20:57:37.689" v="1960"/>
          <ac:spMkLst>
            <pc:docMk/>
            <pc:sldMk cId="4175406888" sldId="397"/>
            <ac:spMk id="56" creationId="{ED9B1D29-DC7D-4B39-8302-8B3D79D819AE}"/>
          </ac:spMkLst>
        </pc:spChg>
        <pc:grpChg chg="del">
          <ac:chgData name="Daniel Miodovnik" userId="202993e9-48c1-4002-b70a-b31d9e4e4046" providerId="ADAL" clId="{E0EAB50E-F98E-4DBD-B068-7BF14FE63F24}" dt="2020-03-30T20:58:12.159" v="1988" actId="478"/>
          <ac:grpSpMkLst>
            <pc:docMk/>
            <pc:sldMk cId="4175406888" sldId="397"/>
            <ac:grpSpMk id="2" creationId="{1FCB4066-BC35-4256-B4AA-75BDCC6D5245}"/>
          </ac:grpSpMkLst>
        </pc:grpChg>
        <pc:grpChg chg="del">
          <ac:chgData name="Daniel Miodovnik" userId="202993e9-48c1-4002-b70a-b31d9e4e4046" providerId="ADAL" clId="{E0EAB50E-F98E-4DBD-B068-7BF14FE63F24}" dt="2020-03-30T20:58:12.159" v="1988" actId="478"/>
          <ac:grpSpMkLst>
            <pc:docMk/>
            <pc:sldMk cId="4175406888" sldId="397"/>
            <ac:grpSpMk id="31" creationId="{1700DA26-3F37-4E3F-89E8-EB10F38A900E}"/>
          </ac:grpSpMkLst>
        </pc:grpChg>
        <pc:grpChg chg="add mod">
          <ac:chgData name="Daniel Miodovnik" userId="202993e9-48c1-4002-b70a-b31d9e4e4046" providerId="ADAL" clId="{E0EAB50E-F98E-4DBD-B068-7BF14FE63F24}" dt="2020-03-30T20:57:41.344" v="1962"/>
          <ac:grpSpMkLst>
            <pc:docMk/>
            <pc:sldMk cId="4175406888" sldId="397"/>
            <ac:grpSpMk id="49" creationId="{838BF1EA-E91A-4332-9A55-260F6333387B}"/>
          </ac:grpSpMkLst>
        </pc:grpChg>
        <pc:grpChg chg="add del">
          <ac:chgData name="Daniel Miodovnik" userId="202993e9-48c1-4002-b70a-b31d9e4e4046" providerId="ADAL" clId="{E0EAB50E-F98E-4DBD-B068-7BF14FE63F24}" dt="2020-03-30T20:58:02.795" v="1987" actId="478"/>
          <ac:grpSpMkLst>
            <pc:docMk/>
            <pc:sldMk cId="4175406888" sldId="397"/>
            <ac:grpSpMk id="57" creationId="{FE2BCFC1-45A4-43B7-9E32-726885EB34EA}"/>
          </ac:grpSpMkLst>
        </pc:grpChg>
        <pc:grpChg chg="add del">
          <ac:chgData name="Daniel Miodovnik" userId="202993e9-48c1-4002-b70a-b31d9e4e4046" providerId="ADAL" clId="{E0EAB50E-F98E-4DBD-B068-7BF14FE63F24}" dt="2020-03-30T20:58:14.142" v="1990" actId="478"/>
          <ac:grpSpMkLst>
            <pc:docMk/>
            <pc:sldMk cId="4175406888" sldId="397"/>
            <ac:grpSpMk id="62" creationId="{3DBFC9A7-E506-477F-8769-7B740AFA1E63}"/>
          </ac:grpSpMkLst>
        </pc:grpChg>
        <pc:grpChg chg="add mod">
          <ac:chgData name="Daniel Miodovnik" userId="202993e9-48c1-4002-b70a-b31d9e4e4046" providerId="ADAL" clId="{E0EAB50E-F98E-4DBD-B068-7BF14FE63F24}" dt="2020-03-30T20:58:15.392" v="1992" actId="1035"/>
          <ac:grpSpMkLst>
            <pc:docMk/>
            <pc:sldMk cId="4175406888" sldId="397"/>
            <ac:grpSpMk id="67" creationId="{CFED2ECA-7B5B-4593-AD34-1B4631D2BA22}"/>
          </ac:grpSpMkLst>
        </pc:grpChg>
        <pc:grpChg chg="add mod">
          <ac:chgData name="Daniel Miodovnik" userId="202993e9-48c1-4002-b70a-b31d9e4e4046" providerId="ADAL" clId="{E0EAB50E-F98E-4DBD-B068-7BF14FE63F24}" dt="2020-03-30T20:58:26.711" v="1997" actId="1036"/>
          <ac:grpSpMkLst>
            <pc:docMk/>
            <pc:sldMk cId="4175406888" sldId="397"/>
            <ac:grpSpMk id="74" creationId="{60343D20-228D-4F44-BAA5-FC535AEB48A0}"/>
          </ac:grpSpMkLst>
        </pc:grpChg>
        <pc:cxnChg chg="del mod">
          <ac:chgData name="Daniel Miodovnik" userId="202993e9-48c1-4002-b70a-b31d9e4e4046" providerId="ADAL" clId="{E0EAB50E-F98E-4DBD-B068-7BF14FE63F24}" dt="2020-03-30T20:57:56.866" v="1977" actId="478"/>
          <ac:cxnSpMkLst>
            <pc:docMk/>
            <pc:sldMk cId="4175406888" sldId="397"/>
            <ac:cxnSpMk id="52" creationId="{EEF19B21-FB71-4627-93BF-0058ACA28EDE}"/>
          </ac:cxnSpMkLst>
        </pc:cxnChg>
      </pc:sldChg>
      <pc:sldChg chg="addSp delSp modSp">
        <pc:chgData name="Daniel Miodovnik" userId="202993e9-48c1-4002-b70a-b31d9e4e4046" providerId="ADAL" clId="{E0EAB50E-F98E-4DBD-B068-7BF14FE63F24}" dt="2020-03-30T21:05:30.266" v="2280" actId="20577"/>
        <pc:sldMkLst>
          <pc:docMk/>
          <pc:sldMk cId="4044742825" sldId="398"/>
        </pc:sldMkLst>
        <pc:spChg chg="mod topLvl">
          <ac:chgData name="Daniel Miodovnik" userId="202993e9-48c1-4002-b70a-b31d9e4e4046" providerId="ADAL" clId="{E0EAB50E-F98E-4DBD-B068-7BF14FE63F24}" dt="2020-03-30T20:59:22.985" v="2036" actId="20577"/>
          <ac:spMkLst>
            <pc:docMk/>
            <pc:sldMk cId="4044742825" sldId="398"/>
            <ac:spMk id="5" creationId="{5D628E63-6E22-450C-B126-A738B9047BC6}"/>
          </ac:spMkLst>
        </pc:spChg>
        <pc:spChg chg="mod topLvl">
          <ac:chgData name="Daniel Miodovnik" userId="202993e9-48c1-4002-b70a-b31d9e4e4046" providerId="ADAL" clId="{E0EAB50E-F98E-4DBD-B068-7BF14FE63F24}" dt="2020-03-30T20:59:17.721" v="2033" actId="164"/>
          <ac:spMkLst>
            <pc:docMk/>
            <pc:sldMk cId="4044742825" sldId="398"/>
            <ac:spMk id="7" creationId="{E20A75F3-464A-4402-9D6E-611A2D6B0618}"/>
          </ac:spMkLst>
        </pc:spChg>
        <pc:spChg chg="mod">
          <ac:chgData name="Daniel Miodovnik" userId="202993e9-48c1-4002-b70a-b31d9e4e4046" providerId="ADAL" clId="{E0EAB50E-F98E-4DBD-B068-7BF14FE63F24}" dt="2020-03-30T21:05:30.266" v="2280" actId="20577"/>
          <ac:spMkLst>
            <pc:docMk/>
            <pc:sldMk cId="4044742825" sldId="398"/>
            <ac:spMk id="39" creationId="{0E237B92-D84D-464A-88FE-E5DAA95C91B6}"/>
          </ac:spMkLst>
        </pc:spChg>
        <pc:spChg chg="mod topLvl">
          <ac:chgData name="Daniel Miodovnik" userId="202993e9-48c1-4002-b70a-b31d9e4e4046" providerId="ADAL" clId="{E0EAB50E-F98E-4DBD-B068-7BF14FE63F24}" dt="2020-03-30T21:00:50.173" v="2093" actId="1036"/>
          <ac:spMkLst>
            <pc:docMk/>
            <pc:sldMk cId="4044742825" sldId="398"/>
            <ac:spMk id="44" creationId="{D476C147-67FC-4A88-A0E3-78DBD8B0958A}"/>
          </ac:spMkLst>
        </pc:spChg>
        <pc:spChg chg="mod topLvl">
          <ac:chgData name="Daniel Miodovnik" userId="202993e9-48c1-4002-b70a-b31d9e4e4046" providerId="ADAL" clId="{E0EAB50E-F98E-4DBD-B068-7BF14FE63F24}" dt="2020-03-30T21:00:50.173" v="2093" actId="1036"/>
          <ac:spMkLst>
            <pc:docMk/>
            <pc:sldMk cId="4044742825" sldId="398"/>
            <ac:spMk id="47" creationId="{49D066ED-48FC-4BC2-B7E2-BB24A2495567}"/>
          </ac:spMkLst>
        </pc:spChg>
        <pc:spChg chg="del mod">
          <ac:chgData name="Daniel Miodovnik" userId="202993e9-48c1-4002-b70a-b31d9e4e4046" providerId="ADAL" clId="{E0EAB50E-F98E-4DBD-B068-7BF14FE63F24}" dt="2020-03-30T20:58:48.731" v="2029"/>
          <ac:spMkLst>
            <pc:docMk/>
            <pc:sldMk cId="4044742825" sldId="398"/>
            <ac:spMk id="50" creationId="{FD0C8AE1-8307-4373-AFD8-9664CD32AF8A}"/>
          </ac:spMkLst>
        </pc:spChg>
        <pc:spChg chg="del mod">
          <ac:chgData name="Daniel Miodovnik" userId="202993e9-48c1-4002-b70a-b31d9e4e4046" providerId="ADAL" clId="{E0EAB50E-F98E-4DBD-B068-7BF14FE63F24}" dt="2020-03-30T20:58:50.059" v="2030" actId="478"/>
          <ac:spMkLst>
            <pc:docMk/>
            <pc:sldMk cId="4044742825" sldId="398"/>
            <ac:spMk id="51" creationId="{0821390C-150B-4E44-B757-CD6A774E3C6A}"/>
          </ac:spMkLst>
        </pc:spChg>
        <pc:spChg chg="mod topLvl">
          <ac:chgData name="Daniel Miodovnik" userId="202993e9-48c1-4002-b70a-b31d9e4e4046" providerId="ADAL" clId="{E0EAB50E-F98E-4DBD-B068-7BF14FE63F24}" dt="2020-03-30T21:03:04.001" v="2181" actId="164"/>
          <ac:spMkLst>
            <pc:docMk/>
            <pc:sldMk cId="4044742825" sldId="398"/>
            <ac:spMk id="54" creationId="{B1C46FB9-D758-423B-8E16-6CFDE99A9F9D}"/>
          </ac:spMkLst>
        </pc:spChg>
        <pc:spChg chg="mod topLvl">
          <ac:chgData name="Daniel Miodovnik" userId="202993e9-48c1-4002-b70a-b31d9e4e4046" providerId="ADAL" clId="{E0EAB50E-F98E-4DBD-B068-7BF14FE63F24}" dt="2020-03-30T21:03:04.001" v="2181" actId="164"/>
          <ac:spMkLst>
            <pc:docMk/>
            <pc:sldMk cId="4044742825" sldId="398"/>
            <ac:spMk id="55" creationId="{46CFD24A-80E8-4776-A441-0ED49EE1F03C}"/>
          </ac:spMkLst>
        </pc:spChg>
        <pc:spChg chg="mod">
          <ac:chgData name="Daniel Miodovnik" userId="202993e9-48c1-4002-b70a-b31d9e4e4046" providerId="ADAL" clId="{E0EAB50E-F98E-4DBD-B068-7BF14FE63F24}" dt="2020-03-30T21:02:29.091" v="2169" actId="20577"/>
          <ac:spMkLst>
            <pc:docMk/>
            <pc:sldMk cId="4044742825" sldId="398"/>
            <ac:spMk id="56" creationId="{9A7FD1B0-0B4A-446F-BA12-4B38AB3C4783}"/>
          </ac:spMkLst>
        </pc:spChg>
        <pc:spChg chg="mod">
          <ac:chgData name="Daniel Miodovnik" userId="202993e9-48c1-4002-b70a-b31d9e4e4046" providerId="ADAL" clId="{E0EAB50E-F98E-4DBD-B068-7BF14FE63F24}" dt="2020-03-30T20:58:47.715" v="2027" actId="948"/>
          <ac:spMkLst>
            <pc:docMk/>
            <pc:sldMk cId="4044742825" sldId="398"/>
            <ac:spMk id="83" creationId="{A3335F92-6836-4802-B09B-1FEE724FDB77}"/>
          </ac:spMkLst>
        </pc:spChg>
        <pc:spChg chg="add del mod">
          <ac:chgData name="Daniel Miodovnik" userId="202993e9-48c1-4002-b70a-b31d9e4e4046" providerId="ADAL" clId="{E0EAB50E-F98E-4DBD-B068-7BF14FE63F24}" dt="2020-03-30T21:01:27.107" v="2110"/>
          <ac:spMkLst>
            <pc:docMk/>
            <pc:sldMk cId="4044742825" sldId="398"/>
            <ac:spMk id="107" creationId="{EC725466-C95C-41DC-A836-5633A786FCFD}"/>
          </ac:spMkLst>
        </pc:spChg>
        <pc:spChg chg="add del">
          <ac:chgData name="Daniel Miodovnik" userId="202993e9-48c1-4002-b70a-b31d9e4e4046" providerId="ADAL" clId="{E0EAB50E-F98E-4DBD-B068-7BF14FE63F24}" dt="2020-03-30T21:01:31.910" v="2120"/>
          <ac:spMkLst>
            <pc:docMk/>
            <pc:sldMk cId="4044742825" sldId="398"/>
            <ac:spMk id="108" creationId="{BF84F2CA-5EE5-4BDC-826B-A093E461C70D}"/>
          </ac:spMkLst>
        </pc:spChg>
        <pc:spChg chg="add mod">
          <ac:chgData name="Daniel Miodovnik" userId="202993e9-48c1-4002-b70a-b31d9e4e4046" providerId="ADAL" clId="{E0EAB50E-F98E-4DBD-B068-7BF14FE63F24}" dt="2020-03-30T21:02:19.683" v="2163" actId="552"/>
          <ac:spMkLst>
            <pc:docMk/>
            <pc:sldMk cId="4044742825" sldId="398"/>
            <ac:spMk id="109" creationId="{D1A3918D-9DE9-4A44-A1E8-CBE66DC5B0A3}"/>
          </ac:spMkLst>
        </pc:spChg>
        <pc:grpChg chg="add mod">
          <ac:chgData name="Daniel Miodovnik" userId="202993e9-48c1-4002-b70a-b31d9e4e4046" providerId="ADAL" clId="{E0EAB50E-F98E-4DBD-B068-7BF14FE63F24}" dt="2020-03-30T21:02:59.346" v="2179" actId="164"/>
          <ac:grpSpMkLst>
            <pc:docMk/>
            <pc:sldMk cId="4044742825" sldId="398"/>
            <ac:grpSpMk id="2" creationId="{28AFD354-7134-4CA5-8980-DE307851CC06}"/>
          </ac:grpSpMkLst>
        </pc:grpChg>
        <pc:grpChg chg="del">
          <ac:chgData name="Daniel Miodovnik" userId="202993e9-48c1-4002-b70a-b31d9e4e4046" providerId="ADAL" clId="{E0EAB50E-F98E-4DBD-B068-7BF14FE63F24}" dt="2020-03-30T20:59:06.904" v="2031" actId="165"/>
          <ac:grpSpMkLst>
            <pc:docMk/>
            <pc:sldMk cId="4044742825" sldId="398"/>
            <ac:grpSpMk id="3" creationId="{AC0344DE-8DB9-48BA-B84C-81459A4A045E}"/>
          </ac:grpSpMkLst>
        </pc:grpChg>
        <pc:grpChg chg="add mod">
          <ac:chgData name="Daniel Miodovnik" userId="202993e9-48c1-4002-b70a-b31d9e4e4046" providerId="ADAL" clId="{E0EAB50E-F98E-4DBD-B068-7BF14FE63F24}" dt="2020-03-30T21:03:08.014" v="2186" actId="465"/>
          <ac:grpSpMkLst>
            <pc:docMk/>
            <pc:sldMk cId="4044742825" sldId="398"/>
            <ac:grpSpMk id="6" creationId="{497825AC-A326-41BA-B36B-DB860A12DCE9}"/>
          </ac:grpSpMkLst>
        </pc:grpChg>
        <pc:grpChg chg="add del mod">
          <ac:chgData name="Daniel Miodovnik" userId="202993e9-48c1-4002-b70a-b31d9e4e4046" providerId="ADAL" clId="{E0EAB50E-F98E-4DBD-B068-7BF14FE63F24}" dt="2020-03-30T21:03:44.233" v="2232" actId="165"/>
          <ac:grpSpMkLst>
            <pc:docMk/>
            <pc:sldMk cId="4044742825" sldId="398"/>
            <ac:grpSpMk id="10" creationId="{2E7EBA25-2A78-4FEC-BB33-EA1D53D64460}"/>
          </ac:grpSpMkLst>
        </pc:grpChg>
        <pc:grpChg chg="add mod">
          <ac:chgData name="Daniel Miodovnik" userId="202993e9-48c1-4002-b70a-b31d9e4e4046" providerId="ADAL" clId="{E0EAB50E-F98E-4DBD-B068-7BF14FE63F24}" dt="2020-03-30T21:03:08.014" v="2186" actId="465"/>
          <ac:grpSpMkLst>
            <pc:docMk/>
            <pc:sldMk cId="4044742825" sldId="398"/>
            <ac:grpSpMk id="11" creationId="{60372391-3128-4779-BBE2-23B97ADCB7E0}"/>
          </ac:grpSpMkLst>
        </pc:grpChg>
        <pc:grpChg chg="mod topLvl">
          <ac:chgData name="Daniel Miodovnik" userId="202993e9-48c1-4002-b70a-b31d9e4e4046" providerId="ADAL" clId="{E0EAB50E-F98E-4DBD-B068-7BF14FE63F24}" dt="2020-03-30T21:03:44.233" v="2232" actId="165"/>
          <ac:grpSpMkLst>
            <pc:docMk/>
            <pc:sldMk cId="4044742825" sldId="398"/>
            <ac:grpSpMk id="26" creationId="{F42319C4-7066-408A-8EB7-67736C56ECF3}"/>
          </ac:grpSpMkLst>
        </pc:grpChg>
        <pc:grpChg chg="del mod topLvl">
          <ac:chgData name="Daniel Miodovnik" userId="202993e9-48c1-4002-b70a-b31d9e4e4046" providerId="ADAL" clId="{E0EAB50E-F98E-4DBD-B068-7BF14FE63F24}" dt="2020-03-30T20:59:10.345" v="2032" actId="165"/>
          <ac:grpSpMkLst>
            <pc:docMk/>
            <pc:sldMk cId="4044742825" sldId="398"/>
            <ac:grpSpMk id="27" creationId="{BD20032A-F3A0-4755-8730-12346FA9B083}"/>
          </ac:grpSpMkLst>
        </pc:grpChg>
        <pc:grpChg chg="add del">
          <ac:chgData name="Daniel Miodovnik" userId="202993e9-48c1-4002-b70a-b31d9e4e4046" providerId="ADAL" clId="{E0EAB50E-F98E-4DBD-B068-7BF14FE63F24}" dt="2020-03-30T20:58:33.077" v="1999"/>
          <ac:grpSpMkLst>
            <pc:docMk/>
            <pc:sldMk cId="4044742825" sldId="398"/>
            <ac:grpSpMk id="45" creationId="{5197311E-A1BC-43B4-8663-043705730D3B}"/>
          </ac:grpSpMkLst>
        </pc:grpChg>
        <pc:grpChg chg="add mod">
          <ac:chgData name="Daniel Miodovnik" userId="202993e9-48c1-4002-b70a-b31d9e4e4046" providerId="ADAL" clId="{E0EAB50E-F98E-4DBD-B068-7BF14FE63F24}" dt="2020-03-30T21:01:45.976" v="2143" actId="1036"/>
          <ac:grpSpMkLst>
            <pc:docMk/>
            <pc:sldMk cId="4044742825" sldId="398"/>
            <ac:grpSpMk id="53" creationId="{94A33AAD-CDD6-476F-80CD-7CBD74B37657}"/>
          </ac:grpSpMkLst>
        </pc:grpChg>
        <pc:grpChg chg="del mod topLvl">
          <ac:chgData name="Daniel Miodovnik" userId="202993e9-48c1-4002-b70a-b31d9e4e4046" providerId="ADAL" clId="{E0EAB50E-F98E-4DBD-B068-7BF14FE63F24}" dt="2020-03-30T20:59:44.002" v="2055" actId="478"/>
          <ac:grpSpMkLst>
            <pc:docMk/>
            <pc:sldMk cId="4044742825" sldId="398"/>
            <ac:grpSpMk id="73" creationId="{E75AA432-13D5-4EBD-93DD-B8330DD0E516}"/>
          </ac:grpSpMkLst>
        </pc:grpChg>
        <pc:grpChg chg="del mod topLvl">
          <ac:chgData name="Daniel Miodovnik" userId="202993e9-48c1-4002-b70a-b31d9e4e4046" providerId="ADAL" clId="{E0EAB50E-F98E-4DBD-B068-7BF14FE63F24}" dt="2020-03-30T20:59:39.793" v="2040" actId="478"/>
          <ac:grpSpMkLst>
            <pc:docMk/>
            <pc:sldMk cId="4044742825" sldId="398"/>
            <ac:grpSpMk id="78" creationId="{DD13EEB8-CAF0-48A6-B117-962A1350870C}"/>
          </ac:grpSpMkLst>
        </pc:grpChg>
        <pc:grpChg chg="add mod">
          <ac:chgData name="Daniel Miodovnik" userId="202993e9-48c1-4002-b70a-b31d9e4e4046" providerId="ADAL" clId="{E0EAB50E-F98E-4DBD-B068-7BF14FE63F24}" dt="2020-03-30T21:03:04.001" v="2181" actId="164"/>
          <ac:grpSpMkLst>
            <pc:docMk/>
            <pc:sldMk cId="4044742825" sldId="398"/>
            <ac:grpSpMk id="86" creationId="{3A3B40C6-6CF2-4B65-98FF-D6838934D728}"/>
          </ac:grpSpMkLst>
        </pc:grpChg>
        <pc:grpChg chg="mod">
          <ac:chgData name="Daniel Miodovnik" userId="202993e9-48c1-4002-b70a-b31d9e4e4046" providerId="ADAL" clId="{E0EAB50E-F98E-4DBD-B068-7BF14FE63F24}" dt="2020-03-30T21:00:33.752" v="2087" actId="552"/>
          <ac:grpSpMkLst>
            <pc:docMk/>
            <pc:sldMk cId="4044742825" sldId="398"/>
            <ac:grpSpMk id="87" creationId="{CEAEC6F6-2436-466F-9F2F-53BC65B2D289}"/>
          </ac:grpSpMkLst>
        </pc:grpChg>
        <pc:grpChg chg="add mod topLvl">
          <ac:chgData name="Daniel Miodovnik" userId="202993e9-48c1-4002-b70a-b31d9e4e4046" providerId="ADAL" clId="{E0EAB50E-F98E-4DBD-B068-7BF14FE63F24}" dt="2020-03-30T21:03:44.233" v="2232" actId="165"/>
          <ac:grpSpMkLst>
            <pc:docMk/>
            <pc:sldMk cId="4044742825" sldId="398"/>
            <ac:grpSpMk id="93" creationId="{E7612430-DD20-4228-8228-992C539654F4}"/>
          </ac:grpSpMkLst>
        </pc:grpChg>
        <pc:grpChg chg="mod">
          <ac:chgData name="Daniel Miodovnik" userId="202993e9-48c1-4002-b70a-b31d9e4e4046" providerId="ADAL" clId="{E0EAB50E-F98E-4DBD-B068-7BF14FE63F24}" dt="2020-03-30T21:03:08.014" v="2186" actId="465"/>
          <ac:grpSpMkLst>
            <pc:docMk/>
            <pc:sldMk cId="4044742825" sldId="398"/>
            <ac:grpSpMk id="94" creationId="{46864DA8-2FF9-4218-8216-58C0E492CDC4}"/>
          </ac:grpSpMkLst>
        </pc:grpChg>
        <pc:grpChg chg="add mod">
          <ac:chgData name="Daniel Miodovnik" userId="202993e9-48c1-4002-b70a-b31d9e4e4046" providerId="ADAL" clId="{E0EAB50E-F98E-4DBD-B068-7BF14FE63F24}" dt="2020-03-30T21:02:59.346" v="2179" actId="164"/>
          <ac:grpSpMkLst>
            <pc:docMk/>
            <pc:sldMk cId="4044742825" sldId="398"/>
            <ac:grpSpMk id="100" creationId="{95988C42-89AE-4EBA-A46C-677A9BB4CED1}"/>
          </ac:grpSpMkLst>
        </pc:grpChg>
        <pc:picChg chg="del mod topLvl">
          <ac:chgData name="Daniel Miodovnik" userId="202993e9-48c1-4002-b70a-b31d9e4e4046" providerId="ADAL" clId="{E0EAB50E-F98E-4DBD-B068-7BF14FE63F24}" dt="2020-03-30T21:00:20.924" v="2075" actId="478"/>
          <ac:picMkLst>
            <pc:docMk/>
            <pc:sldMk cId="4044742825" sldId="398"/>
            <ac:picMk id="69" creationId="{41548F73-3F81-4926-B55A-56845798E52A}"/>
          </ac:picMkLst>
        </pc:picChg>
        <pc:picChg chg="del mod topLvl">
          <ac:chgData name="Daniel Miodovnik" userId="202993e9-48c1-4002-b70a-b31d9e4e4046" providerId="ADAL" clId="{E0EAB50E-F98E-4DBD-B068-7BF14FE63F24}" dt="2020-03-30T21:00:20.924" v="2075" actId="478"/>
          <ac:picMkLst>
            <pc:docMk/>
            <pc:sldMk cId="4044742825" sldId="398"/>
            <ac:picMk id="70" creationId="{508EEF5C-5D0D-4316-8FEF-2C4715DBE8F0}"/>
          </ac:picMkLst>
        </pc:picChg>
        <pc:picChg chg="del mod topLvl">
          <ac:chgData name="Daniel Miodovnik" userId="202993e9-48c1-4002-b70a-b31d9e4e4046" providerId="ADAL" clId="{E0EAB50E-F98E-4DBD-B068-7BF14FE63F24}" dt="2020-03-30T21:00:20.924" v="2075" actId="478"/>
          <ac:picMkLst>
            <pc:docMk/>
            <pc:sldMk cId="4044742825" sldId="398"/>
            <ac:picMk id="71" creationId="{6FD5E43D-1887-4C8B-BB1C-6DA49326EAF7}"/>
          </ac:picMkLst>
        </pc:picChg>
        <pc:picChg chg="del mod topLvl">
          <ac:chgData name="Daniel Miodovnik" userId="202993e9-48c1-4002-b70a-b31d9e4e4046" providerId="ADAL" clId="{E0EAB50E-F98E-4DBD-B068-7BF14FE63F24}" dt="2020-03-30T21:00:20.924" v="2075" actId="478"/>
          <ac:picMkLst>
            <pc:docMk/>
            <pc:sldMk cId="4044742825" sldId="398"/>
            <ac:picMk id="72" creationId="{3D134A03-1E6B-4430-9F16-BF779EEB5003}"/>
          </ac:picMkLst>
        </pc:picChg>
        <pc:cxnChg chg="del mod">
          <ac:chgData name="Daniel Miodovnik" userId="202993e9-48c1-4002-b70a-b31d9e4e4046" providerId="ADAL" clId="{E0EAB50E-F98E-4DBD-B068-7BF14FE63F24}" dt="2020-03-30T20:58:50.059" v="2030" actId="478"/>
          <ac:cxnSpMkLst>
            <pc:docMk/>
            <pc:sldMk cId="4044742825" sldId="398"/>
            <ac:cxnSpMk id="52" creationId="{EEF19B21-FB71-4627-93BF-0058ACA28EDE}"/>
          </ac:cxnSpMkLst>
        </pc:cxnChg>
        <pc:cxnChg chg="mod">
          <ac:chgData name="Daniel Miodovnik" userId="202993e9-48c1-4002-b70a-b31d9e4e4046" providerId="ADAL" clId="{E0EAB50E-F98E-4DBD-B068-7BF14FE63F24}" dt="2020-03-30T21:01:44.208" v="2137" actId="1036"/>
          <ac:cxnSpMkLst>
            <pc:docMk/>
            <pc:sldMk cId="4044742825" sldId="398"/>
            <ac:cxnSpMk id="85" creationId="{B9FB9E59-EC2F-4F50-984F-E4589F4BA742}"/>
          </ac:cxnSpMkLst>
        </pc:cxnChg>
      </pc:sldChg>
      <pc:sldChg chg="addSp delSp modSp">
        <pc:chgData name="Daniel Miodovnik" userId="202993e9-48c1-4002-b70a-b31d9e4e4046" providerId="ADAL" clId="{E0EAB50E-F98E-4DBD-B068-7BF14FE63F24}" dt="2020-03-30T20:29:07.759" v="1283" actId="1036"/>
        <pc:sldMkLst>
          <pc:docMk/>
          <pc:sldMk cId="1399743171" sldId="399"/>
        </pc:sldMkLst>
        <pc:spChg chg="mod topLvl">
          <ac:chgData name="Daniel Miodovnik" userId="202993e9-48c1-4002-b70a-b31d9e4e4046" providerId="ADAL" clId="{E0EAB50E-F98E-4DBD-B068-7BF14FE63F24}" dt="2020-03-30T20:10:26.426" v="923" actId="1076"/>
          <ac:spMkLst>
            <pc:docMk/>
            <pc:sldMk cId="1399743171" sldId="399"/>
            <ac:spMk id="5" creationId="{A1366862-7812-4316-96EB-31E78CFEE391}"/>
          </ac:spMkLst>
        </pc:spChg>
        <pc:spChg chg="del mod topLvl">
          <ac:chgData name="Daniel Miodovnik" userId="202993e9-48c1-4002-b70a-b31d9e4e4046" providerId="ADAL" clId="{E0EAB50E-F98E-4DBD-B068-7BF14FE63F24}" dt="2020-03-30T20:10:13.736" v="917" actId="478"/>
          <ac:spMkLst>
            <pc:docMk/>
            <pc:sldMk cId="1399743171" sldId="399"/>
            <ac:spMk id="6" creationId="{9FB4803C-72CF-43F3-8B27-B63C4EC60AED}"/>
          </ac:spMkLst>
        </pc:spChg>
        <pc:spChg chg="add mod">
          <ac:chgData name="Daniel Miodovnik" userId="202993e9-48c1-4002-b70a-b31d9e4e4046" providerId="ADAL" clId="{E0EAB50E-F98E-4DBD-B068-7BF14FE63F24}" dt="2020-03-30T20:27:15.057" v="1268" actId="14100"/>
          <ac:spMkLst>
            <pc:docMk/>
            <pc:sldMk cId="1399743171" sldId="399"/>
            <ac:spMk id="11" creationId="{F118C511-BF43-45A6-B189-33F0883AB885}"/>
          </ac:spMkLst>
        </pc:spChg>
        <pc:grpChg chg="del">
          <ac:chgData name="Daniel Miodovnik" userId="202993e9-48c1-4002-b70a-b31d9e4e4046" providerId="ADAL" clId="{E0EAB50E-F98E-4DBD-B068-7BF14FE63F24}" dt="2020-03-30T20:10:13.736" v="917" actId="478"/>
          <ac:grpSpMkLst>
            <pc:docMk/>
            <pc:sldMk cId="1399743171" sldId="399"/>
            <ac:grpSpMk id="3" creationId="{688AF719-2985-45C5-82D4-F83922C70768}"/>
          </ac:grpSpMkLst>
        </pc:grpChg>
        <pc:grpChg chg="add mod">
          <ac:chgData name="Daniel Miodovnik" userId="202993e9-48c1-4002-b70a-b31d9e4e4046" providerId="ADAL" clId="{E0EAB50E-F98E-4DBD-B068-7BF14FE63F24}" dt="2020-03-30T20:26:10.518" v="1105" actId="1035"/>
          <ac:grpSpMkLst>
            <pc:docMk/>
            <pc:sldMk cId="1399743171" sldId="399"/>
            <ac:grpSpMk id="10" creationId="{7E795AD3-298E-4B25-B0CB-D386E4C7B7A8}"/>
          </ac:grpSpMkLst>
        </pc:grpChg>
        <pc:picChg chg="add mod">
          <ac:chgData name="Daniel Miodovnik" userId="202993e9-48c1-4002-b70a-b31d9e4e4046" providerId="ADAL" clId="{E0EAB50E-F98E-4DBD-B068-7BF14FE63F24}" dt="2020-03-30T20:29:07.759" v="1283" actId="1036"/>
          <ac:picMkLst>
            <pc:docMk/>
            <pc:sldMk cId="1399743171" sldId="399"/>
            <ac:picMk id="7" creationId="{F925D623-7C2B-4686-A9D5-5F44FD204553}"/>
          </ac:picMkLst>
        </pc:picChg>
        <pc:picChg chg="add mod">
          <ac:chgData name="Daniel Miodovnik" userId="202993e9-48c1-4002-b70a-b31d9e4e4046" providerId="ADAL" clId="{E0EAB50E-F98E-4DBD-B068-7BF14FE63F24}" dt="2020-03-30T20:25:31.916" v="1083" actId="164"/>
          <ac:picMkLst>
            <pc:docMk/>
            <pc:sldMk cId="1399743171" sldId="399"/>
            <ac:picMk id="9" creationId="{0C6C6348-79FC-4349-86EA-E5AE178612E4}"/>
          </ac:picMkLst>
        </pc:picChg>
        <pc:picChg chg="add del">
          <ac:chgData name="Daniel Miodovnik" userId="202993e9-48c1-4002-b70a-b31d9e4e4046" providerId="ADAL" clId="{E0EAB50E-F98E-4DBD-B068-7BF14FE63F24}" dt="2020-03-30T20:15:52.950" v="973"/>
          <ac:picMkLst>
            <pc:docMk/>
            <pc:sldMk cId="1399743171" sldId="399"/>
            <ac:picMk id="15" creationId="{0E346F91-F1A1-45CC-AB48-3F38577EB2CA}"/>
          </ac:picMkLst>
        </pc:picChg>
        <pc:picChg chg="add mod">
          <ac:chgData name="Daniel Miodovnik" userId="202993e9-48c1-4002-b70a-b31d9e4e4046" providerId="ADAL" clId="{E0EAB50E-F98E-4DBD-B068-7BF14FE63F24}" dt="2020-03-30T20:25:31.916" v="1083" actId="164"/>
          <ac:picMkLst>
            <pc:docMk/>
            <pc:sldMk cId="1399743171" sldId="399"/>
            <ac:picMk id="19" creationId="{81377CE3-F386-4668-92B1-5C7585A2DD4F}"/>
          </ac:picMkLst>
        </pc:picChg>
        <pc:picChg chg="add mod">
          <ac:chgData name="Daniel Miodovnik" userId="202993e9-48c1-4002-b70a-b31d9e4e4046" providerId="ADAL" clId="{E0EAB50E-F98E-4DBD-B068-7BF14FE63F24}" dt="2020-03-30T20:25:31.916" v="1083" actId="164"/>
          <ac:picMkLst>
            <pc:docMk/>
            <pc:sldMk cId="1399743171" sldId="399"/>
            <ac:picMk id="20" creationId="{2139DB74-8558-4B2D-A46C-4E65D7BAC0DD}"/>
          </ac:picMkLst>
        </pc:picChg>
        <pc:picChg chg="add mod">
          <ac:chgData name="Daniel Miodovnik" userId="202993e9-48c1-4002-b70a-b31d9e4e4046" providerId="ADAL" clId="{E0EAB50E-F98E-4DBD-B068-7BF14FE63F24}" dt="2020-03-30T20:25:31.916" v="1083" actId="164"/>
          <ac:picMkLst>
            <pc:docMk/>
            <pc:sldMk cId="1399743171" sldId="399"/>
            <ac:picMk id="21" creationId="{E2251967-C09B-47D9-B241-3E7DB631F8D1}"/>
          </ac:picMkLst>
        </pc:picChg>
        <pc:picChg chg="add mod">
          <ac:chgData name="Daniel Miodovnik" userId="202993e9-48c1-4002-b70a-b31d9e4e4046" providerId="ADAL" clId="{E0EAB50E-F98E-4DBD-B068-7BF14FE63F24}" dt="2020-03-30T20:25:31.916" v="1083" actId="164"/>
          <ac:picMkLst>
            <pc:docMk/>
            <pc:sldMk cId="1399743171" sldId="399"/>
            <ac:picMk id="22" creationId="{AE3334D5-7137-433C-B421-2131A9F1E5B5}"/>
          </ac:picMkLst>
        </pc:picChg>
        <pc:picChg chg="add del">
          <ac:chgData name="Daniel Miodovnik" userId="202993e9-48c1-4002-b70a-b31d9e4e4046" providerId="ADAL" clId="{E0EAB50E-F98E-4DBD-B068-7BF14FE63F24}" dt="2020-03-30T20:26:08.785" v="1101"/>
          <ac:picMkLst>
            <pc:docMk/>
            <pc:sldMk cId="1399743171" sldId="399"/>
            <ac:picMk id="29" creationId="{6C26EDE0-96A5-4985-9911-8516838C20DB}"/>
          </ac:picMkLst>
        </pc:picChg>
        <pc:picChg chg="add del">
          <ac:chgData name="Daniel Miodovnik" userId="202993e9-48c1-4002-b70a-b31d9e4e4046" providerId="ADAL" clId="{E0EAB50E-F98E-4DBD-B068-7BF14FE63F24}" dt="2020-03-30T20:26:08.785" v="1101"/>
          <ac:picMkLst>
            <pc:docMk/>
            <pc:sldMk cId="1399743171" sldId="399"/>
            <ac:picMk id="30" creationId="{981716EC-6E48-419E-9565-58A60AEB3B51}"/>
          </ac:picMkLst>
        </pc:picChg>
        <pc:picChg chg="add del">
          <ac:chgData name="Daniel Miodovnik" userId="202993e9-48c1-4002-b70a-b31d9e4e4046" providerId="ADAL" clId="{E0EAB50E-F98E-4DBD-B068-7BF14FE63F24}" dt="2020-03-30T20:26:08.785" v="1101"/>
          <ac:picMkLst>
            <pc:docMk/>
            <pc:sldMk cId="1399743171" sldId="399"/>
            <ac:picMk id="31" creationId="{CA585EB7-3B32-44B6-937F-C2907337FC81}"/>
          </ac:picMkLst>
        </pc:picChg>
        <pc:picChg chg="add del">
          <ac:chgData name="Daniel Miodovnik" userId="202993e9-48c1-4002-b70a-b31d9e4e4046" providerId="ADAL" clId="{E0EAB50E-F98E-4DBD-B068-7BF14FE63F24}" dt="2020-03-30T20:26:08.785" v="1101"/>
          <ac:picMkLst>
            <pc:docMk/>
            <pc:sldMk cId="1399743171" sldId="399"/>
            <ac:picMk id="32" creationId="{4920F560-282B-47CC-8704-36A556A877E7}"/>
          </ac:picMkLst>
        </pc:picChg>
        <pc:picChg chg="add del">
          <ac:chgData name="Daniel Miodovnik" userId="202993e9-48c1-4002-b70a-b31d9e4e4046" providerId="ADAL" clId="{E0EAB50E-F98E-4DBD-B068-7BF14FE63F24}" dt="2020-03-30T20:26:08.785" v="1101"/>
          <ac:picMkLst>
            <pc:docMk/>
            <pc:sldMk cId="1399743171" sldId="399"/>
            <ac:picMk id="33" creationId="{8F528B77-7171-41B7-A669-89EAB954DE12}"/>
          </ac:picMkLst>
        </pc:picChg>
        <pc:picChg chg="add del mod">
          <ac:chgData name="Daniel Miodovnik" userId="202993e9-48c1-4002-b70a-b31d9e4e4046" providerId="ADAL" clId="{E0EAB50E-F98E-4DBD-B068-7BF14FE63F24}" dt="2020-03-30T20:10:59.467" v="926" actId="478"/>
          <ac:picMkLst>
            <pc:docMk/>
            <pc:sldMk cId="1399743171" sldId="399"/>
            <ac:picMk id="1026" creationId="{585D43BB-CD4F-4132-BE38-B599F1A6FE3C}"/>
          </ac:picMkLst>
        </pc:picChg>
        <pc:picChg chg="add del mod">
          <ac:chgData name="Daniel Miodovnik" userId="202993e9-48c1-4002-b70a-b31d9e4e4046" providerId="ADAL" clId="{E0EAB50E-F98E-4DBD-B068-7BF14FE63F24}" dt="2020-03-30T20:11:30.919" v="929" actId="478"/>
          <ac:picMkLst>
            <pc:docMk/>
            <pc:sldMk cId="1399743171" sldId="399"/>
            <ac:picMk id="1028" creationId="{D4FC32E7-6E87-44DD-B6E4-804EABE5079F}"/>
          </ac:picMkLst>
        </pc:picChg>
        <pc:picChg chg="add del">
          <ac:chgData name="Daniel Miodovnik" userId="202993e9-48c1-4002-b70a-b31d9e4e4046" providerId="ADAL" clId="{E0EAB50E-F98E-4DBD-B068-7BF14FE63F24}" dt="2020-03-30T20:11:39.980" v="931" actId="478"/>
          <ac:picMkLst>
            <pc:docMk/>
            <pc:sldMk cId="1399743171" sldId="399"/>
            <ac:picMk id="1030" creationId="{4068EA3A-2C85-432E-9064-EE2F2B130D03}"/>
          </ac:picMkLst>
        </pc:picChg>
        <pc:picChg chg="add del mod">
          <ac:chgData name="Daniel Miodovnik" userId="202993e9-48c1-4002-b70a-b31d9e4e4046" providerId="ADAL" clId="{E0EAB50E-F98E-4DBD-B068-7BF14FE63F24}" dt="2020-03-30T20:12:37.256" v="953" actId="478"/>
          <ac:picMkLst>
            <pc:docMk/>
            <pc:sldMk cId="1399743171" sldId="399"/>
            <ac:picMk id="1032" creationId="{D24773DE-BCAE-4098-9F68-81F2C330D887}"/>
          </ac:picMkLst>
        </pc:picChg>
        <pc:picChg chg="add del">
          <ac:chgData name="Daniel Miodovnik" userId="202993e9-48c1-4002-b70a-b31d9e4e4046" providerId="ADAL" clId="{E0EAB50E-F98E-4DBD-B068-7BF14FE63F24}" dt="2020-03-30T20:12:38.197" v="955" actId="478"/>
          <ac:picMkLst>
            <pc:docMk/>
            <pc:sldMk cId="1399743171" sldId="399"/>
            <ac:picMk id="1034" creationId="{91E3FBE1-AACA-47CC-9F6A-AFEEF9B0E454}"/>
          </ac:picMkLst>
        </pc:picChg>
        <pc:picChg chg="add del mod">
          <ac:chgData name="Daniel Miodovnik" userId="202993e9-48c1-4002-b70a-b31d9e4e4046" providerId="ADAL" clId="{E0EAB50E-F98E-4DBD-B068-7BF14FE63F24}" dt="2020-03-30T20:12:53.829" v="959" actId="478"/>
          <ac:picMkLst>
            <pc:docMk/>
            <pc:sldMk cId="1399743171" sldId="399"/>
            <ac:picMk id="1036" creationId="{90EF619D-B166-436A-8CBB-4BD5BE8B3ED5}"/>
          </ac:picMkLst>
        </pc:picChg>
        <pc:picChg chg="add del mod">
          <ac:chgData name="Daniel Miodovnik" userId="202993e9-48c1-4002-b70a-b31d9e4e4046" providerId="ADAL" clId="{E0EAB50E-F98E-4DBD-B068-7BF14FE63F24}" dt="2020-03-30T20:15:08.314" v="964" actId="478"/>
          <ac:picMkLst>
            <pc:docMk/>
            <pc:sldMk cId="1399743171" sldId="399"/>
            <ac:picMk id="1038" creationId="{F436E213-2B3C-48C9-BF68-AE1DBFBB0232}"/>
          </ac:picMkLst>
        </pc:picChg>
        <pc:picChg chg="add del mod">
          <ac:chgData name="Daniel Miodovnik" userId="202993e9-48c1-4002-b70a-b31d9e4e4046" providerId="ADAL" clId="{E0EAB50E-F98E-4DBD-B068-7BF14FE63F24}" dt="2020-03-30T20:15:54.246" v="975" actId="478"/>
          <ac:picMkLst>
            <pc:docMk/>
            <pc:sldMk cId="1399743171" sldId="399"/>
            <ac:picMk id="1040" creationId="{6B26F942-4B96-4577-A405-2304F624D143}"/>
          </ac:picMkLst>
        </pc:picChg>
        <pc:picChg chg="add del mod">
          <ac:chgData name="Daniel Miodovnik" userId="202993e9-48c1-4002-b70a-b31d9e4e4046" providerId="ADAL" clId="{E0EAB50E-F98E-4DBD-B068-7BF14FE63F24}" dt="2020-03-30T20:25:41.203" v="1086"/>
          <ac:picMkLst>
            <pc:docMk/>
            <pc:sldMk cId="1399743171" sldId="399"/>
            <ac:picMk id="1042" creationId="{61AEAF71-13F3-4B3C-B878-DD705838B2CC}"/>
          </ac:picMkLst>
        </pc:picChg>
        <pc:picChg chg="add del mod">
          <ac:chgData name="Daniel Miodovnik" userId="202993e9-48c1-4002-b70a-b31d9e4e4046" providerId="ADAL" clId="{E0EAB50E-F98E-4DBD-B068-7BF14FE63F24}" dt="2020-03-30T20:25:41.203" v="1086"/>
          <ac:picMkLst>
            <pc:docMk/>
            <pc:sldMk cId="1399743171" sldId="399"/>
            <ac:picMk id="1044" creationId="{979EAA76-10F9-4F66-825A-51B1847C2B15}"/>
          </ac:picMkLst>
        </pc:picChg>
        <pc:picChg chg="add del mod">
          <ac:chgData name="Daniel Miodovnik" userId="202993e9-48c1-4002-b70a-b31d9e4e4046" providerId="ADAL" clId="{E0EAB50E-F98E-4DBD-B068-7BF14FE63F24}" dt="2020-03-30T20:25:41.203" v="1086"/>
          <ac:picMkLst>
            <pc:docMk/>
            <pc:sldMk cId="1399743171" sldId="399"/>
            <ac:picMk id="1046" creationId="{875D3625-3B37-47A4-8AA4-6450EC9D03DA}"/>
          </ac:picMkLst>
        </pc:picChg>
        <pc:picChg chg="add del mod">
          <ac:chgData name="Daniel Miodovnik" userId="202993e9-48c1-4002-b70a-b31d9e4e4046" providerId="ADAL" clId="{E0EAB50E-F98E-4DBD-B068-7BF14FE63F24}" dt="2020-03-30T20:25:41.203" v="1086"/>
          <ac:picMkLst>
            <pc:docMk/>
            <pc:sldMk cId="1399743171" sldId="399"/>
            <ac:picMk id="1048" creationId="{4750D825-6936-4CFF-BB26-6663D715819C}"/>
          </ac:picMkLst>
        </pc:picChg>
        <pc:picChg chg="add del mod">
          <ac:chgData name="Daniel Miodovnik" userId="202993e9-48c1-4002-b70a-b31d9e4e4046" providerId="ADAL" clId="{E0EAB50E-F98E-4DBD-B068-7BF14FE63F24}" dt="2020-03-30T20:25:41.203" v="1086"/>
          <ac:picMkLst>
            <pc:docMk/>
            <pc:sldMk cId="1399743171" sldId="399"/>
            <ac:picMk id="1050" creationId="{07FDFDE6-C63B-4376-8C13-83B7129C7E56}"/>
          </ac:picMkLst>
        </pc:picChg>
      </pc:sldChg>
      <pc:sldChg chg="addSp delSp modSp">
        <pc:chgData name="Daniel Miodovnik" userId="202993e9-48c1-4002-b70a-b31d9e4e4046" providerId="ADAL" clId="{E0EAB50E-F98E-4DBD-B068-7BF14FE63F24}" dt="2020-03-30T21:06:42.429" v="2310" actId="20577"/>
        <pc:sldMkLst>
          <pc:docMk/>
          <pc:sldMk cId="3285553855" sldId="400"/>
        </pc:sldMkLst>
        <pc:spChg chg="mod">
          <ac:chgData name="Daniel Miodovnik" userId="202993e9-48c1-4002-b70a-b31d9e4e4046" providerId="ADAL" clId="{E0EAB50E-F98E-4DBD-B068-7BF14FE63F24}" dt="2020-03-30T21:06:42.429" v="2310" actId="20577"/>
          <ac:spMkLst>
            <pc:docMk/>
            <pc:sldMk cId="3285553855" sldId="400"/>
            <ac:spMk id="9" creationId="{E89D2ECA-F7E5-48D7-BB18-FBBAF8477CA8}"/>
          </ac:spMkLst>
        </pc:spChg>
        <pc:spChg chg="mod">
          <ac:chgData name="Daniel Miodovnik" userId="202993e9-48c1-4002-b70a-b31d9e4e4046" providerId="ADAL" clId="{E0EAB50E-F98E-4DBD-B068-7BF14FE63F24}" dt="2020-03-30T21:06:37.237" v="2309" actId="1036"/>
          <ac:spMkLst>
            <pc:docMk/>
            <pc:sldMk cId="3285553855" sldId="400"/>
            <ac:spMk id="33" creationId="{1274ECD3-178A-496A-8584-D5C605CE3ADE}"/>
          </ac:spMkLst>
        </pc:spChg>
        <pc:spChg chg="mod">
          <ac:chgData name="Daniel Miodovnik" userId="202993e9-48c1-4002-b70a-b31d9e4e4046" providerId="ADAL" clId="{E0EAB50E-F98E-4DBD-B068-7BF14FE63F24}" dt="2020-03-30T21:06:19.352" v="2304" actId="207"/>
          <ac:spMkLst>
            <pc:docMk/>
            <pc:sldMk cId="3285553855" sldId="400"/>
            <ac:spMk id="35" creationId="{105B75EC-9C47-42D3-8FF8-68E0B6C9A9C1}"/>
          </ac:spMkLst>
        </pc:spChg>
        <pc:spChg chg="del mod">
          <ac:chgData name="Daniel Miodovnik" userId="202993e9-48c1-4002-b70a-b31d9e4e4046" providerId="ADAL" clId="{E0EAB50E-F98E-4DBD-B068-7BF14FE63F24}" dt="2020-03-30T21:03:32.251" v="2223"/>
          <ac:spMkLst>
            <pc:docMk/>
            <pc:sldMk cId="3285553855" sldId="400"/>
            <ac:spMk id="38" creationId="{1D29FA4E-4FEE-4970-9AE8-E101F6545B9A}"/>
          </ac:spMkLst>
        </pc:spChg>
        <pc:spChg chg="mod">
          <ac:chgData name="Daniel Miodovnik" userId="202993e9-48c1-4002-b70a-b31d9e4e4046" providerId="ADAL" clId="{E0EAB50E-F98E-4DBD-B068-7BF14FE63F24}" dt="2020-03-30T21:06:01.300" v="2303" actId="20577"/>
          <ac:spMkLst>
            <pc:docMk/>
            <pc:sldMk cId="3285553855" sldId="400"/>
            <ac:spMk id="39" creationId="{0E237B92-D84D-464A-88FE-E5DAA95C91B6}"/>
          </ac:spMkLst>
        </pc:spChg>
        <pc:spChg chg="add">
          <ac:chgData name="Daniel Miodovnik" userId="202993e9-48c1-4002-b70a-b31d9e4e4046" providerId="ADAL" clId="{E0EAB50E-F98E-4DBD-B068-7BF14FE63F24}" dt="2020-03-30T21:03:26.668" v="2217"/>
          <ac:spMkLst>
            <pc:docMk/>
            <pc:sldMk cId="3285553855" sldId="400"/>
            <ac:spMk id="40" creationId="{FD45FE82-7930-421E-8356-01A4E4D352D5}"/>
          </ac:spMkLst>
        </pc:spChg>
        <pc:spChg chg="del mod">
          <ac:chgData name="Daniel Miodovnik" userId="202993e9-48c1-4002-b70a-b31d9e4e4046" providerId="ADAL" clId="{E0EAB50E-F98E-4DBD-B068-7BF14FE63F24}" dt="2020-03-30T21:03:36.172" v="2231" actId="478"/>
          <ac:spMkLst>
            <pc:docMk/>
            <pc:sldMk cId="3285553855" sldId="400"/>
            <ac:spMk id="51" creationId="{0821390C-150B-4E44-B757-CD6A774E3C6A}"/>
          </ac:spMkLst>
        </pc:spChg>
        <pc:grpChg chg="del">
          <ac:chgData name="Daniel Miodovnik" userId="202993e9-48c1-4002-b70a-b31d9e4e4046" providerId="ADAL" clId="{E0EAB50E-F98E-4DBD-B068-7BF14FE63F24}" dt="2020-03-30T21:04:08.049" v="2245" actId="478"/>
          <ac:grpSpMkLst>
            <pc:docMk/>
            <pc:sldMk cId="3285553855" sldId="400"/>
            <ac:grpSpMk id="2" creationId="{1FCB4066-BC35-4256-B4AA-75BDCC6D5245}"/>
          </ac:grpSpMkLst>
        </pc:grpChg>
        <pc:grpChg chg="add mod">
          <ac:chgData name="Daniel Miodovnik" userId="202993e9-48c1-4002-b70a-b31d9e4e4046" providerId="ADAL" clId="{E0EAB50E-F98E-4DBD-B068-7BF14FE63F24}" dt="2020-03-30T21:03:31.548" v="2221"/>
          <ac:grpSpMkLst>
            <pc:docMk/>
            <pc:sldMk cId="3285553855" sldId="400"/>
            <ac:grpSpMk id="31" creationId="{9FD860DC-B945-4352-B1BA-F00DAD02F857}"/>
          </ac:grpSpMkLst>
        </pc:grpChg>
        <pc:grpChg chg="add mod">
          <ac:chgData name="Daniel Miodovnik" userId="202993e9-48c1-4002-b70a-b31d9e4e4046" providerId="ADAL" clId="{E0EAB50E-F98E-4DBD-B068-7BF14FE63F24}" dt="2020-03-30T21:04:18.343" v="2258" actId="552"/>
          <ac:grpSpMkLst>
            <pc:docMk/>
            <pc:sldMk cId="3285553855" sldId="400"/>
            <ac:grpSpMk id="41" creationId="{F32D0658-8A22-4A32-9C4F-E221C593DB55}"/>
          </ac:grpSpMkLst>
        </pc:grpChg>
        <pc:grpChg chg="mod">
          <ac:chgData name="Daniel Miodovnik" userId="202993e9-48c1-4002-b70a-b31d9e4e4046" providerId="ADAL" clId="{E0EAB50E-F98E-4DBD-B068-7BF14FE63F24}" dt="2020-03-30T21:04:18.343" v="2258" actId="552"/>
          <ac:grpSpMkLst>
            <pc:docMk/>
            <pc:sldMk cId="3285553855" sldId="400"/>
            <ac:grpSpMk id="42" creationId="{26A33283-7D14-4181-B525-A355CCB19682}"/>
          </ac:grpSpMkLst>
        </pc:grpChg>
        <pc:grpChg chg="add mod">
          <ac:chgData name="Daniel Miodovnik" userId="202993e9-48c1-4002-b70a-b31d9e4e4046" providerId="ADAL" clId="{E0EAB50E-F98E-4DBD-B068-7BF14FE63F24}" dt="2020-03-30T21:04:18.343" v="2258" actId="552"/>
          <ac:grpSpMkLst>
            <pc:docMk/>
            <pc:sldMk cId="3285553855" sldId="400"/>
            <ac:grpSpMk id="50" creationId="{FA02FD24-06F8-4D8E-AA11-4AC3D0C1F5A9}"/>
          </ac:grpSpMkLst>
        </pc:grpChg>
        <pc:picChg chg="del">
          <ac:chgData name="Daniel Miodovnik" userId="202993e9-48c1-4002-b70a-b31d9e4e4046" providerId="ADAL" clId="{E0EAB50E-F98E-4DBD-B068-7BF14FE63F24}" dt="2020-03-30T21:03:50.469" v="2233" actId="478"/>
          <ac:picMkLst>
            <pc:docMk/>
            <pc:sldMk cId="3285553855" sldId="400"/>
            <ac:picMk id="24" creationId="{537D8ADB-D5A5-4F2F-B4E7-15945C7D9A22}"/>
          </ac:picMkLst>
        </pc:picChg>
        <pc:picChg chg="del">
          <ac:chgData name="Daniel Miodovnik" userId="202993e9-48c1-4002-b70a-b31d9e4e4046" providerId="ADAL" clId="{E0EAB50E-F98E-4DBD-B068-7BF14FE63F24}" dt="2020-03-30T21:03:50.469" v="2233" actId="478"/>
          <ac:picMkLst>
            <pc:docMk/>
            <pc:sldMk cId="3285553855" sldId="400"/>
            <ac:picMk id="32" creationId="{07B8A7D9-BDD5-46EF-A27F-248A60D3056B}"/>
          </ac:picMkLst>
        </pc:picChg>
        <pc:picChg chg="del">
          <ac:chgData name="Daniel Miodovnik" userId="202993e9-48c1-4002-b70a-b31d9e4e4046" providerId="ADAL" clId="{E0EAB50E-F98E-4DBD-B068-7BF14FE63F24}" dt="2020-03-30T21:03:50.469" v="2233" actId="478"/>
          <ac:picMkLst>
            <pc:docMk/>
            <pc:sldMk cId="3285553855" sldId="400"/>
            <ac:picMk id="34" creationId="{3DF3126E-DEEB-41FE-82B7-4F27D4442449}"/>
          </ac:picMkLst>
        </pc:picChg>
        <pc:picChg chg="del">
          <ac:chgData name="Daniel Miodovnik" userId="202993e9-48c1-4002-b70a-b31d9e4e4046" providerId="ADAL" clId="{E0EAB50E-F98E-4DBD-B068-7BF14FE63F24}" dt="2020-03-30T21:03:50.469" v="2233" actId="478"/>
          <ac:picMkLst>
            <pc:docMk/>
            <pc:sldMk cId="3285553855" sldId="400"/>
            <ac:picMk id="36" creationId="{6D649EDE-07A7-4E35-9DE4-E4F9226BEE0E}"/>
          </ac:picMkLst>
        </pc:picChg>
        <pc:cxnChg chg="del mod">
          <ac:chgData name="Daniel Miodovnik" userId="202993e9-48c1-4002-b70a-b31d9e4e4046" providerId="ADAL" clId="{E0EAB50E-F98E-4DBD-B068-7BF14FE63F24}" dt="2020-03-30T21:03:36.172" v="2231" actId="478"/>
          <ac:cxnSpMkLst>
            <pc:docMk/>
            <pc:sldMk cId="3285553855" sldId="400"/>
            <ac:cxnSpMk id="52" creationId="{EEF19B21-FB71-4627-93BF-0058ACA28EDE}"/>
          </ac:cxnSpMkLst>
        </pc:cxnChg>
      </pc:sldChg>
      <pc:sldChg chg="modSp addCm modCm">
        <pc:chgData name="Daniel Miodovnik" userId="202993e9-48c1-4002-b70a-b31d9e4e4046" providerId="ADAL" clId="{E0EAB50E-F98E-4DBD-B068-7BF14FE63F24}" dt="2020-03-30T21:08:22.640" v="2314"/>
        <pc:sldMkLst>
          <pc:docMk/>
          <pc:sldMk cId="3535091759" sldId="403"/>
        </pc:sldMkLst>
        <pc:spChg chg="mod">
          <ac:chgData name="Daniel Miodovnik" userId="202993e9-48c1-4002-b70a-b31d9e4e4046" providerId="ADAL" clId="{E0EAB50E-F98E-4DBD-B068-7BF14FE63F24}" dt="2020-03-30T21:04:48.470" v="2262" actId="948"/>
          <ac:spMkLst>
            <pc:docMk/>
            <pc:sldMk cId="3535091759" sldId="403"/>
            <ac:spMk id="6" creationId="{43ACAE4B-2FA7-45FA-9441-89B836C6012D}"/>
          </ac:spMkLst>
        </pc:spChg>
        <pc:spChg chg="mod">
          <ac:chgData name="Daniel Miodovnik" userId="202993e9-48c1-4002-b70a-b31d9e4e4046" providerId="ADAL" clId="{E0EAB50E-F98E-4DBD-B068-7BF14FE63F24}" dt="2020-03-30T21:07:02.291" v="2311" actId="2085"/>
          <ac:spMkLst>
            <pc:docMk/>
            <pc:sldMk cId="3535091759" sldId="403"/>
            <ac:spMk id="32" creationId="{3A33A821-77F6-408C-8879-807FEEC7BCF2}"/>
          </ac:spMkLst>
        </pc:spChg>
        <pc:spChg chg="mod">
          <ac:chgData name="Daniel Miodovnik" userId="202993e9-48c1-4002-b70a-b31d9e4e4046" providerId="ADAL" clId="{E0EAB50E-F98E-4DBD-B068-7BF14FE63F24}" dt="2020-03-30T21:05:18.200" v="2273" actId="1035"/>
          <ac:spMkLst>
            <pc:docMk/>
            <pc:sldMk cId="3535091759" sldId="403"/>
            <ac:spMk id="33" creationId="{0304FA73-7F3E-43F0-8109-E4F1F75B83CB}"/>
          </ac:spMkLst>
        </pc:spChg>
      </pc:sldChg>
      <pc:sldChg chg="addSp delSp modSp">
        <pc:chgData name="Daniel Miodovnik" userId="202993e9-48c1-4002-b70a-b31d9e4e4046" providerId="ADAL" clId="{E0EAB50E-F98E-4DBD-B068-7BF14FE63F24}" dt="2020-03-30T21:15:16.736" v="2419" actId="478"/>
        <pc:sldMkLst>
          <pc:docMk/>
          <pc:sldMk cId="76531505" sldId="404"/>
        </pc:sldMkLst>
        <pc:spChg chg="mod">
          <ac:chgData name="Daniel Miodovnik" userId="202993e9-48c1-4002-b70a-b31d9e4e4046" providerId="ADAL" clId="{E0EAB50E-F98E-4DBD-B068-7BF14FE63F24}" dt="2020-03-30T21:11:35.110" v="2330" actId="1076"/>
          <ac:spMkLst>
            <pc:docMk/>
            <pc:sldMk cId="76531505" sldId="404"/>
            <ac:spMk id="8" creationId="{EB137236-B287-4A80-BD0D-AE4D59EEABE8}"/>
          </ac:spMkLst>
        </pc:spChg>
        <pc:grpChg chg="add del">
          <ac:chgData name="Daniel Miodovnik" userId="202993e9-48c1-4002-b70a-b31d9e4e4046" providerId="ADAL" clId="{E0EAB50E-F98E-4DBD-B068-7BF14FE63F24}" dt="2020-03-30T21:15:16.736" v="2419" actId="478"/>
          <ac:grpSpMkLst>
            <pc:docMk/>
            <pc:sldMk cId="76531505" sldId="404"/>
            <ac:grpSpMk id="6" creationId="{929C7BAE-13AD-401D-A17A-D82A19B9B777}"/>
          </ac:grpSpMkLst>
        </pc:grpChg>
        <pc:picChg chg="del mod">
          <ac:chgData name="Daniel Miodovnik" userId="202993e9-48c1-4002-b70a-b31d9e4e4046" providerId="ADAL" clId="{E0EAB50E-F98E-4DBD-B068-7BF14FE63F24}" dt="2020-03-30T21:15:06.341" v="2412" actId="478"/>
          <ac:picMkLst>
            <pc:docMk/>
            <pc:sldMk cId="76531505" sldId="404"/>
            <ac:picMk id="7" creationId="{8BD60113-D650-4C6F-963C-0D90449E3D05}"/>
          </ac:picMkLst>
        </pc:picChg>
        <pc:picChg chg="topLvl">
          <ac:chgData name="Daniel Miodovnik" userId="202993e9-48c1-4002-b70a-b31d9e4e4046" providerId="ADAL" clId="{E0EAB50E-F98E-4DBD-B068-7BF14FE63F24}" dt="2020-03-30T21:15:16.736" v="2419" actId="478"/>
          <ac:picMkLst>
            <pc:docMk/>
            <pc:sldMk cId="76531505" sldId="404"/>
            <ac:picMk id="9" creationId="{29D62F44-3088-490F-9E1D-635BD5B7A24E}"/>
          </ac:picMkLst>
        </pc:picChg>
        <pc:picChg chg="del">
          <ac:chgData name="Daniel Miodovnik" userId="202993e9-48c1-4002-b70a-b31d9e4e4046" providerId="ADAL" clId="{E0EAB50E-F98E-4DBD-B068-7BF14FE63F24}" dt="2020-03-30T21:15:12.890" v="2415" actId="478"/>
          <ac:picMkLst>
            <pc:docMk/>
            <pc:sldMk cId="76531505" sldId="404"/>
            <ac:picMk id="10" creationId="{B8998F9E-93F6-4749-97B1-D16539C81D89}"/>
          </ac:picMkLst>
        </pc:picChg>
        <pc:picChg chg="del topLvl">
          <ac:chgData name="Daniel Miodovnik" userId="202993e9-48c1-4002-b70a-b31d9e4e4046" providerId="ADAL" clId="{E0EAB50E-F98E-4DBD-B068-7BF14FE63F24}" dt="2020-03-30T21:15:16.736" v="2419" actId="478"/>
          <ac:picMkLst>
            <pc:docMk/>
            <pc:sldMk cId="76531505" sldId="404"/>
            <ac:picMk id="11" creationId="{D1570F8D-E9D8-4CC1-B3A7-EB7F576A4A71}"/>
          </ac:picMkLst>
        </pc:picChg>
        <pc:picChg chg="del">
          <ac:chgData name="Daniel Miodovnik" userId="202993e9-48c1-4002-b70a-b31d9e4e4046" providerId="ADAL" clId="{E0EAB50E-F98E-4DBD-B068-7BF14FE63F24}" dt="2020-03-30T21:15:15.439" v="2418" actId="478"/>
          <ac:picMkLst>
            <pc:docMk/>
            <pc:sldMk cId="76531505" sldId="404"/>
            <ac:picMk id="12" creationId="{64576AB1-25C3-4DCF-8BEF-B102622AAD2E}"/>
          </ac:picMkLst>
        </pc:picChg>
        <pc:picChg chg="del">
          <ac:chgData name="Daniel Miodovnik" userId="202993e9-48c1-4002-b70a-b31d9e4e4046" providerId="ADAL" clId="{E0EAB50E-F98E-4DBD-B068-7BF14FE63F24}" dt="2020-03-30T21:15:11.785" v="2414" actId="478"/>
          <ac:picMkLst>
            <pc:docMk/>
            <pc:sldMk cId="76531505" sldId="404"/>
            <ac:picMk id="13" creationId="{0C35E6B5-330A-43D4-A5FF-61FC5AF86934}"/>
          </ac:picMkLst>
        </pc:picChg>
        <pc:picChg chg="del">
          <ac:chgData name="Daniel Miodovnik" userId="202993e9-48c1-4002-b70a-b31d9e4e4046" providerId="ADAL" clId="{E0EAB50E-F98E-4DBD-B068-7BF14FE63F24}" dt="2020-03-30T21:15:11.785" v="2414" actId="478"/>
          <ac:picMkLst>
            <pc:docMk/>
            <pc:sldMk cId="76531505" sldId="404"/>
            <ac:picMk id="14" creationId="{8EA4B281-95D5-40ED-B143-2E36EAC38B7A}"/>
          </ac:picMkLst>
        </pc:picChg>
      </pc:sldChg>
      <pc:sldChg chg="modSp">
        <pc:chgData name="Daniel Miodovnik" userId="202993e9-48c1-4002-b70a-b31d9e4e4046" providerId="ADAL" clId="{E0EAB50E-F98E-4DBD-B068-7BF14FE63F24}" dt="2020-03-30T11:13:46.538" v="498" actId="179"/>
        <pc:sldMkLst>
          <pc:docMk/>
          <pc:sldMk cId="1110410214" sldId="405"/>
        </pc:sldMkLst>
        <pc:spChg chg="mod">
          <ac:chgData name="Daniel Miodovnik" userId="202993e9-48c1-4002-b70a-b31d9e4e4046" providerId="ADAL" clId="{E0EAB50E-F98E-4DBD-B068-7BF14FE63F24}" dt="2020-03-30T11:13:46.538" v="498" actId="179"/>
          <ac:spMkLst>
            <pc:docMk/>
            <pc:sldMk cId="1110410214" sldId="405"/>
            <ac:spMk id="6" creationId="{F236FC8C-D496-4B6B-8953-0FB1D1274281}"/>
          </ac:spMkLst>
        </pc:spChg>
      </pc:sldChg>
      <pc:sldChg chg="addSp delSp modSp addCm modCm">
        <pc:chgData name="Daniel Miodovnik" userId="202993e9-48c1-4002-b70a-b31d9e4e4046" providerId="ADAL" clId="{E0EAB50E-F98E-4DBD-B068-7BF14FE63F24}" dt="2020-03-30T21:12:36.019" v="2373" actId="1035"/>
        <pc:sldMkLst>
          <pc:docMk/>
          <pc:sldMk cId="2737341927" sldId="406"/>
        </pc:sldMkLst>
        <pc:spChg chg="add del">
          <ac:chgData name="Daniel Miodovnik" userId="202993e9-48c1-4002-b70a-b31d9e4e4046" providerId="ADAL" clId="{E0EAB50E-F98E-4DBD-B068-7BF14FE63F24}" dt="2020-03-30T21:12:24.564" v="2335" actId="478"/>
          <ac:spMkLst>
            <pc:docMk/>
            <pc:sldMk cId="2737341927" sldId="406"/>
            <ac:spMk id="6" creationId="{D53AD312-C286-47DD-8DEE-5EA91FEB7B7E}"/>
          </ac:spMkLst>
        </pc:spChg>
        <pc:spChg chg="mod">
          <ac:chgData name="Daniel Miodovnik" userId="202993e9-48c1-4002-b70a-b31d9e4e4046" providerId="ADAL" clId="{E0EAB50E-F98E-4DBD-B068-7BF14FE63F24}" dt="2020-03-30T21:12:36.019" v="2373" actId="1035"/>
          <ac:spMkLst>
            <pc:docMk/>
            <pc:sldMk cId="2737341927" sldId="406"/>
            <ac:spMk id="9" creationId="{33E7C5BA-46F7-4EAD-B17C-88C2C76E4EF5}"/>
          </ac:spMkLst>
        </pc:spChg>
        <pc:spChg chg="mod">
          <ac:chgData name="Daniel Miodovnik" userId="202993e9-48c1-4002-b70a-b31d9e4e4046" providerId="ADAL" clId="{E0EAB50E-F98E-4DBD-B068-7BF14FE63F24}" dt="2020-03-30T21:12:23.780" v="2334" actId="1076"/>
          <ac:spMkLst>
            <pc:docMk/>
            <pc:sldMk cId="2737341927" sldId="406"/>
            <ac:spMk id="10" creationId="{5BCB5361-FF13-4620-AEF7-AF6FDF7FE991}"/>
          </ac:spMkLst>
        </pc:spChg>
      </pc:sldChg>
      <pc:sldChg chg="addSp delSp modSp add">
        <pc:chgData name="Daniel Miodovnik" userId="202993e9-48c1-4002-b70a-b31d9e4e4046" providerId="ADAL" clId="{E0EAB50E-F98E-4DBD-B068-7BF14FE63F24}" dt="2020-03-30T20:27:27.606" v="1269" actId="179"/>
        <pc:sldMkLst>
          <pc:docMk/>
          <pc:sldMk cId="1289389332" sldId="407"/>
        </pc:sldMkLst>
        <pc:spChg chg="add del mod topLvl">
          <ac:chgData name="Daniel Miodovnik" userId="202993e9-48c1-4002-b70a-b31d9e4e4046" providerId="ADAL" clId="{E0EAB50E-F98E-4DBD-B068-7BF14FE63F24}" dt="2020-03-30T20:08:30.942" v="890"/>
          <ac:spMkLst>
            <pc:docMk/>
            <pc:sldMk cId="1289389332" sldId="407"/>
            <ac:spMk id="5" creationId="{A1366862-7812-4316-96EB-31E78CFEE391}"/>
          </ac:spMkLst>
        </pc:spChg>
        <pc:spChg chg="mod topLvl">
          <ac:chgData name="Daniel Miodovnik" userId="202993e9-48c1-4002-b70a-b31d9e4e4046" providerId="ADAL" clId="{E0EAB50E-F98E-4DBD-B068-7BF14FE63F24}" dt="2020-03-30T20:27:27.606" v="1269" actId="179"/>
          <ac:spMkLst>
            <pc:docMk/>
            <pc:sldMk cId="1289389332" sldId="407"/>
            <ac:spMk id="6" creationId="{9FB4803C-72CF-43F3-8B27-B63C4EC60AED}"/>
          </ac:spMkLst>
        </pc:spChg>
        <pc:spChg chg="add mod">
          <ac:chgData name="Daniel Miodovnik" userId="202993e9-48c1-4002-b70a-b31d9e4e4046" providerId="ADAL" clId="{E0EAB50E-F98E-4DBD-B068-7BF14FE63F24}" dt="2020-03-30T20:10:07.411" v="913" actId="1038"/>
          <ac:spMkLst>
            <pc:docMk/>
            <pc:sldMk cId="1289389332" sldId="407"/>
            <ac:spMk id="7" creationId="{4A4FFCDE-3728-41C0-A61E-647C2A7DD538}"/>
          </ac:spMkLst>
        </pc:spChg>
        <pc:spChg chg="add mod">
          <ac:chgData name="Daniel Miodovnik" userId="202993e9-48c1-4002-b70a-b31d9e4e4046" providerId="ADAL" clId="{E0EAB50E-F98E-4DBD-B068-7BF14FE63F24}" dt="2020-03-30T20:26:58.086" v="1230" actId="14100"/>
          <ac:spMkLst>
            <pc:docMk/>
            <pc:sldMk cId="1289389332" sldId="407"/>
            <ac:spMk id="8" creationId="{0F52C85B-B150-44FF-BE3A-CE18E7D33EE8}"/>
          </ac:spMkLst>
        </pc:spChg>
        <pc:grpChg chg="add del mod">
          <ac:chgData name="Daniel Miodovnik" userId="202993e9-48c1-4002-b70a-b31d9e4e4046" providerId="ADAL" clId="{E0EAB50E-F98E-4DBD-B068-7BF14FE63F24}" dt="2020-03-30T20:08:30.942" v="890"/>
          <ac:grpSpMkLst>
            <pc:docMk/>
            <pc:sldMk cId="1289389332" sldId="407"/>
            <ac:grpSpMk id="3" creationId="{688AF719-2985-45C5-82D4-F83922C70768}"/>
          </ac:grpSpMkLst>
        </pc:grpChg>
      </pc:sldChg>
      <pc:sldChg chg="addSp delSp modSp add">
        <pc:chgData name="Daniel Miodovnik" userId="202993e9-48c1-4002-b70a-b31d9e4e4046" providerId="ADAL" clId="{E0EAB50E-F98E-4DBD-B068-7BF14FE63F24}" dt="2020-03-30T21:33:51.180" v="2892" actId="554"/>
        <pc:sldMkLst>
          <pc:docMk/>
          <pc:sldMk cId="3218984049" sldId="408"/>
        </pc:sldMkLst>
        <pc:spChg chg="mod topLvl">
          <ac:chgData name="Daniel Miodovnik" userId="202993e9-48c1-4002-b70a-b31d9e4e4046" providerId="ADAL" clId="{E0EAB50E-F98E-4DBD-B068-7BF14FE63F24}" dt="2020-03-30T21:24:52.767" v="2822" actId="404"/>
          <ac:spMkLst>
            <pc:docMk/>
            <pc:sldMk cId="3218984049" sldId="408"/>
            <ac:spMk id="2" creationId="{39D7C701-CF5D-4AED-8B1B-1C24698856AC}"/>
          </ac:spMkLst>
        </pc:spChg>
        <pc:spChg chg="mod">
          <ac:chgData name="Daniel Miodovnik" userId="202993e9-48c1-4002-b70a-b31d9e4e4046" providerId="ADAL" clId="{E0EAB50E-F98E-4DBD-B068-7BF14FE63F24}" dt="2020-03-30T21:24:52.767" v="2822" actId="404"/>
          <ac:spMkLst>
            <pc:docMk/>
            <pc:sldMk cId="3218984049" sldId="408"/>
            <ac:spMk id="6" creationId="{5073AB4A-C45A-4204-B29B-5A464336EF59}"/>
          </ac:spMkLst>
        </pc:spChg>
        <pc:spChg chg="mod">
          <ac:chgData name="Daniel Miodovnik" userId="202993e9-48c1-4002-b70a-b31d9e4e4046" providerId="ADAL" clId="{E0EAB50E-F98E-4DBD-B068-7BF14FE63F24}" dt="2020-03-30T21:28:29.499" v="2869" actId="554"/>
          <ac:spMkLst>
            <pc:docMk/>
            <pc:sldMk cId="3218984049" sldId="408"/>
            <ac:spMk id="15" creationId="{74F453BC-CEE1-4D87-9BFD-48B68C3B3E6F}"/>
          </ac:spMkLst>
        </pc:spChg>
        <pc:spChg chg="mod">
          <ac:chgData name="Daniel Miodovnik" userId="202993e9-48c1-4002-b70a-b31d9e4e4046" providerId="ADAL" clId="{E0EAB50E-F98E-4DBD-B068-7BF14FE63F24}" dt="2020-03-30T21:24:52.767" v="2822" actId="404"/>
          <ac:spMkLst>
            <pc:docMk/>
            <pc:sldMk cId="3218984049" sldId="408"/>
            <ac:spMk id="18" creationId="{66800BCD-88BB-499F-8FDE-E9C3F53AEDFB}"/>
          </ac:spMkLst>
        </pc:spChg>
        <pc:spChg chg="mod">
          <ac:chgData name="Daniel Miodovnik" userId="202993e9-48c1-4002-b70a-b31d9e4e4046" providerId="ADAL" clId="{E0EAB50E-F98E-4DBD-B068-7BF14FE63F24}" dt="2020-03-30T21:29:03.970" v="2876" actId="554"/>
          <ac:spMkLst>
            <pc:docMk/>
            <pc:sldMk cId="3218984049" sldId="408"/>
            <ac:spMk id="19" creationId="{96284CF6-29AE-4801-BCAA-0EC82EDA460D}"/>
          </ac:spMkLst>
        </pc:spChg>
        <pc:spChg chg="mod ord">
          <ac:chgData name="Daniel Miodovnik" userId="202993e9-48c1-4002-b70a-b31d9e4e4046" providerId="ADAL" clId="{E0EAB50E-F98E-4DBD-B068-7BF14FE63F24}" dt="2020-03-30T21:25:19.493" v="2827" actId="166"/>
          <ac:spMkLst>
            <pc:docMk/>
            <pc:sldMk cId="3218984049" sldId="408"/>
            <ac:spMk id="21" creationId="{B6BCB415-7315-4D84-B531-ECB420DE0A2D}"/>
          </ac:spMkLst>
        </pc:spChg>
        <pc:spChg chg="mod">
          <ac:chgData name="Daniel Miodovnik" userId="202993e9-48c1-4002-b70a-b31d9e4e4046" providerId="ADAL" clId="{E0EAB50E-F98E-4DBD-B068-7BF14FE63F24}" dt="2020-03-30T21:28:48.040" v="2872" actId="554"/>
          <ac:spMkLst>
            <pc:docMk/>
            <pc:sldMk cId="3218984049" sldId="408"/>
            <ac:spMk id="24" creationId="{C10179CD-6C7E-494F-961F-52C7B85A2AAC}"/>
          </ac:spMkLst>
        </pc:spChg>
        <pc:spChg chg="mod">
          <ac:chgData name="Daniel Miodovnik" userId="202993e9-48c1-4002-b70a-b31d9e4e4046" providerId="ADAL" clId="{E0EAB50E-F98E-4DBD-B068-7BF14FE63F24}" dt="2020-03-30T21:28:56.055" v="2875" actId="554"/>
          <ac:spMkLst>
            <pc:docMk/>
            <pc:sldMk cId="3218984049" sldId="408"/>
            <ac:spMk id="26" creationId="{1A364533-F373-4BDA-8F69-A9BDD3F1A1DC}"/>
          </ac:spMkLst>
        </pc:spChg>
        <pc:spChg chg="mod ord">
          <ac:chgData name="Daniel Miodovnik" userId="202993e9-48c1-4002-b70a-b31d9e4e4046" providerId="ADAL" clId="{E0EAB50E-F98E-4DBD-B068-7BF14FE63F24}" dt="2020-03-30T21:33:51.180" v="2892" actId="554"/>
          <ac:spMkLst>
            <pc:docMk/>
            <pc:sldMk cId="3218984049" sldId="408"/>
            <ac:spMk id="27" creationId="{09C93D9E-5877-4E20-8463-C3CDF906A86F}"/>
          </ac:spMkLst>
        </pc:spChg>
        <pc:spChg chg="mod">
          <ac:chgData name="Daniel Miodovnik" userId="202993e9-48c1-4002-b70a-b31d9e4e4046" providerId="ADAL" clId="{E0EAB50E-F98E-4DBD-B068-7BF14FE63F24}" dt="2020-03-30T21:33:33.876" v="2891" actId="554"/>
          <ac:spMkLst>
            <pc:docMk/>
            <pc:sldMk cId="3218984049" sldId="408"/>
            <ac:spMk id="28" creationId="{C32B6A8C-CD00-45E8-BACA-B8F65B093F23}"/>
          </ac:spMkLst>
        </pc:spChg>
        <pc:spChg chg="mod topLvl">
          <ac:chgData name="Daniel Miodovnik" userId="202993e9-48c1-4002-b70a-b31d9e4e4046" providerId="ADAL" clId="{E0EAB50E-F98E-4DBD-B068-7BF14FE63F24}" dt="2020-03-30T21:18:40.963" v="2526"/>
          <ac:spMkLst>
            <pc:docMk/>
            <pc:sldMk cId="3218984049" sldId="408"/>
            <ac:spMk id="30" creationId="{46253FB6-B178-4885-914D-63D38FC5F753}"/>
          </ac:spMkLst>
        </pc:spChg>
        <pc:spChg chg="mod topLvl">
          <ac:chgData name="Daniel Miodovnik" userId="202993e9-48c1-4002-b70a-b31d9e4e4046" providerId="ADAL" clId="{E0EAB50E-F98E-4DBD-B068-7BF14FE63F24}" dt="2020-03-30T21:18:45.071" v="2529"/>
          <ac:spMkLst>
            <pc:docMk/>
            <pc:sldMk cId="3218984049" sldId="408"/>
            <ac:spMk id="31" creationId="{04EFE6A3-E8F9-410F-B5D6-EE98CB045D69}"/>
          </ac:spMkLst>
        </pc:spChg>
        <pc:spChg chg="del mod topLvl">
          <ac:chgData name="Daniel Miodovnik" userId="202993e9-48c1-4002-b70a-b31d9e4e4046" providerId="ADAL" clId="{E0EAB50E-F98E-4DBD-B068-7BF14FE63F24}" dt="2020-03-30T21:18:21.628" v="2516" actId="478"/>
          <ac:spMkLst>
            <pc:docMk/>
            <pc:sldMk cId="3218984049" sldId="408"/>
            <ac:spMk id="32" creationId="{1CF0B0A3-85E6-4C34-B838-F373D53B1990}"/>
          </ac:spMkLst>
        </pc:spChg>
        <pc:spChg chg="add del mod topLvl">
          <ac:chgData name="Daniel Miodovnik" userId="202993e9-48c1-4002-b70a-b31d9e4e4046" providerId="ADAL" clId="{E0EAB50E-F98E-4DBD-B068-7BF14FE63F24}" dt="2020-03-30T21:19:50.762" v="2587" actId="478"/>
          <ac:spMkLst>
            <pc:docMk/>
            <pc:sldMk cId="3218984049" sldId="408"/>
            <ac:spMk id="33" creationId="{EAB482EB-0902-4BBD-97D6-EEB4092A216E}"/>
          </ac:spMkLst>
        </pc:spChg>
        <pc:spChg chg="del mod topLvl">
          <ac:chgData name="Daniel Miodovnik" userId="202993e9-48c1-4002-b70a-b31d9e4e4046" providerId="ADAL" clId="{E0EAB50E-F98E-4DBD-B068-7BF14FE63F24}" dt="2020-03-30T21:19:16.951" v="2548" actId="478"/>
          <ac:spMkLst>
            <pc:docMk/>
            <pc:sldMk cId="3218984049" sldId="408"/>
            <ac:spMk id="34" creationId="{E1642BB0-F9BC-4756-9FC8-6FF4F0F179A2}"/>
          </ac:spMkLst>
        </pc:spChg>
        <pc:spChg chg="mod">
          <ac:chgData name="Daniel Miodovnik" userId="202993e9-48c1-4002-b70a-b31d9e4e4046" providerId="ADAL" clId="{E0EAB50E-F98E-4DBD-B068-7BF14FE63F24}" dt="2020-03-30T21:27:12.331" v="2849" actId="207"/>
          <ac:spMkLst>
            <pc:docMk/>
            <pc:sldMk cId="3218984049" sldId="408"/>
            <ac:spMk id="35" creationId="{515E4DF0-89AD-4D9A-B687-C9D507F8B0B0}"/>
          </ac:spMkLst>
        </pc:spChg>
        <pc:spChg chg="mod">
          <ac:chgData name="Daniel Miodovnik" userId="202993e9-48c1-4002-b70a-b31d9e4e4046" providerId="ADAL" clId="{E0EAB50E-F98E-4DBD-B068-7BF14FE63F24}" dt="2020-03-30T21:24:52.767" v="2822" actId="404"/>
          <ac:spMkLst>
            <pc:docMk/>
            <pc:sldMk cId="3218984049" sldId="408"/>
            <ac:spMk id="38" creationId="{59331713-37EF-433C-9532-E5474B707BF5}"/>
          </ac:spMkLst>
        </pc:spChg>
        <pc:spChg chg="mod">
          <ac:chgData name="Daniel Miodovnik" userId="202993e9-48c1-4002-b70a-b31d9e4e4046" providerId="ADAL" clId="{E0EAB50E-F98E-4DBD-B068-7BF14FE63F24}" dt="2020-03-30T21:29:03.970" v="2876" actId="554"/>
          <ac:spMkLst>
            <pc:docMk/>
            <pc:sldMk cId="3218984049" sldId="408"/>
            <ac:spMk id="39" creationId="{C2A1F997-7846-4CBE-81AB-B477121F3B86}"/>
          </ac:spMkLst>
        </pc:spChg>
        <pc:spChg chg="mod">
          <ac:chgData name="Daniel Miodovnik" userId="202993e9-48c1-4002-b70a-b31d9e4e4046" providerId="ADAL" clId="{E0EAB50E-F98E-4DBD-B068-7BF14FE63F24}" dt="2020-03-30T21:24:52.767" v="2822" actId="404"/>
          <ac:spMkLst>
            <pc:docMk/>
            <pc:sldMk cId="3218984049" sldId="408"/>
            <ac:spMk id="40" creationId="{F463A97C-F28D-4ACE-819C-0A69E758AF2D}"/>
          </ac:spMkLst>
        </pc:spChg>
        <pc:spChg chg="mod">
          <ac:chgData name="Daniel Miodovnik" userId="202993e9-48c1-4002-b70a-b31d9e4e4046" providerId="ADAL" clId="{E0EAB50E-F98E-4DBD-B068-7BF14FE63F24}" dt="2020-03-30T21:28:29.499" v="2869" actId="554"/>
          <ac:spMkLst>
            <pc:docMk/>
            <pc:sldMk cId="3218984049" sldId="408"/>
            <ac:spMk id="41" creationId="{EFAA860E-C2AC-4098-9FBC-414011F9C425}"/>
          </ac:spMkLst>
        </pc:spChg>
        <pc:spChg chg="mod">
          <ac:chgData name="Daniel Miodovnik" userId="202993e9-48c1-4002-b70a-b31d9e4e4046" providerId="ADAL" clId="{E0EAB50E-F98E-4DBD-B068-7BF14FE63F24}" dt="2020-03-30T21:27:26.455" v="2854" actId="208"/>
          <ac:spMkLst>
            <pc:docMk/>
            <pc:sldMk cId="3218984049" sldId="408"/>
            <ac:spMk id="43" creationId="{8BD99EA5-D9B4-4D18-A99F-AE9F57C4EBC9}"/>
          </ac:spMkLst>
        </pc:spChg>
        <pc:spChg chg="mod">
          <ac:chgData name="Daniel Miodovnik" userId="202993e9-48c1-4002-b70a-b31d9e4e4046" providerId="ADAL" clId="{E0EAB50E-F98E-4DBD-B068-7BF14FE63F24}" dt="2020-03-30T21:24:52.767" v="2822" actId="404"/>
          <ac:spMkLst>
            <pc:docMk/>
            <pc:sldMk cId="3218984049" sldId="408"/>
            <ac:spMk id="46" creationId="{5DD41B83-D8D2-4485-8A27-8EF5802D0CC6}"/>
          </ac:spMkLst>
        </pc:spChg>
        <pc:spChg chg="mod">
          <ac:chgData name="Daniel Miodovnik" userId="202993e9-48c1-4002-b70a-b31d9e4e4046" providerId="ADAL" clId="{E0EAB50E-F98E-4DBD-B068-7BF14FE63F24}" dt="2020-03-30T21:28:56.055" v="2875" actId="554"/>
          <ac:spMkLst>
            <pc:docMk/>
            <pc:sldMk cId="3218984049" sldId="408"/>
            <ac:spMk id="47" creationId="{7AFCE8FA-073F-40CE-82CA-CF8FC694FEEA}"/>
          </ac:spMkLst>
        </pc:spChg>
        <pc:spChg chg="mod">
          <ac:chgData name="Daniel Miodovnik" userId="202993e9-48c1-4002-b70a-b31d9e4e4046" providerId="ADAL" clId="{E0EAB50E-F98E-4DBD-B068-7BF14FE63F24}" dt="2020-03-30T21:33:51.180" v="2892" actId="554"/>
          <ac:spMkLst>
            <pc:docMk/>
            <pc:sldMk cId="3218984049" sldId="408"/>
            <ac:spMk id="48" creationId="{D27D3423-193A-4BAA-976D-DAE9F504D0BC}"/>
          </ac:spMkLst>
        </pc:spChg>
        <pc:spChg chg="mod">
          <ac:chgData name="Daniel Miodovnik" userId="202993e9-48c1-4002-b70a-b31d9e4e4046" providerId="ADAL" clId="{E0EAB50E-F98E-4DBD-B068-7BF14FE63F24}" dt="2020-03-30T21:33:33.876" v="2891" actId="554"/>
          <ac:spMkLst>
            <pc:docMk/>
            <pc:sldMk cId="3218984049" sldId="408"/>
            <ac:spMk id="49" creationId="{6EA4D143-AFA9-40BE-82E1-2229A7BDC443}"/>
          </ac:spMkLst>
        </pc:spChg>
        <pc:spChg chg="mod">
          <ac:chgData name="Daniel Miodovnik" userId="202993e9-48c1-4002-b70a-b31d9e4e4046" providerId="ADAL" clId="{E0EAB50E-F98E-4DBD-B068-7BF14FE63F24}" dt="2020-03-30T21:27:48.209" v="2859" actId="207"/>
          <ac:spMkLst>
            <pc:docMk/>
            <pc:sldMk cId="3218984049" sldId="408"/>
            <ac:spMk id="51" creationId="{933F0E3B-6FCF-4785-9F0D-6C834AE22E2A}"/>
          </ac:spMkLst>
        </pc:spChg>
        <pc:spChg chg="mod">
          <ac:chgData name="Daniel Miodovnik" userId="202993e9-48c1-4002-b70a-b31d9e4e4046" providerId="ADAL" clId="{E0EAB50E-F98E-4DBD-B068-7BF14FE63F24}" dt="2020-03-30T21:24:52.767" v="2822" actId="404"/>
          <ac:spMkLst>
            <pc:docMk/>
            <pc:sldMk cId="3218984049" sldId="408"/>
            <ac:spMk id="54" creationId="{BB7D4B38-2E5F-46AF-A5CC-E7BBB9540FC2}"/>
          </ac:spMkLst>
        </pc:spChg>
        <pc:spChg chg="mod">
          <ac:chgData name="Daniel Miodovnik" userId="202993e9-48c1-4002-b70a-b31d9e4e4046" providerId="ADAL" clId="{E0EAB50E-F98E-4DBD-B068-7BF14FE63F24}" dt="2020-03-30T21:29:03.970" v="2876" actId="554"/>
          <ac:spMkLst>
            <pc:docMk/>
            <pc:sldMk cId="3218984049" sldId="408"/>
            <ac:spMk id="55" creationId="{62D42F6A-15EE-49F6-A4FB-393F0524B94A}"/>
          </ac:spMkLst>
        </pc:spChg>
        <pc:spChg chg="mod">
          <ac:chgData name="Daniel Miodovnik" userId="202993e9-48c1-4002-b70a-b31d9e4e4046" providerId="ADAL" clId="{E0EAB50E-F98E-4DBD-B068-7BF14FE63F24}" dt="2020-03-30T21:24:52.767" v="2822" actId="404"/>
          <ac:spMkLst>
            <pc:docMk/>
            <pc:sldMk cId="3218984049" sldId="408"/>
            <ac:spMk id="56" creationId="{A06F10B0-2CA7-4428-A82A-2CFAF376AC65}"/>
          </ac:spMkLst>
        </pc:spChg>
        <pc:spChg chg="mod">
          <ac:chgData name="Daniel Miodovnik" userId="202993e9-48c1-4002-b70a-b31d9e4e4046" providerId="ADAL" clId="{E0EAB50E-F98E-4DBD-B068-7BF14FE63F24}" dt="2020-03-30T21:28:29.499" v="2869" actId="554"/>
          <ac:spMkLst>
            <pc:docMk/>
            <pc:sldMk cId="3218984049" sldId="408"/>
            <ac:spMk id="57" creationId="{B20BBBFE-36D1-4B9B-8ED6-918E34F7FF2C}"/>
          </ac:spMkLst>
        </pc:spChg>
        <pc:spChg chg="mod">
          <ac:chgData name="Daniel Miodovnik" userId="202993e9-48c1-4002-b70a-b31d9e4e4046" providerId="ADAL" clId="{E0EAB50E-F98E-4DBD-B068-7BF14FE63F24}" dt="2020-03-30T21:28:18.158" v="2868" actId="207"/>
          <ac:spMkLst>
            <pc:docMk/>
            <pc:sldMk cId="3218984049" sldId="408"/>
            <ac:spMk id="59" creationId="{30EC47DD-71C9-4CC6-9026-3C7B6F737243}"/>
          </ac:spMkLst>
        </pc:spChg>
        <pc:spChg chg="mod">
          <ac:chgData name="Daniel Miodovnik" userId="202993e9-48c1-4002-b70a-b31d9e4e4046" providerId="ADAL" clId="{E0EAB50E-F98E-4DBD-B068-7BF14FE63F24}" dt="2020-03-30T21:24:52.767" v="2822" actId="404"/>
          <ac:spMkLst>
            <pc:docMk/>
            <pc:sldMk cId="3218984049" sldId="408"/>
            <ac:spMk id="62" creationId="{163A0E3A-D5A8-483A-BFA8-B48DE488EEA5}"/>
          </ac:spMkLst>
        </pc:spChg>
        <pc:spChg chg="mod">
          <ac:chgData name="Daniel Miodovnik" userId="202993e9-48c1-4002-b70a-b31d9e4e4046" providerId="ADAL" clId="{E0EAB50E-F98E-4DBD-B068-7BF14FE63F24}" dt="2020-03-30T21:28:56.055" v="2875" actId="554"/>
          <ac:spMkLst>
            <pc:docMk/>
            <pc:sldMk cId="3218984049" sldId="408"/>
            <ac:spMk id="63" creationId="{D1A72743-22F5-4A9A-ADB3-7E98CBE91453}"/>
          </ac:spMkLst>
        </pc:spChg>
        <pc:spChg chg="mod">
          <ac:chgData name="Daniel Miodovnik" userId="202993e9-48c1-4002-b70a-b31d9e4e4046" providerId="ADAL" clId="{E0EAB50E-F98E-4DBD-B068-7BF14FE63F24}" dt="2020-03-30T21:33:51.180" v="2892" actId="554"/>
          <ac:spMkLst>
            <pc:docMk/>
            <pc:sldMk cId="3218984049" sldId="408"/>
            <ac:spMk id="64" creationId="{09B574B2-6496-4315-8DA7-23BB49B9A24F}"/>
          </ac:spMkLst>
        </pc:spChg>
        <pc:spChg chg="mod">
          <ac:chgData name="Daniel Miodovnik" userId="202993e9-48c1-4002-b70a-b31d9e4e4046" providerId="ADAL" clId="{E0EAB50E-F98E-4DBD-B068-7BF14FE63F24}" dt="2020-03-30T21:28:49.973" v="2874" actId="554"/>
          <ac:spMkLst>
            <pc:docMk/>
            <pc:sldMk cId="3218984049" sldId="408"/>
            <ac:spMk id="65" creationId="{AE8510E2-03B8-4BDC-ACEB-1C6F8CD982AD}"/>
          </ac:spMkLst>
        </pc:spChg>
        <pc:grpChg chg="del">
          <ac:chgData name="Daniel Miodovnik" userId="202993e9-48c1-4002-b70a-b31d9e4e4046" providerId="ADAL" clId="{E0EAB50E-F98E-4DBD-B068-7BF14FE63F24}" dt="2020-03-30T21:18:11.157" v="2508" actId="165"/>
          <ac:grpSpMkLst>
            <pc:docMk/>
            <pc:sldMk cId="3218984049" sldId="408"/>
            <ac:grpSpMk id="3" creationId="{C6DB934B-D5A9-424B-8B62-40A4659B632C}"/>
          </ac:grpSpMkLst>
        </pc:grpChg>
        <pc:grpChg chg="add mod">
          <ac:chgData name="Daniel Miodovnik" userId="202993e9-48c1-4002-b70a-b31d9e4e4046" providerId="ADAL" clId="{E0EAB50E-F98E-4DBD-B068-7BF14FE63F24}" dt="2020-03-30T21:29:03.970" v="2876" actId="554"/>
          <ac:grpSpMkLst>
            <pc:docMk/>
            <pc:sldMk cId="3218984049" sldId="408"/>
            <ac:grpSpMk id="5" creationId="{F6732032-5518-4C3F-90DC-C43F3B39423F}"/>
          </ac:grpSpMkLst>
        </pc:grpChg>
        <pc:grpChg chg="add del mod">
          <ac:chgData name="Daniel Miodovnik" userId="202993e9-48c1-4002-b70a-b31d9e4e4046" providerId="ADAL" clId="{E0EAB50E-F98E-4DBD-B068-7BF14FE63F24}" dt="2020-03-30T21:18:54.236" v="2534" actId="478"/>
          <ac:grpSpMkLst>
            <pc:docMk/>
            <pc:sldMk cId="3218984049" sldId="408"/>
            <ac:grpSpMk id="7" creationId="{A2245CF9-27EE-44D9-BAFB-BA637CA7F508}"/>
          </ac:grpSpMkLst>
        </pc:grpChg>
        <pc:grpChg chg="add mod">
          <ac:chgData name="Daniel Miodovnik" userId="202993e9-48c1-4002-b70a-b31d9e4e4046" providerId="ADAL" clId="{E0EAB50E-F98E-4DBD-B068-7BF14FE63F24}" dt="2020-03-30T21:33:51.180" v="2892" actId="554"/>
          <ac:grpSpMkLst>
            <pc:docMk/>
            <pc:sldMk cId="3218984049" sldId="408"/>
            <ac:grpSpMk id="8" creationId="{C606D242-111D-4CD8-B44D-1DD97621566A}"/>
          </ac:grpSpMkLst>
        </pc:grpChg>
        <pc:grpChg chg="mod">
          <ac:chgData name="Daniel Miodovnik" userId="202993e9-48c1-4002-b70a-b31d9e4e4046" providerId="ADAL" clId="{E0EAB50E-F98E-4DBD-B068-7BF14FE63F24}" dt="2020-03-30T21:28:29.499" v="2869" actId="554"/>
          <ac:grpSpMkLst>
            <pc:docMk/>
            <pc:sldMk cId="3218984049" sldId="408"/>
            <ac:grpSpMk id="9" creationId="{93AD9329-8F43-45E0-9BDF-D0B94C7345D4}"/>
          </ac:grpSpMkLst>
        </pc:grpChg>
        <pc:grpChg chg="add mod">
          <ac:chgData name="Daniel Miodovnik" userId="202993e9-48c1-4002-b70a-b31d9e4e4046" providerId="ADAL" clId="{E0EAB50E-F98E-4DBD-B068-7BF14FE63F24}" dt="2020-03-30T21:33:51.180" v="2892" actId="554"/>
          <ac:grpSpMkLst>
            <pc:docMk/>
            <pc:sldMk cId="3218984049" sldId="408"/>
            <ac:grpSpMk id="10" creationId="{214F6445-2A02-483A-A5DF-FDCD057D717E}"/>
          </ac:grpSpMkLst>
        </pc:grpChg>
        <pc:grpChg chg="add mod">
          <ac:chgData name="Daniel Miodovnik" userId="202993e9-48c1-4002-b70a-b31d9e4e4046" providerId="ADAL" clId="{E0EAB50E-F98E-4DBD-B068-7BF14FE63F24}" dt="2020-03-30T21:33:51.180" v="2892" actId="554"/>
          <ac:grpSpMkLst>
            <pc:docMk/>
            <pc:sldMk cId="3218984049" sldId="408"/>
            <ac:grpSpMk id="11" creationId="{2755DFDB-A8AE-4FE6-9FD0-4559C2542DBD}"/>
          </ac:grpSpMkLst>
        </pc:grpChg>
        <pc:grpChg chg="add mod">
          <ac:chgData name="Daniel Miodovnik" userId="202993e9-48c1-4002-b70a-b31d9e4e4046" providerId="ADAL" clId="{E0EAB50E-F98E-4DBD-B068-7BF14FE63F24}" dt="2020-03-30T21:33:51.180" v="2892" actId="554"/>
          <ac:grpSpMkLst>
            <pc:docMk/>
            <pc:sldMk cId="3218984049" sldId="408"/>
            <ac:grpSpMk id="12" creationId="{AC06206D-ECA3-47F6-BE2D-F3F81B4176DE}"/>
          </ac:grpSpMkLst>
        </pc:grpChg>
        <pc:grpChg chg="mod">
          <ac:chgData name="Daniel Miodovnik" userId="202993e9-48c1-4002-b70a-b31d9e4e4046" providerId="ADAL" clId="{E0EAB50E-F98E-4DBD-B068-7BF14FE63F24}" dt="2020-03-30T21:29:03.970" v="2876" actId="554"/>
          <ac:grpSpMkLst>
            <pc:docMk/>
            <pc:sldMk cId="3218984049" sldId="408"/>
            <ac:grpSpMk id="17" creationId="{20994E66-D9CF-4DE0-8880-B4A8621D49AD}"/>
          </ac:grpSpMkLst>
        </pc:grpChg>
        <pc:grpChg chg="add mod">
          <ac:chgData name="Daniel Miodovnik" userId="202993e9-48c1-4002-b70a-b31d9e4e4046" providerId="ADAL" clId="{E0EAB50E-F98E-4DBD-B068-7BF14FE63F24}" dt="2020-03-30T21:33:51.180" v="2892" actId="554"/>
          <ac:grpSpMkLst>
            <pc:docMk/>
            <pc:sldMk cId="3218984049" sldId="408"/>
            <ac:grpSpMk id="20" creationId="{23BE81BA-B549-4FF0-BFF7-0D53EB67FF44}"/>
          </ac:grpSpMkLst>
        </pc:grpChg>
        <pc:grpChg chg="mod">
          <ac:chgData name="Daniel Miodovnik" userId="202993e9-48c1-4002-b70a-b31d9e4e4046" providerId="ADAL" clId="{E0EAB50E-F98E-4DBD-B068-7BF14FE63F24}" dt="2020-03-30T21:33:51.180" v="2892" actId="554"/>
          <ac:grpSpMkLst>
            <pc:docMk/>
            <pc:sldMk cId="3218984049" sldId="408"/>
            <ac:grpSpMk id="22" creationId="{A973B714-8A82-46EF-9F92-3D065FD9043C}"/>
          </ac:grpSpMkLst>
        </pc:grpChg>
        <pc:grpChg chg="mod">
          <ac:chgData name="Daniel Miodovnik" userId="202993e9-48c1-4002-b70a-b31d9e4e4046" providerId="ADAL" clId="{E0EAB50E-F98E-4DBD-B068-7BF14FE63F24}" dt="2020-03-30T21:28:56.055" v="2875" actId="554"/>
          <ac:grpSpMkLst>
            <pc:docMk/>
            <pc:sldMk cId="3218984049" sldId="408"/>
            <ac:grpSpMk id="23" creationId="{E8F5D25A-DB38-47E0-AC22-00BF0E7CFFA8}"/>
          </ac:grpSpMkLst>
        </pc:grpChg>
        <pc:grpChg chg="add mod">
          <ac:chgData name="Daniel Miodovnik" userId="202993e9-48c1-4002-b70a-b31d9e4e4046" providerId="ADAL" clId="{E0EAB50E-F98E-4DBD-B068-7BF14FE63F24}" dt="2020-03-30T21:29:03.970" v="2876" actId="554"/>
          <ac:grpSpMkLst>
            <pc:docMk/>
            <pc:sldMk cId="3218984049" sldId="408"/>
            <ac:grpSpMk id="29" creationId="{4D8424E2-CED9-43DC-A1F3-8687FACAB00E}"/>
          </ac:grpSpMkLst>
        </pc:grpChg>
        <pc:grpChg chg="mod">
          <ac:chgData name="Daniel Miodovnik" userId="202993e9-48c1-4002-b70a-b31d9e4e4046" providerId="ADAL" clId="{E0EAB50E-F98E-4DBD-B068-7BF14FE63F24}" dt="2020-03-30T21:28:29.499" v="2869" actId="554"/>
          <ac:grpSpMkLst>
            <pc:docMk/>
            <pc:sldMk cId="3218984049" sldId="408"/>
            <ac:grpSpMk id="36" creationId="{A4CBAFB3-AB2F-42AD-9895-C5EBD4BFC891}"/>
          </ac:grpSpMkLst>
        </pc:grpChg>
        <pc:grpChg chg="mod">
          <ac:chgData name="Daniel Miodovnik" userId="202993e9-48c1-4002-b70a-b31d9e4e4046" providerId="ADAL" clId="{E0EAB50E-F98E-4DBD-B068-7BF14FE63F24}" dt="2020-03-30T21:29:03.970" v="2876" actId="554"/>
          <ac:grpSpMkLst>
            <pc:docMk/>
            <pc:sldMk cId="3218984049" sldId="408"/>
            <ac:grpSpMk id="37" creationId="{E378ECBA-B6FB-4FF5-82D2-09B9AC476C3E}"/>
          </ac:grpSpMkLst>
        </pc:grpChg>
        <pc:grpChg chg="add mod">
          <ac:chgData name="Daniel Miodovnik" userId="202993e9-48c1-4002-b70a-b31d9e4e4046" providerId="ADAL" clId="{E0EAB50E-F98E-4DBD-B068-7BF14FE63F24}" dt="2020-03-30T21:33:51.180" v="2892" actId="554"/>
          <ac:grpSpMkLst>
            <pc:docMk/>
            <pc:sldMk cId="3218984049" sldId="408"/>
            <ac:grpSpMk id="42" creationId="{E89D419D-38D6-4492-A783-B19D9E4D1452}"/>
          </ac:grpSpMkLst>
        </pc:grpChg>
        <pc:grpChg chg="mod">
          <ac:chgData name="Daniel Miodovnik" userId="202993e9-48c1-4002-b70a-b31d9e4e4046" providerId="ADAL" clId="{E0EAB50E-F98E-4DBD-B068-7BF14FE63F24}" dt="2020-03-30T21:33:51.180" v="2892" actId="554"/>
          <ac:grpSpMkLst>
            <pc:docMk/>
            <pc:sldMk cId="3218984049" sldId="408"/>
            <ac:grpSpMk id="44" creationId="{1F9D1331-8498-4DDA-B5D9-EEC1DE781D51}"/>
          </ac:grpSpMkLst>
        </pc:grpChg>
        <pc:grpChg chg="mod">
          <ac:chgData name="Daniel Miodovnik" userId="202993e9-48c1-4002-b70a-b31d9e4e4046" providerId="ADAL" clId="{E0EAB50E-F98E-4DBD-B068-7BF14FE63F24}" dt="2020-03-30T21:28:56.055" v="2875" actId="554"/>
          <ac:grpSpMkLst>
            <pc:docMk/>
            <pc:sldMk cId="3218984049" sldId="408"/>
            <ac:grpSpMk id="45" creationId="{1A2DB3B1-2207-4EB0-B291-898A29568C91}"/>
          </ac:grpSpMkLst>
        </pc:grpChg>
        <pc:grpChg chg="add mod">
          <ac:chgData name="Daniel Miodovnik" userId="202993e9-48c1-4002-b70a-b31d9e4e4046" providerId="ADAL" clId="{E0EAB50E-F98E-4DBD-B068-7BF14FE63F24}" dt="2020-03-30T21:29:03.970" v="2876" actId="554"/>
          <ac:grpSpMkLst>
            <pc:docMk/>
            <pc:sldMk cId="3218984049" sldId="408"/>
            <ac:grpSpMk id="50" creationId="{36FA7A53-38CF-45F3-86CC-7CA195350DC8}"/>
          </ac:grpSpMkLst>
        </pc:grpChg>
        <pc:grpChg chg="mod">
          <ac:chgData name="Daniel Miodovnik" userId="202993e9-48c1-4002-b70a-b31d9e4e4046" providerId="ADAL" clId="{E0EAB50E-F98E-4DBD-B068-7BF14FE63F24}" dt="2020-03-30T21:28:29.499" v="2869" actId="554"/>
          <ac:grpSpMkLst>
            <pc:docMk/>
            <pc:sldMk cId="3218984049" sldId="408"/>
            <ac:grpSpMk id="52" creationId="{74FE41CD-7BB1-4213-AEA3-7D922A86218D}"/>
          </ac:grpSpMkLst>
        </pc:grpChg>
        <pc:grpChg chg="mod">
          <ac:chgData name="Daniel Miodovnik" userId="202993e9-48c1-4002-b70a-b31d9e4e4046" providerId="ADAL" clId="{E0EAB50E-F98E-4DBD-B068-7BF14FE63F24}" dt="2020-03-30T21:29:03.970" v="2876" actId="554"/>
          <ac:grpSpMkLst>
            <pc:docMk/>
            <pc:sldMk cId="3218984049" sldId="408"/>
            <ac:grpSpMk id="53" creationId="{EBAE38AB-F85D-4926-9676-D180F3AAED36}"/>
          </ac:grpSpMkLst>
        </pc:grpChg>
        <pc:grpChg chg="add mod">
          <ac:chgData name="Daniel Miodovnik" userId="202993e9-48c1-4002-b70a-b31d9e4e4046" providerId="ADAL" clId="{E0EAB50E-F98E-4DBD-B068-7BF14FE63F24}" dt="2020-03-30T21:33:51.180" v="2892" actId="554"/>
          <ac:grpSpMkLst>
            <pc:docMk/>
            <pc:sldMk cId="3218984049" sldId="408"/>
            <ac:grpSpMk id="58" creationId="{50BA6CCF-3C61-4C53-8285-C4BF1962C6E7}"/>
          </ac:grpSpMkLst>
        </pc:grpChg>
        <pc:grpChg chg="mod">
          <ac:chgData name="Daniel Miodovnik" userId="202993e9-48c1-4002-b70a-b31d9e4e4046" providerId="ADAL" clId="{E0EAB50E-F98E-4DBD-B068-7BF14FE63F24}" dt="2020-03-30T21:33:51.180" v="2892" actId="554"/>
          <ac:grpSpMkLst>
            <pc:docMk/>
            <pc:sldMk cId="3218984049" sldId="408"/>
            <ac:grpSpMk id="60" creationId="{1487E794-5A32-42AA-9913-21A0BC65BD56}"/>
          </ac:grpSpMkLst>
        </pc:grpChg>
        <pc:grpChg chg="mod">
          <ac:chgData name="Daniel Miodovnik" userId="202993e9-48c1-4002-b70a-b31d9e4e4046" providerId="ADAL" clId="{E0EAB50E-F98E-4DBD-B068-7BF14FE63F24}" dt="2020-03-30T21:28:56.055" v="2875" actId="554"/>
          <ac:grpSpMkLst>
            <pc:docMk/>
            <pc:sldMk cId="3218984049" sldId="408"/>
            <ac:grpSpMk id="61" creationId="{49FE9F97-9B9C-4634-91AE-46F24B1500E9}"/>
          </ac:grpSpMkLst>
        </pc:grpChg>
        <pc:grpChg chg="add mod">
          <ac:chgData name="Daniel Miodovnik" userId="202993e9-48c1-4002-b70a-b31d9e4e4046" providerId="ADAL" clId="{E0EAB50E-F98E-4DBD-B068-7BF14FE63F24}" dt="2020-03-30T21:19:54.549" v="2589" actId="571"/>
          <ac:grpSpMkLst>
            <pc:docMk/>
            <pc:sldMk cId="3218984049" sldId="408"/>
            <ac:grpSpMk id="66" creationId="{1BD197FC-CC11-4403-B487-8FB123FAE9EA}"/>
          </ac:grpSpMkLst>
        </pc:grpChg>
        <pc:grpChg chg="mod">
          <ac:chgData name="Daniel Miodovnik" userId="202993e9-48c1-4002-b70a-b31d9e4e4046" providerId="ADAL" clId="{E0EAB50E-F98E-4DBD-B068-7BF14FE63F24}" dt="2020-03-30T21:19:54.549" v="2589" actId="571"/>
          <ac:grpSpMkLst>
            <pc:docMk/>
            <pc:sldMk cId="3218984049" sldId="408"/>
            <ac:grpSpMk id="68" creationId="{C7C8A867-F877-4C8A-B943-064A289D7E12}"/>
          </ac:grpSpMkLst>
        </pc:grpChg>
        <pc:grpChg chg="mod">
          <ac:chgData name="Daniel Miodovnik" userId="202993e9-48c1-4002-b70a-b31d9e4e4046" providerId="ADAL" clId="{E0EAB50E-F98E-4DBD-B068-7BF14FE63F24}" dt="2020-03-30T21:19:54.549" v="2589" actId="571"/>
          <ac:grpSpMkLst>
            <pc:docMk/>
            <pc:sldMk cId="3218984049" sldId="408"/>
            <ac:grpSpMk id="69" creationId="{4D4094D1-B226-42E2-824D-B2C49A5FEE07}"/>
          </ac:grpSpMkLst>
        </pc:grpChg>
        <pc:grpChg chg="add mod">
          <ac:chgData name="Daniel Miodovnik" userId="202993e9-48c1-4002-b70a-b31d9e4e4046" providerId="ADAL" clId="{E0EAB50E-F98E-4DBD-B068-7BF14FE63F24}" dt="2020-03-30T21:19:54.549" v="2589" actId="571"/>
          <ac:grpSpMkLst>
            <pc:docMk/>
            <pc:sldMk cId="3218984049" sldId="408"/>
            <ac:grpSpMk id="74" creationId="{78A107A1-1394-4501-B8CF-F1C320FEDC20}"/>
          </ac:grpSpMkLst>
        </pc:grpChg>
        <pc:grpChg chg="mod">
          <ac:chgData name="Daniel Miodovnik" userId="202993e9-48c1-4002-b70a-b31d9e4e4046" providerId="ADAL" clId="{E0EAB50E-F98E-4DBD-B068-7BF14FE63F24}" dt="2020-03-30T21:19:54.549" v="2589" actId="571"/>
          <ac:grpSpMkLst>
            <pc:docMk/>
            <pc:sldMk cId="3218984049" sldId="408"/>
            <ac:grpSpMk id="76" creationId="{0DAACBEA-889D-4649-8F2D-B7560E1FA898}"/>
          </ac:grpSpMkLst>
        </pc:grpChg>
        <pc:grpChg chg="mod">
          <ac:chgData name="Daniel Miodovnik" userId="202993e9-48c1-4002-b70a-b31d9e4e4046" providerId="ADAL" clId="{E0EAB50E-F98E-4DBD-B068-7BF14FE63F24}" dt="2020-03-30T21:19:54.549" v="2589" actId="571"/>
          <ac:grpSpMkLst>
            <pc:docMk/>
            <pc:sldMk cId="3218984049" sldId="408"/>
            <ac:grpSpMk id="77" creationId="{D523ABB1-69D6-400E-A1BA-9EA4F451C872}"/>
          </ac:grpSpMkLst>
        </pc:grpChg>
        <pc:grpChg chg="add mod">
          <ac:chgData name="Daniel Miodovnik" userId="202993e9-48c1-4002-b70a-b31d9e4e4046" providerId="ADAL" clId="{E0EAB50E-F98E-4DBD-B068-7BF14FE63F24}" dt="2020-03-30T21:20:13.649" v="2599" actId="571"/>
          <ac:grpSpMkLst>
            <pc:docMk/>
            <pc:sldMk cId="3218984049" sldId="408"/>
            <ac:grpSpMk id="82" creationId="{C2209851-525A-45A1-A01C-981A9694A80E}"/>
          </ac:grpSpMkLst>
        </pc:grpChg>
        <pc:grpChg chg="mod">
          <ac:chgData name="Daniel Miodovnik" userId="202993e9-48c1-4002-b70a-b31d9e4e4046" providerId="ADAL" clId="{E0EAB50E-F98E-4DBD-B068-7BF14FE63F24}" dt="2020-03-30T21:20:13.649" v="2599" actId="571"/>
          <ac:grpSpMkLst>
            <pc:docMk/>
            <pc:sldMk cId="3218984049" sldId="408"/>
            <ac:grpSpMk id="84" creationId="{85262992-E552-40EE-A1D5-99AF8D6E9ECB}"/>
          </ac:grpSpMkLst>
        </pc:grpChg>
        <pc:grpChg chg="mod">
          <ac:chgData name="Daniel Miodovnik" userId="202993e9-48c1-4002-b70a-b31d9e4e4046" providerId="ADAL" clId="{E0EAB50E-F98E-4DBD-B068-7BF14FE63F24}" dt="2020-03-30T21:20:13.649" v="2599" actId="571"/>
          <ac:grpSpMkLst>
            <pc:docMk/>
            <pc:sldMk cId="3218984049" sldId="408"/>
            <ac:grpSpMk id="85" creationId="{22EB00CF-993A-4660-8307-E1B8AFB04EF8}"/>
          </ac:grpSpMkLst>
        </pc:grpChg>
        <pc:grpChg chg="add mod">
          <ac:chgData name="Daniel Miodovnik" userId="202993e9-48c1-4002-b70a-b31d9e4e4046" providerId="ADAL" clId="{E0EAB50E-F98E-4DBD-B068-7BF14FE63F24}" dt="2020-03-30T21:20:13.649" v="2599" actId="571"/>
          <ac:grpSpMkLst>
            <pc:docMk/>
            <pc:sldMk cId="3218984049" sldId="408"/>
            <ac:grpSpMk id="90" creationId="{88598498-152D-4B3A-868E-23156E3CA428}"/>
          </ac:grpSpMkLst>
        </pc:grpChg>
        <pc:grpChg chg="mod">
          <ac:chgData name="Daniel Miodovnik" userId="202993e9-48c1-4002-b70a-b31d9e4e4046" providerId="ADAL" clId="{E0EAB50E-F98E-4DBD-B068-7BF14FE63F24}" dt="2020-03-30T21:20:13.649" v="2599" actId="571"/>
          <ac:grpSpMkLst>
            <pc:docMk/>
            <pc:sldMk cId="3218984049" sldId="408"/>
            <ac:grpSpMk id="92" creationId="{AF76B3A4-3A59-4A29-88A6-6DD450C88601}"/>
          </ac:grpSpMkLst>
        </pc:grpChg>
        <pc:grpChg chg="mod">
          <ac:chgData name="Daniel Miodovnik" userId="202993e9-48c1-4002-b70a-b31d9e4e4046" providerId="ADAL" clId="{E0EAB50E-F98E-4DBD-B068-7BF14FE63F24}" dt="2020-03-30T21:20:13.649" v="2599" actId="571"/>
          <ac:grpSpMkLst>
            <pc:docMk/>
            <pc:sldMk cId="3218984049" sldId="408"/>
            <ac:grpSpMk id="93" creationId="{BBB9EC22-51D6-4B13-AD2C-207625C830D7}"/>
          </ac:grpSpMkLst>
        </pc:grpChg>
      </pc:sldChg>
      <pc:sldChg chg="addSp delSp modSp add del">
        <pc:chgData name="Daniel Miodovnik" userId="202993e9-48c1-4002-b70a-b31d9e4e4046" providerId="ADAL" clId="{E0EAB50E-F98E-4DBD-B068-7BF14FE63F24}" dt="2020-03-30T21:29:40.003" v="2882" actId="2696"/>
        <pc:sldMkLst>
          <pc:docMk/>
          <pc:sldMk cId="1924539812" sldId="409"/>
        </pc:sldMkLst>
        <pc:spChg chg="mod topLvl">
          <ac:chgData name="Daniel Miodovnik" userId="202993e9-48c1-4002-b70a-b31d9e4e4046" providerId="ADAL" clId="{E0EAB50E-F98E-4DBD-B068-7BF14FE63F24}" dt="2020-03-30T21:23:21.594" v="2760" actId="207"/>
          <ac:spMkLst>
            <pc:docMk/>
            <pc:sldMk cId="1924539812" sldId="409"/>
            <ac:spMk id="2" creationId="{39D7C701-CF5D-4AED-8B1B-1C24698856AC}"/>
          </ac:spMkLst>
        </pc:spChg>
        <pc:spChg chg="mod">
          <ac:chgData name="Daniel Miodovnik" userId="202993e9-48c1-4002-b70a-b31d9e4e4046" providerId="ADAL" clId="{E0EAB50E-F98E-4DBD-B068-7BF14FE63F24}" dt="2020-03-30T21:21:10.608" v="2693" actId="1037"/>
          <ac:spMkLst>
            <pc:docMk/>
            <pc:sldMk cId="1924539812" sldId="409"/>
            <ac:spMk id="15" creationId="{74F453BC-CEE1-4D87-9BFD-48B68C3B3E6F}"/>
          </ac:spMkLst>
        </pc:spChg>
        <pc:spChg chg="mod topLvl">
          <ac:chgData name="Daniel Miodovnik" userId="202993e9-48c1-4002-b70a-b31d9e4e4046" providerId="ADAL" clId="{E0EAB50E-F98E-4DBD-B068-7BF14FE63F24}" dt="2020-03-30T21:23:23.170" v="2761" actId="113"/>
          <ac:spMkLst>
            <pc:docMk/>
            <pc:sldMk cId="1924539812" sldId="409"/>
            <ac:spMk id="21" creationId="{B6BCB415-7315-4D84-B531-ECB420DE0A2D}"/>
          </ac:spMkLst>
        </pc:spChg>
        <pc:spChg chg="mod">
          <ac:chgData name="Daniel Miodovnik" userId="202993e9-48c1-4002-b70a-b31d9e4e4046" providerId="ADAL" clId="{E0EAB50E-F98E-4DBD-B068-7BF14FE63F24}" dt="2020-03-30T21:21:34.707" v="2722" actId="1036"/>
          <ac:spMkLst>
            <pc:docMk/>
            <pc:sldMk cId="1924539812" sldId="409"/>
            <ac:spMk id="57" creationId="{B20BBBFE-36D1-4B9B-8ED6-918E34F7FF2C}"/>
          </ac:spMkLst>
        </pc:spChg>
        <pc:grpChg chg="add mod">
          <ac:chgData name="Daniel Miodovnik" userId="202993e9-48c1-4002-b70a-b31d9e4e4046" providerId="ADAL" clId="{E0EAB50E-F98E-4DBD-B068-7BF14FE63F24}" dt="2020-03-30T21:21:19.003" v="2709" actId="1036"/>
          <ac:grpSpMkLst>
            <pc:docMk/>
            <pc:sldMk cId="1924539812" sldId="409"/>
            <ac:grpSpMk id="3" creationId="{908C0731-ACE8-4C62-B835-D1F94B79C608}"/>
          </ac:grpSpMkLst>
        </pc:grpChg>
        <pc:grpChg chg="del mod topLvl">
          <ac:chgData name="Daniel Miodovnik" userId="202993e9-48c1-4002-b70a-b31d9e4e4046" providerId="ADAL" clId="{E0EAB50E-F98E-4DBD-B068-7BF14FE63F24}" dt="2020-03-30T21:20:45.171" v="2629" actId="165"/>
          <ac:grpSpMkLst>
            <pc:docMk/>
            <pc:sldMk cId="1924539812" sldId="409"/>
            <ac:grpSpMk id="5" creationId="{F6732032-5518-4C3F-90DC-C43F3B39423F}"/>
          </ac:grpSpMkLst>
        </pc:grpChg>
        <pc:grpChg chg="add mod">
          <ac:chgData name="Daniel Miodovnik" userId="202993e9-48c1-4002-b70a-b31d9e4e4046" providerId="ADAL" clId="{E0EAB50E-F98E-4DBD-B068-7BF14FE63F24}" dt="2020-03-30T21:21:04.377" v="2679" actId="164"/>
          <ac:grpSpMkLst>
            <pc:docMk/>
            <pc:sldMk cId="1924539812" sldId="409"/>
            <ac:grpSpMk id="7" creationId="{5184609D-5A49-43AB-A5FF-5585D57BCDE5}"/>
          </ac:grpSpMkLst>
        </pc:grpChg>
        <pc:grpChg chg="del">
          <ac:chgData name="Daniel Miodovnik" userId="202993e9-48c1-4002-b70a-b31d9e4e4046" providerId="ADAL" clId="{E0EAB50E-F98E-4DBD-B068-7BF14FE63F24}" dt="2020-03-30T21:20:45.171" v="2629" actId="165"/>
          <ac:grpSpMkLst>
            <pc:docMk/>
            <pc:sldMk cId="1924539812" sldId="409"/>
            <ac:grpSpMk id="8" creationId="{C606D242-111D-4CD8-B44D-1DD97621566A}"/>
          </ac:grpSpMkLst>
        </pc:grpChg>
        <pc:grpChg chg="mod topLvl">
          <ac:chgData name="Daniel Miodovnik" userId="202993e9-48c1-4002-b70a-b31d9e4e4046" providerId="ADAL" clId="{E0EAB50E-F98E-4DBD-B068-7BF14FE63F24}" dt="2020-03-30T21:21:00.168" v="2676" actId="164"/>
          <ac:grpSpMkLst>
            <pc:docMk/>
            <pc:sldMk cId="1924539812" sldId="409"/>
            <ac:grpSpMk id="9" creationId="{93AD9329-8F43-45E0-9BDF-D0B94C7345D4}"/>
          </ac:grpSpMkLst>
        </pc:grpChg>
        <pc:grpChg chg="del">
          <ac:chgData name="Daniel Miodovnik" userId="202993e9-48c1-4002-b70a-b31d9e4e4046" providerId="ADAL" clId="{E0EAB50E-F98E-4DBD-B068-7BF14FE63F24}" dt="2020-03-30T21:20:45.171" v="2629" actId="165"/>
          <ac:grpSpMkLst>
            <pc:docMk/>
            <pc:sldMk cId="1924539812" sldId="409"/>
            <ac:grpSpMk id="10" creationId="{214F6445-2A02-483A-A5DF-FDCD057D717E}"/>
          </ac:grpSpMkLst>
        </pc:grpChg>
        <pc:grpChg chg="del">
          <ac:chgData name="Daniel Miodovnik" userId="202993e9-48c1-4002-b70a-b31d9e4e4046" providerId="ADAL" clId="{E0EAB50E-F98E-4DBD-B068-7BF14FE63F24}" dt="2020-03-30T21:20:38.547" v="2628" actId="165"/>
          <ac:grpSpMkLst>
            <pc:docMk/>
            <pc:sldMk cId="1924539812" sldId="409"/>
            <ac:grpSpMk id="11" creationId="{2755DFDB-A8AE-4FE6-9FD0-4559C2542DBD}"/>
          </ac:grpSpMkLst>
        </pc:grpChg>
        <pc:grpChg chg="add mod">
          <ac:chgData name="Daniel Miodovnik" userId="202993e9-48c1-4002-b70a-b31d9e4e4046" providerId="ADAL" clId="{E0EAB50E-F98E-4DBD-B068-7BF14FE63F24}" dt="2020-03-30T21:21:50.945" v="2745" actId="1035"/>
          <ac:grpSpMkLst>
            <pc:docMk/>
            <pc:sldMk cId="1924539812" sldId="409"/>
            <ac:grpSpMk id="12" creationId="{4DF42F6E-6EE5-4A69-B73F-746873701965}"/>
          </ac:grpSpMkLst>
        </pc:grpChg>
        <pc:grpChg chg="mod topLvl">
          <ac:chgData name="Daniel Miodovnik" userId="202993e9-48c1-4002-b70a-b31d9e4e4046" providerId="ADAL" clId="{E0EAB50E-F98E-4DBD-B068-7BF14FE63F24}" dt="2020-03-30T21:21:04.377" v="2679" actId="164"/>
          <ac:grpSpMkLst>
            <pc:docMk/>
            <pc:sldMk cId="1924539812" sldId="409"/>
            <ac:grpSpMk id="17" creationId="{20994E66-D9CF-4DE0-8880-B4A8621D49AD}"/>
          </ac:grpSpMkLst>
        </pc:grpChg>
        <pc:grpChg chg="del mod topLvl">
          <ac:chgData name="Daniel Miodovnik" userId="202993e9-48c1-4002-b70a-b31d9e4e4046" providerId="ADAL" clId="{E0EAB50E-F98E-4DBD-B068-7BF14FE63F24}" dt="2020-03-30T21:20:45.171" v="2629" actId="165"/>
          <ac:grpSpMkLst>
            <pc:docMk/>
            <pc:sldMk cId="1924539812" sldId="409"/>
            <ac:grpSpMk id="20" creationId="{23BE81BA-B549-4FF0-BFF7-0D53EB67FF44}"/>
          </ac:grpSpMkLst>
        </pc:grpChg>
        <pc:grpChg chg="mod topLvl">
          <ac:chgData name="Daniel Miodovnik" userId="202993e9-48c1-4002-b70a-b31d9e4e4046" providerId="ADAL" clId="{E0EAB50E-F98E-4DBD-B068-7BF14FE63F24}" dt="2020-03-30T21:20:58.174" v="2666" actId="164"/>
          <ac:grpSpMkLst>
            <pc:docMk/>
            <pc:sldMk cId="1924539812" sldId="409"/>
            <ac:grpSpMk id="22" creationId="{A973B714-8A82-46EF-9F92-3D065FD9043C}"/>
          </ac:grpSpMkLst>
        </pc:grpChg>
        <pc:grpChg chg="mod topLvl">
          <ac:chgData name="Daniel Miodovnik" userId="202993e9-48c1-4002-b70a-b31d9e4e4046" providerId="ADAL" clId="{E0EAB50E-F98E-4DBD-B068-7BF14FE63F24}" dt="2020-03-30T21:20:58.174" v="2666" actId="164"/>
          <ac:grpSpMkLst>
            <pc:docMk/>
            <pc:sldMk cId="1924539812" sldId="409"/>
            <ac:grpSpMk id="23" creationId="{E8F5D25A-DB38-47E0-AC22-00BF0E7CFFA8}"/>
          </ac:grpSpMkLst>
        </pc:grpChg>
        <pc:grpChg chg="mod topLvl">
          <ac:chgData name="Daniel Miodovnik" userId="202993e9-48c1-4002-b70a-b31d9e4e4046" providerId="ADAL" clId="{E0EAB50E-F98E-4DBD-B068-7BF14FE63F24}" dt="2020-03-30T21:21:16.868" v="2695" actId="1076"/>
          <ac:grpSpMkLst>
            <pc:docMk/>
            <pc:sldMk cId="1924539812" sldId="409"/>
            <ac:grpSpMk id="29" creationId="{4D8424E2-CED9-43DC-A1F3-8687FACAB00E}"/>
          </ac:grpSpMkLst>
        </pc:grpChg>
        <pc:grpChg chg="mod topLvl">
          <ac:chgData name="Daniel Miodovnik" userId="202993e9-48c1-4002-b70a-b31d9e4e4046" providerId="ADAL" clId="{E0EAB50E-F98E-4DBD-B068-7BF14FE63F24}" dt="2020-03-30T21:21:48.001" v="2741" actId="553"/>
          <ac:grpSpMkLst>
            <pc:docMk/>
            <pc:sldMk cId="1924539812" sldId="409"/>
            <ac:grpSpMk id="42" creationId="{E89D419D-38D6-4492-A783-B19D9E4D1452}"/>
          </ac:grpSpMkLst>
        </pc:grpChg>
        <pc:grpChg chg="mod topLvl">
          <ac:chgData name="Daniel Miodovnik" userId="202993e9-48c1-4002-b70a-b31d9e4e4046" providerId="ADAL" clId="{E0EAB50E-F98E-4DBD-B068-7BF14FE63F24}" dt="2020-03-30T21:21:48.001" v="2741" actId="553"/>
          <ac:grpSpMkLst>
            <pc:docMk/>
            <pc:sldMk cId="1924539812" sldId="409"/>
            <ac:grpSpMk id="50" creationId="{36FA7A53-38CF-45F3-86CC-7CA195350DC8}"/>
          </ac:grpSpMkLst>
        </pc:grpChg>
        <pc:grpChg chg="mod">
          <ac:chgData name="Daniel Miodovnik" userId="202993e9-48c1-4002-b70a-b31d9e4e4046" providerId="ADAL" clId="{E0EAB50E-F98E-4DBD-B068-7BF14FE63F24}" dt="2020-03-30T21:21:48.001" v="2741" actId="553"/>
          <ac:grpSpMkLst>
            <pc:docMk/>
            <pc:sldMk cId="1924539812" sldId="409"/>
            <ac:grpSpMk id="52" creationId="{74FE41CD-7BB1-4213-AEA3-7D922A86218D}"/>
          </ac:grpSpMkLst>
        </pc:grpChg>
        <pc:grpChg chg="mod">
          <ac:chgData name="Daniel Miodovnik" userId="202993e9-48c1-4002-b70a-b31d9e4e4046" providerId="ADAL" clId="{E0EAB50E-F98E-4DBD-B068-7BF14FE63F24}" dt="2020-03-30T21:21:48.001" v="2741" actId="553"/>
          <ac:grpSpMkLst>
            <pc:docMk/>
            <pc:sldMk cId="1924539812" sldId="409"/>
            <ac:grpSpMk id="53" creationId="{EBAE38AB-F85D-4926-9676-D180F3AAED36}"/>
          </ac:grpSpMkLst>
        </pc:grpChg>
        <pc:grpChg chg="mod topLvl">
          <ac:chgData name="Daniel Miodovnik" userId="202993e9-48c1-4002-b70a-b31d9e4e4046" providerId="ADAL" clId="{E0EAB50E-F98E-4DBD-B068-7BF14FE63F24}" dt="2020-03-30T21:21:42.129" v="2736" actId="1037"/>
          <ac:grpSpMkLst>
            <pc:docMk/>
            <pc:sldMk cId="1924539812" sldId="409"/>
            <ac:grpSpMk id="58" creationId="{50BA6CCF-3C61-4C53-8285-C4BF1962C6E7}"/>
          </ac:grpSpMkLst>
        </pc:grpChg>
      </pc:sldChg>
      <pc:sldChg chg="add del">
        <pc:chgData name="Daniel Miodovnik" userId="202993e9-48c1-4002-b70a-b31d9e4e4046" providerId="ADAL" clId="{E0EAB50E-F98E-4DBD-B068-7BF14FE63F24}" dt="2020-03-30T21:23:15.799" v="2758"/>
        <pc:sldMkLst>
          <pc:docMk/>
          <pc:sldMk cId="3319878414" sldId="410"/>
        </pc:sldMkLst>
      </pc:sldChg>
    </pc:docChg>
  </pc:docChgLst>
  <pc:docChgLst>
    <pc:chgData name="Susan McDonald" userId="S::susan.mcdonald@socialfinance.org.uk::4002a532-a9f6-469a-90fd-b448c064478a" providerId="AD" clId="Web-{1F408329-A672-1765-C332-504C4AB776C8}"/>
    <pc:docChg chg="modSld">
      <pc:chgData name="Susan McDonald" userId="S::susan.mcdonald@socialfinance.org.uk::4002a532-a9f6-469a-90fd-b448c064478a" providerId="AD" clId="Web-{1F408329-A672-1765-C332-504C4AB776C8}" dt="2020-03-29T11:08:43.414" v="2"/>
      <pc:docMkLst>
        <pc:docMk/>
      </pc:docMkLst>
      <pc:sldChg chg="modSp">
        <pc:chgData name="Susan McDonald" userId="S::susan.mcdonald@socialfinance.org.uk::4002a532-a9f6-469a-90fd-b448c064478a" providerId="AD" clId="Web-{1F408329-A672-1765-C332-504C4AB776C8}" dt="2020-03-29T11:08:43.414" v="2"/>
        <pc:sldMkLst>
          <pc:docMk/>
          <pc:sldMk cId="3555239853" sldId="355"/>
        </pc:sldMkLst>
        <pc:graphicFrameChg chg="mod modGraphic">
          <ac:chgData name="Susan McDonald" userId="S::susan.mcdonald@socialfinance.org.uk::4002a532-a9f6-469a-90fd-b448c064478a" providerId="AD" clId="Web-{1F408329-A672-1765-C332-504C4AB776C8}" dt="2020-03-29T11:08:43.414" v="2"/>
          <ac:graphicFrameMkLst>
            <pc:docMk/>
            <pc:sldMk cId="3555239853" sldId="355"/>
            <ac:graphicFrameMk id="5" creationId="{7203F38D-27C0-4DEB-BF8E-43B80CF8DEB9}"/>
          </ac:graphicFrameMkLst>
        </pc:graphicFrameChg>
      </pc:sldChg>
    </pc:docChg>
  </pc:docChgLst>
  <pc:docChgLst>
    <pc:chgData name="Rosanna Hardwick" userId="5013590b-ba07-4c01-986c-2aaa7495010b" providerId="ADAL" clId="{ED7FAE43-8E8E-4490-947B-50B3D4C4FBCE}"/>
    <pc:docChg chg="custSel modSld">
      <pc:chgData name="Rosanna Hardwick" userId="5013590b-ba07-4c01-986c-2aaa7495010b" providerId="ADAL" clId="{ED7FAE43-8E8E-4490-947B-50B3D4C4FBCE}" dt="2020-03-27T12:40:01.186" v="96" actId="20577"/>
      <pc:docMkLst>
        <pc:docMk/>
      </pc:docMkLst>
      <pc:sldChg chg="modSp">
        <pc:chgData name="Rosanna Hardwick" userId="5013590b-ba07-4c01-986c-2aaa7495010b" providerId="ADAL" clId="{ED7FAE43-8E8E-4490-947B-50B3D4C4FBCE}" dt="2020-03-27T12:25:11.805" v="29" actId="1036"/>
        <pc:sldMkLst>
          <pc:docMk/>
          <pc:sldMk cId="1768520358" sldId="305"/>
        </pc:sldMkLst>
        <pc:spChg chg="mod">
          <ac:chgData name="Rosanna Hardwick" userId="5013590b-ba07-4c01-986c-2aaa7495010b" providerId="ADAL" clId="{ED7FAE43-8E8E-4490-947B-50B3D4C4FBCE}" dt="2020-03-27T12:25:11.805" v="29" actId="1036"/>
          <ac:spMkLst>
            <pc:docMk/>
            <pc:sldMk cId="1768520358" sldId="305"/>
            <ac:spMk id="10" creationId="{FB82D6C9-7AB9-4C9C-9FA3-5762A3B6AE17}"/>
          </ac:spMkLst>
        </pc:spChg>
      </pc:sldChg>
      <pc:sldChg chg="modSp">
        <pc:chgData name="Rosanna Hardwick" userId="5013590b-ba07-4c01-986c-2aaa7495010b" providerId="ADAL" clId="{ED7FAE43-8E8E-4490-947B-50B3D4C4FBCE}" dt="2020-03-27T12:29:45.939" v="74" actId="20577"/>
        <pc:sldMkLst>
          <pc:docMk/>
          <pc:sldMk cId="4201869787" sldId="333"/>
        </pc:sldMkLst>
        <pc:spChg chg="mod">
          <ac:chgData name="Rosanna Hardwick" userId="5013590b-ba07-4c01-986c-2aaa7495010b" providerId="ADAL" clId="{ED7FAE43-8E8E-4490-947B-50B3D4C4FBCE}" dt="2020-03-27T12:29:45.939" v="74" actId="20577"/>
          <ac:spMkLst>
            <pc:docMk/>
            <pc:sldMk cId="4201869787" sldId="333"/>
            <ac:spMk id="27" creationId="{77B205AF-0F0D-4C58-91BB-EDDE4ED235DE}"/>
          </ac:spMkLst>
        </pc:spChg>
      </pc:sldChg>
      <pc:sldChg chg="modSp">
        <pc:chgData name="Rosanna Hardwick" userId="5013590b-ba07-4c01-986c-2aaa7495010b" providerId="ADAL" clId="{ED7FAE43-8E8E-4490-947B-50B3D4C4FBCE}" dt="2020-03-27T12:29:04.693" v="55" actId="20577"/>
        <pc:sldMkLst>
          <pc:docMk/>
          <pc:sldMk cId="2221657811" sldId="357"/>
        </pc:sldMkLst>
        <pc:spChg chg="mod">
          <ac:chgData name="Rosanna Hardwick" userId="5013590b-ba07-4c01-986c-2aaa7495010b" providerId="ADAL" clId="{ED7FAE43-8E8E-4490-947B-50B3D4C4FBCE}" dt="2020-03-27T12:29:04.693" v="55" actId="20577"/>
          <ac:spMkLst>
            <pc:docMk/>
            <pc:sldMk cId="2221657811" sldId="357"/>
            <ac:spMk id="16" creationId="{E61128F7-ABB7-473F-9675-7DE779BCFC73}"/>
          </ac:spMkLst>
        </pc:spChg>
      </pc:sldChg>
      <pc:sldChg chg="modSp">
        <pc:chgData name="Rosanna Hardwick" userId="5013590b-ba07-4c01-986c-2aaa7495010b" providerId="ADAL" clId="{ED7FAE43-8E8E-4490-947B-50B3D4C4FBCE}" dt="2020-03-27T12:26:29.716" v="33" actId="20577"/>
        <pc:sldMkLst>
          <pc:docMk/>
          <pc:sldMk cId="1602283984" sldId="387"/>
        </pc:sldMkLst>
        <pc:spChg chg="mod">
          <ac:chgData name="Rosanna Hardwick" userId="5013590b-ba07-4c01-986c-2aaa7495010b" providerId="ADAL" clId="{ED7FAE43-8E8E-4490-947B-50B3D4C4FBCE}" dt="2020-03-27T12:26:18.921" v="32" actId="20577"/>
          <ac:spMkLst>
            <pc:docMk/>
            <pc:sldMk cId="1602283984" sldId="387"/>
            <ac:spMk id="3" creationId="{146DD4AE-E3F3-4FA8-B3D0-045EC25A3363}"/>
          </ac:spMkLst>
        </pc:spChg>
        <pc:spChg chg="mod">
          <ac:chgData name="Rosanna Hardwick" userId="5013590b-ba07-4c01-986c-2aaa7495010b" providerId="ADAL" clId="{ED7FAE43-8E8E-4490-947B-50B3D4C4FBCE}" dt="2020-03-27T12:26:29.716" v="33" actId="20577"/>
          <ac:spMkLst>
            <pc:docMk/>
            <pc:sldMk cId="1602283984" sldId="387"/>
            <ac:spMk id="17" creationId="{9CBA1814-1095-40C1-B127-BF0E9D1512C2}"/>
          </ac:spMkLst>
        </pc:spChg>
      </pc:sldChg>
      <pc:sldChg chg="modSp">
        <pc:chgData name="Rosanna Hardwick" userId="5013590b-ba07-4c01-986c-2aaa7495010b" providerId="ADAL" clId="{ED7FAE43-8E8E-4490-947B-50B3D4C4FBCE}" dt="2020-03-27T12:31:29.885" v="78" actId="20577"/>
        <pc:sldMkLst>
          <pc:docMk/>
          <pc:sldMk cId="2122900361" sldId="395"/>
        </pc:sldMkLst>
        <pc:spChg chg="mod">
          <ac:chgData name="Rosanna Hardwick" userId="5013590b-ba07-4c01-986c-2aaa7495010b" providerId="ADAL" clId="{ED7FAE43-8E8E-4490-947B-50B3D4C4FBCE}" dt="2020-03-27T12:31:16.664" v="77" actId="20577"/>
          <ac:spMkLst>
            <pc:docMk/>
            <pc:sldMk cId="2122900361" sldId="395"/>
            <ac:spMk id="5" creationId="{5D628E63-6E22-450C-B126-A738B9047BC6}"/>
          </ac:spMkLst>
        </pc:spChg>
        <pc:spChg chg="mod">
          <ac:chgData name="Rosanna Hardwick" userId="5013590b-ba07-4c01-986c-2aaa7495010b" providerId="ADAL" clId="{ED7FAE43-8E8E-4490-947B-50B3D4C4FBCE}" dt="2020-03-27T12:31:29.885" v="78" actId="20577"/>
          <ac:spMkLst>
            <pc:docMk/>
            <pc:sldMk cId="2122900361" sldId="395"/>
            <ac:spMk id="8" creationId="{AFD790A4-D9D7-4959-9FEA-197387383B1C}"/>
          </ac:spMkLst>
        </pc:spChg>
      </pc:sldChg>
      <pc:sldChg chg="modSp">
        <pc:chgData name="Rosanna Hardwick" userId="5013590b-ba07-4c01-986c-2aaa7495010b" providerId="ADAL" clId="{ED7FAE43-8E8E-4490-947B-50B3D4C4FBCE}" dt="2020-03-27T12:40:01.186" v="96" actId="20577"/>
        <pc:sldMkLst>
          <pc:docMk/>
          <pc:sldMk cId="76531505" sldId="404"/>
        </pc:sldMkLst>
        <pc:spChg chg="mod">
          <ac:chgData name="Rosanna Hardwick" userId="5013590b-ba07-4c01-986c-2aaa7495010b" providerId="ADAL" clId="{ED7FAE43-8E8E-4490-947B-50B3D4C4FBCE}" dt="2020-03-27T12:40:01.186" v="96" actId="20577"/>
          <ac:spMkLst>
            <pc:docMk/>
            <pc:sldMk cId="76531505" sldId="404"/>
            <ac:spMk id="8" creationId="{EB137236-B287-4A80-BD0D-AE4D59EEABE8}"/>
          </ac:spMkLst>
        </pc:spChg>
      </pc:sldChg>
      <pc:sldChg chg="modSp">
        <pc:chgData name="Rosanna Hardwick" userId="5013590b-ba07-4c01-986c-2aaa7495010b" providerId="ADAL" clId="{ED7FAE43-8E8E-4490-947B-50B3D4C4FBCE}" dt="2020-03-27T12:39:08.429" v="92" actId="20577"/>
        <pc:sldMkLst>
          <pc:docMk/>
          <pc:sldMk cId="1110410214" sldId="405"/>
        </pc:sldMkLst>
        <pc:spChg chg="mod">
          <ac:chgData name="Rosanna Hardwick" userId="5013590b-ba07-4c01-986c-2aaa7495010b" providerId="ADAL" clId="{ED7FAE43-8E8E-4490-947B-50B3D4C4FBCE}" dt="2020-03-27T12:39:08.429" v="92" actId="20577"/>
          <ac:spMkLst>
            <pc:docMk/>
            <pc:sldMk cId="1110410214" sldId="405"/>
            <ac:spMk id="6" creationId="{F236FC8C-D496-4B6B-8953-0FB1D1274281}"/>
          </ac:spMkLst>
        </pc:spChg>
      </pc:sldChg>
      <pc:sldChg chg="modSp">
        <pc:chgData name="Rosanna Hardwick" userId="5013590b-ba07-4c01-986c-2aaa7495010b" providerId="ADAL" clId="{ED7FAE43-8E8E-4490-947B-50B3D4C4FBCE}" dt="2020-03-27T12:39:40.571" v="95" actId="313"/>
        <pc:sldMkLst>
          <pc:docMk/>
          <pc:sldMk cId="2737341927" sldId="406"/>
        </pc:sldMkLst>
        <pc:spChg chg="mod">
          <ac:chgData name="Rosanna Hardwick" userId="5013590b-ba07-4c01-986c-2aaa7495010b" providerId="ADAL" clId="{ED7FAE43-8E8E-4490-947B-50B3D4C4FBCE}" dt="2020-03-27T12:39:40.571" v="95" actId="313"/>
          <ac:spMkLst>
            <pc:docMk/>
            <pc:sldMk cId="2737341927" sldId="406"/>
            <ac:spMk id="10" creationId="{5BCB5361-FF13-4620-AEF7-AF6FDF7FE99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4DF079-1C97-4D6D-B122-CB4B6C16352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71834D18-AA4A-4B06-89AC-B2080DC32266}">
      <dgm:prSet phldrT="[Text]" custT="1"/>
      <dgm:spPr>
        <a:solidFill>
          <a:schemeClr val="accent1">
            <a:lumMod val="20000"/>
            <a:lumOff val="80000"/>
          </a:schemeClr>
        </a:solidFill>
        <a:ln>
          <a:solidFill>
            <a:schemeClr val="accent1">
              <a:lumMod val="20000"/>
              <a:lumOff val="80000"/>
            </a:schemeClr>
          </a:solidFill>
        </a:ln>
      </dgm:spPr>
      <dgm:t>
        <a:bodyPr/>
        <a:lstStyle/>
        <a:p>
          <a:r>
            <a:rPr lang="en-US" sz="2100">
              <a:solidFill>
                <a:schemeClr val="tx1"/>
              </a:solidFill>
              <a:latin typeface="+mj-lt"/>
            </a:rPr>
            <a:t>1. Collect qualitative data through interviews</a:t>
          </a:r>
          <a:endParaRPr lang="en-GB" sz="2100">
            <a:solidFill>
              <a:schemeClr val="tx1"/>
            </a:solidFill>
            <a:latin typeface="+mj-lt"/>
          </a:endParaRPr>
        </a:p>
      </dgm:t>
    </dgm:pt>
    <dgm:pt modelId="{546FF07A-FB94-40FC-ADCF-8D6478983749}" type="parTrans" cxnId="{EB66B019-832C-4E81-ADE2-64446DB23FA5}">
      <dgm:prSet/>
      <dgm:spPr/>
      <dgm:t>
        <a:bodyPr/>
        <a:lstStyle/>
        <a:p>
          <a:endParaRPr lang="en-GB" sz="2100"/>
        </a:p>
      </dgm:t>
    </dgm:pt>
    <dgm:pt modelId="{DF7A0D5D-3720-499C-AED3-A5A59536BEF2}" type="sibTrans" cxnId="{EB66B019-832C-4E81-ADE2-64446DB23FA5}">
      <dgm:prSet/>
      <dgm:spPr>
        <a:ln w="31750">
          <a:solidFill>
            <a:schemeClr val="accent1"/>
          </a:solidFill>
        </a:ln>
      </dgm:spPr>
      <dgm:t>
        <a:bodyPr/>
        <a:lstStyle/>
        <a:p>
          <a:endParaRPr lang="en-GB" sz="2100"/>
        </a:p>
      </dgm:t>
    </dgm:pt>
    <dgm:pt modelId="{F1F43157-2D81-42F2-B636-F0DE112120A3}">
      <dgm:prSet phldrT="[Text]" custT="1"/>
      <dgm:spPr>
        <a:solidFill>
          <a:schemeClr val="accent1">
            <a:lumMod val="20000"/>
            <a:lumOff val="80000"/>
          </a:schemeClr>
        </a:solidFill>
        <a:ln>
          <a:solidFill>
            <a:schemeClr val="accent1">
              <a:lumMod val="20000"/>
              <a:lumOff val="80000"/>
            </a:schemeClr>
          </a:solidFill>
        </a:ln>
      </dgm:spPr>
      <dgm:t>
        <a:bodyPr/>
        <a:lstStyle/>
        <a:p>
          <a:r>
            <a:rPr lang="en-US" sz="2100">
              <a:solidFill>
                <a:schemeClr val="tx1"/>
              </a:solidFill>
              <a:latin typeface="+mj-lt"/>
            </a:rPr>
            <a:t>2. </a:t>
          </a:r>
          <a:r>
            <a:rPr lang="en-US" sz="2100" err="1">
              <a:solidFill>
                <a:schemeClr val="tx1"/>
              </a:solidFill>
              <a:latin typeface="+mj-lt"/>
            </a:rPr>
            <a:t>Synthesise</a:t>
          </a:r>
          <a:r>
            <a:rPr lang="en-US" sz="2100">
              <a:solidFill>
                <a:schemeClr val="tx1"/>
              </a:solidFill>
              <a:latin typeface="+mj-lt"/>
            </a:rPr>
            <a:t> the information from the interview scripts</a:t>
          </a:r>
          <a:endParaRPr lang="en-GB" sz="2100">
            <a:solidFill>
              <a:schemeClr val="tx1"/>
            </a:solidFill>
            <a:latin typeface="+mj-lt"/>
          </a:endParaRPr>
        </a:p>
      </dgm:t>
    </dgm:pt>
    <dgm:pt modelId="{4D5A79BF-20F8-4212-962A-DC06D4368142}" type="parTrans" cxnId="{77E39198-5FAC-435F-B6DE-81236C37D329}">
      <dgm:prSet/>
      <dgm:spPr/>
      <dgm:t>
        <a:bodyPr/>
        <a:lstStyle/>
        <a:p>
          <a:endParaRPr lang="en-GB" sz="2100"/>
        </a:p>
      </dgm:t>
    </dgm:pt>
    <dgm:pt modelId="{B2F9B5A1-6287-49C3-B540-1D00725BC561}" type="sibTrans" cxnId="{77E39198-5FAC-435F-B6DE-81236C37D329}">
      <dgm:prSet/>
      <dgm:spPr>
        <a:ln w="31750">
          <a:solidFill>
            <a:schemeClr val="accent1"/>
          </a:solidFill>
        </a:ln>
      </dgm:spPr>
      <dgm:t>
        <a:bodyPr/>
        <a:lstStyle/>
        <a:p>
          <a:endParaRPr lang="en-GB" sz="2100"/>
        </a:p>
      </dgm:t>
    </dgm:pt>
    <dgm:pt modelId="{898AE6B1-9B70-4EB7-9E44-A7D0EE2F85AC}">
      <dgm:prSet phldrT="[Text]" custT="1"/>
      <dgm:spPr>
        <a:solidFill>
          <a:schemeClr val="accent1">
            <a:lumMod val="20000"/>
            <a:lumOff val="80000"/>
          </a:schemeClr>
        </a:solidFill>
        <a:ln>
          <a:solidFill>
            <a:schemeClr val="accent1">
              <a:lumMod val="20000"/>
              <a:lumOff val="80000"/>
            </a:schemeClr>
          </a:solidFill>
        </a:ln>
      </dgm:spPr>
      <dgm:t>
        <a:bodyPr/>
        <a:lstStyle/>
        <a:p>
          <a:r>
            <a:rPr lang="en-US" sz="2100">
              <a:solidFill>
                <a:schemeClr val="tx1"/>
              </a:solidFill>
              <a:latin typeface="+mj-lt"/>
            </a:rPr>
            <a:t>3. Discuss key insights and iterate the prototype accordingly</a:t>
          </a:r>
          <a:endParaRPr lang="en-GB" sz="2100">
            <a:solidFill>
              <a:schemeClr val="tx1"/>
            </a:solidFill>
            <a:latin typeface="+mj-lt"/>
          </a:endParaRPr>
        </a:p>
      </dgm:t>
    </dgm:pt>
    <dgm:pt modelId="{64DF8394-0B3E-43F8-97A2-54AC14FCF485}" type="parTrans" cxnId="{22873717-9A87-445E-931C-781984EFCB37}">
      <dgm:prSet/>
      <dgm:spPr/>
      <dgm:t>
        <a:bodyPr/>
        <a:lstStyle/>
        <a:p>
          <a:endParaRPr lang="en-GB" sz="2100"/>
        </a:p>
      </dgm:t>
    </dgm:pt>
    <dgm:pt modelId="{88326F67-884F-400C-9EA6-519E818433EF}" type="sibTrans" cxnId="{22873717-9A87-445E-931C-781984EFCB37}">
      <dgm:prSet/>
      <dgm:spPr>
        <a:ln w="31750">
          <a:solidFill>
            <a:schemeClr val="accent1"/>
          </a:solidFill>
        </a:ln>
      </dgm:spPr>
      <dgm:t>
        <a:bodyPr/>
        <a:lstStyle/>
        <a:p>
          <a:endParaRPr lang="en-GB" sz="2100"/>
        </a:p>
      </dgm:t>
    </dgm:pt>
    <dgm:pt modelId="{1C914D73-B06C-48E0-85F0-47B70A1B291A}" type="pres">
      <dgm:prSet presAssocID="{1F4DF079-1C97-4D6D-B122-CB4B6C163520}" presName="cycle" presStyleCnt="0">
        <dgm:presLayoutVars>
          <dgm:dir/>
          <dgm:resizeHandles val="exact"/>
        </dgm:presLayoutVars>
      </dgm:prSet>
      <dgm:spPr/>
    </dgm:pt>
    <dgm:pt modelId="{9139C976-9B9A-4B16-9DE4-99DEF7F77E5A}" type="pres">
      <dgm:prSet presAssocID="{71834D18-AA4A-4B06-89AC-B2080DC32266}" presName="node" presStyleLbl="node1" presStyleIdx="0" presStyleCnt="3" custScaleX="88051" custScaleY="92146" custRadScaleRad="90739">
        <dgm:presLayoutVars>
          <dgm:bulletEnabled val="1"/>
        </dgm:presLayoutVars>
      </dgm:prSet>
      <dgm:spPr/>
    </dgm:pt>
    <dgm:pt modelId="{1705AFB2-7DBE-40E9-AE28-6853EF76D312}" type="pres">
      <dgm:prSet presAssocID="{71834D18-AA4A-4B06-89AC-B2080DC32266}" presName="spNode" presStyleCnt="0"/>
      <dgm:spPr/>
    </dgm:pt>
    <dgm:pt modelId="{8BB09E29-C613-4C26-A6D5-FC7FDC7143F0}" type="pres">
      <dgm:prSet presAssocID="{DF7A0D5D-3720-499C-AED3-A5A59536BEF2}" presName="sibTrans" presStyleLbl="sibTrans1D1" presStyleIdx="0" presStyleCnt="3"/>
      <dgm:spPr/>
    </dgm:pt>
    <dgm:pt modelId="{1D24D91E-6EFB-4CB9-96D6-9D86DACFABBF}" type="pres">
      <dgm:prSet presAssocID="{F1F43157-2D81-42F2-B636-F0DE112120A3}" presName="node" presStyleLbl="node1" presStyleIdx="1" presStyleCnt="3" custScaleX="88051" custScaleY="92146" custRadScaleRad="92452" custRadScaleInc="-23777">
        <dgm:presLayoutVars>
          <dgm:bulletEnabled val="1"/>
        </dgm:presLayoutVars>
      </dgm:prSet>
      <dgm:spPr/>
    </dgm:pt>
    <dgm:pt modelId="{A9E06D72-6182-429B-844B-E0717FC0415D}" type="pres">
      <dgm:prSet presAssocID="{F1F43157-2D81-42F2-B636-F0DE112120A3}" presName="spNode" presStyleCnt="0"/>
      <dgm:spPr/>
    </dgm:pt>
    <dgm:pt modelId="{733B3659-E234-4EAA-8643-D82DA573DC60}" type="pres">
      <dgm:prSet presAssocID="{B2F9B5A1-6287-49C3-B540-1D00725BC561}" presName="sibTrans" presStyleLbl="sibTrans1D1" presStyleIdx="1" presStyleCnt="3"/>
      <dgm:spPr/>
    </dgm:pt>
    <dgm:pt modelId="{22E65BF1-EAA7-43D4-A579-01AE5816241E}" type="pres">
      <dgm:prSet presAssocID="{898AE6B1-9B70-4EB7-9E44-A7D0EE2F85AC}" presName="node" presStyleLbl="node1" presStyleIdx="2" presStyleCnt="3" custScaleX="88051" custScaleY="92146" custRadScaleRad="92452" custRadScaleInc="23777">
        <dgm:presLayoutVars>
          <dgm:bulletEnabled val="1"/>
        </dgm:presLayoutVars>
      </dgm:prSet>
      <dgm:spPr/>
    </dgm:pt>
    <dgm:pt modelId="{90A41A45-6603-4487-A3C3-171E07EFD79E}" type="pres">
      <dgm:prSet presAssocID="{898AE6B1-9B70-4EB7-9E44-A7D0EE2F85AC}" presName="spNode" presStyleCnt="0"/>
      <dgm:spPr/>
    </dgm:pt>
    <dgm:pt modelId="{A568F1A4-437E-427F-97A4-DBEE49660B3F}" type="pres">
      <dgm:prSet presAssocID="{88326F67-884F-400C-9EA6-519E818433EF}" presName="sibTrans" presStyleLbl="sibTrans1D1" presStyleIdx="2" presStyleCnt="3"/>
      <dgm:spPr/>
    </dgm:pt>
  </dgm:ptLst>
  <dgm:cxnLst>
    <dgm:cxn modelId="{22873717-9A87-445E-931C-781984EFCB37}" srcId="{1F4DF079-1C97-4D6D-B122-CB4B6C163520}" destId="{898AE6B1-9B70-4EB7-9E44-A7D0EE2F85AC}" srcOrd="2" destOrd="0" parTransId="{64DF8394-0B3E-43F8-97A2-54AC14FCF485}" sibTransId="{88326F67-884F-400C-9EA6-519E818433EF}"/>
    <dgm:cxn modelId="{EB66B019-832C-4E81-ADE2-64446DB23FA5}" srcId="{1F4DF079-1C97-4D6D-B122-CB4B6C163520}" destId="{71834D18-AA4A-4B06-89AC-B2080DC32266}" srcOrd="0" destOrd="0" parTransId="{546FF07A-FB94-40FC-ADCF-8D6478983749}" sibTransId="{DF7A0D5D-3720-499C-AED3-A5A59536BEF2}"/>
    <dgm:cxn modelId="{DC4BF71E-CF18-4302-8B56-3EBD14BE7100}" type="presOf" srcId="{71834D18-AA4A-4B06-89AC-B2080DC32266}" destId="{9139C976-9B9A-4B16-9DE4-99DEF7F77E5A}" srcOrd="0" destOrd="0" presId="urn:microsoft.com/office/officeart/2005/8/layout/cycle5"/>
    <dgm:cxn modelId="{77E39198-5FAC-435F-B6DE-81236C37D329}" srcId="{1F4DF079-1C97-4D6D-B122-CB4B6C163520}" destId="{F1F43157-2D81-42F2-B636-F0DE112120A3}" srcOrd="1" destOrd="0" parTransId="{4D5A79BF-20F8-4212-962A-DC06D4368142}" sibTransId="{B2F9B5A1-6287-49C3-B540-1D00725BC561}"/>
    <dgm:cxn modelId="{C33C6CAB-A2B8-469F-92C7-A03E63747340}" type="presOf" srcId="{898AE6B1-9B70-4EB7-9E44-A7D0EE2F85AC}" destId="{22E65BF1-EAA7-43D4-A579-01AE5816241E}" srcOrd="0" destOrd="0" presId="urn:microsoft.com/office/officeart/2005/8/layout/cycle5"/>
    <dgm:cxn modelId="{7D3B76B4-7AC6-4E74-93E9-89C3B4837FAD}" type="presOf" srcId="{F1F43157-2D81-42F2-B636-F0DE112120A3}" destId="{1D24D91E-6EFB-4CB9-96D6-9D86DACFABBF}" srcOrd="0" destOrd="0" presId="urn:microsoft.com/office/officeart/2005/8/layout/cycle5"/>
    <dgm:cxn modelId="{6F9DCBBC-6D52-4911-9D00-4A5469320F17}" type="presOf" srcId="{1F4DF079-1C97-4D6D-B122-CB4B6C163520}" destId="{1C914D73-B06C-48E0-85F0-47B70A1B291A}" srcOrd="0" destOrd="0" presId="urn:microsoft.com/office/officeart/2005/8/layout/cycle5"/>
    <dgm:cxn modelId="{BDEB6CCE-6038-4763-8674-FE29FA9A2895}" type="presOf" srcId="{DF7A0D5D-3720-499C-AED3-A5A59536BEF2}" destId="{8BB09E29-C613-4C26-A6D5-FC7FDC7143F0}" srcOrd="0" destOrd="0" presId="urn:microsoft.com/office/officeart/2005/8/layout/cycle5"/>
    <dgm:cxn modelId="{252A4FF5-E5DA-474B-BE18-4BD7A0DF32B0}" type="presOf" srcId="{B2F9B5A1-6287-49C3-B540-1D00725BC561}" destId="{733B3659-E234-4EAA-8643-D82DA573DC60}" srcOrd="0" destOrd="0" presId="urn:microsoft.com/office/officeart/2005/8/layout/cycle5"/>
    <dgm:cxn modelId="{155784F5-29CD-4A60-9135-EEE8CAA4495E}" type="presOf" srcId="{88326F67-884F-400C-9EA6-519E818433EF}" destId="{A568F1A4-437E-427F-97A4-DBEE49660B3F}" srcOrd="0" destOrd="0" presId="urn:microsoft.com/office/officeart/2005/8/layout/cycle5"/>
    <dgm:cxn modelId="{ED62E4F7-ACF6-4740-8727-CB0B3625CDEF}" type="presParOf" srcId="{1C914D73-B06C-48E0-85F0-47B70A1B291A}" destId="{9139C976-9B9A-4B16-9DE4-99DEF7F77E5A}" srcOrd="0" destOrd="0" presId="urn:microsoft.com/office/officeart/2005/8/layout/cycle5"/>
    <dgm:cxn modelId="{4E42D543-1B1F-4DA6-B32D-2BC61F8E659D}" type="presParOf" srcId="{1C914D73-B06C-48E0-85F0-47B70A1B291A}" destId="{1705AFB2-7DBE-40E9-AE28-6853EF76D312}" srcOrd="1" destOrd="0" presId="urn:microsoft.com/office/officeart/2005/8/layout/cycle5"/>
    <dgm:cxn modelId="{99451FEC-0869-4309-97A3-0E70FCCEBAD3}" type="presParOf" srcId="{1C914D73-B06C-48E0-85F0-47B70A1B291A}" destId="{8BB09E29-C613-4C26-A6D5-FC7FDC7143F0}" srcOrd="2" destOrd="0" presId="urn:microsoft.com/office/officeart/2005/8/layout/cycle5"/>
    <dgm:cxn modelId="{70F6D181-1955-42E7-833C-0ECA4384743F}" type="presParOf" srcId="{1C914D73-B06C-48E0-85F0-47B70A1B291A}" destId="{1D24D91E-6EFB-4CB9-96D6-9D86DACFABBF}" srcOrd="3" destOrd="0" presId="urn:microsoft.com/office/officeart/2005/8/layout/cycle5"/>
    <dgm:cxn modelId="{2327E89D-770E-4260-BBE8-73C9271F7655}" type="presParOf" srcId="{1C914D73-B06C-48E0-85F0-47B70A1B291A}" destId="{A9E06D72-6182-429B-844B-E0717FC0415D}" srcOrd="4" destOrd="0" presId="urn:microsoft.com/office/officeart/2005/8/layout/cycle5"/>
    <dgm:cxn modelId="{CCA76F05-2867-487A-8387-A61011F0A259}" type="presParOf" srcId="{1C914D73-B06C-48E0-85F0-47B70A1B291A}" destId="{733B3659-E234-4EAA-8643-D82DA573DC60}" srcOrd="5" destOrd="0" presId="urn:microsoft.com/office/officeart/2005/8/layout/cycle5"/>
    <dgm:cxn modelId="{CC7BC631-2FC4-4032-993F-9BD555DBF009}" type="presParOf" srcId="{1C914D73-B06C-48E0-85F0-47B70A1B291A}" destId="{22E65BF1-EAA7-43D4-A579-01AE5816241E}" srcOrd="6" destOrd="0" presId="urn:microsoft.com/office/officeart/2005/8/layout/cycle5"/>
    <dgm:cxn modelId="{A2F257A4-0F7F-43D2-9D15-DF9F10C6D7C5}" type="presParOf" srcId="{1C914D73-B06C-48E0-85F0-47B70A1B291A}" destId="{90A41A45-6603-4487-A3C3-171E07EFD79E}" srcOrd="7" destOrd="0" presId="urn:microsoft.com/office/officeart/2005/8/layout/cycle5"/>
    <dgm:cxn modelId="{221A08C4-5297-428A-BED4-57A7EA9C907E}" type="presParOf" srcId="{1C914D73-B06C-48E0-85F0-47B70A1B291A}" destId="{A568F1A4-437E-427F-97A4-DBEE49660B3F}"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9C976-9B9A-4B16-9DE4-99DEF7F77E5A}">
      <dsp:nvSpPr>
        <dsp:cNvPr id="0" name=""/>
        <dsp:cNvSpPr/>
      </dsp:nvSpPr>
      <dsp:spPr>
        <a:xfrm>
          <a:off x="3363888" y="248490"/>
          <a:ext cx="2338842" cy="1590949"/>
        </a:xfrm>
        <a:prstGeom prst="roundRect">
          <a:avLst/>
        </a:prstGeom>
        <a:solidFill>
          <a:schemeClr val="accent1">
            <a:lumMod val="20000"/>
            <a:lumOff val="80000"/>
          </a:schemeClr>
        </a:solidFill>
        <a:ln w="25400" cap="flat" cmpd="sng" algn="ctr">
          <a:solidFill>
            <a:schemeClr val="accent1">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latin typeface="+mj-lt"/>
            </a:rPr>
            <a:t>1. Collect qualitative data through interviews</a:t>
          </a:r>
          <a:endParaRPr lang="en-GB" sz="2100" kern="1200">
            <a:solidFill>
              <a:schemeClr val="tx1"/>
            </a:solidFill>
            <a:latin typeface="+mj-lt"/>
          </a:endParaRPr>
        </a:p>
      </dsp:txBody>
      <dsp:txXfrm>
        <a:off x="3441552" y="326154"/>
        <a:ext cx="2183514" cy="1435621"/>
      </dsp:txXfrm>
    </dsp:sp>
    <dsp:sp modelId="{8BB09E29-C613-4C26-A6D5-FC7FDC7143F0}">
      <dsp:nvSpPr>
        <dsp:cNvPr id="0" name=""/>
        <dsp:cNvSpPr/>
      </dsp:nvSpPr>
      <dsp:spPr>
        <a:xfrm>
          <a:off x="2061995" y="974911"/>
          <a:ext cx="4609875" cy="4609875"/>
        </a:xfrm>
        <a:custGeom>
          <a:avLst/>
          <a:gdLst/>
          <a:ahLst/>
          <a:cxnLst/>
          <a:rect l="0" t="0" r="0" b="0"/>
          <a:pathLst>
            <a:path>
              <a:moveTo>
                <a:pt x="3936457" y="676784"/>
              </a:moveTo>
              <a:arcTo wR="2304937" hR="2304937" stAng="18903550" swAng="1828325"/>
            </a:path>
          </a:pathLst>
        </a:custGeom>
        <a:noFill/>
        <a:ln w="317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1D24D91E-6EFB-4CB9-96D6-9D86DACFABBF}">
      <dsp:nvSpPr>
        <dsp:cNvPr id="0" name=""/>
        <dsp:cNvSpPr/>
      </dsp:nvSpPr>
      <dsp:spPr>
        <a:xfrm>
          <a:off x="5360040" y="3085870"/>
          <a:ext cx="2338842" cy="1590949"/>
        </a:xfrm>
        <a:prstGeom prst="roundRect">
          <a:avLst/>
        </a:prstGeom>
        <a:solidFill>
          <a:schemeClr val="accent1">
            <a:lumMod val="20000"/>
            <a:lumOff val="80000"/>
          </a:schemeClr>
        </a:solidFill>
        <a:ln w="25400" cap="flat" cmpd="sng" algn="ctr">
          <a:solidFill>
            <a:schemeClr val="accent1">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latin typeface="+mj-lt"/>
            </a:rPr>
            <a:t>2. </a:t>
          </a:r>
          <a:r>
            <a:rPr lang="en-US" sz="2100" kern="1200" err="1">
              <a:solidFill>
                <a:schemeClr val="tx1"/>
              </a:solidFill>
              <a:latin typeface="+mj-lt"/>
            </a:rPr>
            <a:t>Synthesise</a:t>
          </a:r>
          <a:r>
            <a:rPr lang="en-US" sz="2100" kern="1200">
              <a:solidFill>
                <a:schemeClr val="tx1"/>
              </a:solidFill>
              <a:latin typeface="+mj-lt"/>
            </a:rPr>
            <a:t> the information from the interview scripts</a:t>
          </a:r>
          <a:endParaRPr lang="en-GB" sz="2100" kern="1200">
            <a:solidFill>
              <a:schemeClr val="tx1"/>
            </a:solidFill>
            <a:latin typeface="+mj-lt"/>
          </a:endParaRPr>
        </a:p>
      </dsp:txBody>
      <dsp:txXfrm>
        <a:off x="5437704" y="3163534"/>
        <a:ext cx="2183514" cy="1435621"/>
      </dsp:txXfrm>
    </dsp:sp>
    <dsp:sp modelId="{733B3659-E234-4EAA-8643-D82DA573DC60}">
      <dsp:nvSpPr>
        <dsp:cNvPr id="0" name=""/>
        <dsp:cNvSpPr/>
      </dsp:nvSpPr>
      <dsp:spPr>
        <a:xfrm>
          <a:off x="2228371" y="597738"/>
          <a:ext cx="4609875" cy="4609875"/>
        </a:xfrm>
        <a:custGeom>
          <a:avLst/>
          <a:gdLst/>
          <a:ahLst/>
          <a:cxnLst/>
          <a:rect l="0" t="0" r="0" b="0"/>
          <a:pathLst>
            <a:path>
              <a:moveTo>
                <a:pt x="3280540" y="4393223"/>
              </a:moveTo>
              <a:arcTo wR="2304937" hR="2304937" stAng="3897542" swAng="3004916"/>
            </a:path>
          </a:pathLst>
        </a:custGeom>
        <a:noFill/>
        <a:ln w="317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22E65BF1-EAA7-43D4-A579-01AE5816241E}">
      <dsp:nvSpPr>
        <dsp:cNvPr id="0" name=""/>
        <dsp:cNvSpPr/>
      </dsp:nvSpPr>
      <dsp:spPr>
        <a:xfrm>
          <a:off x="1367735" y="3085870"/>
          <a:ext cx="2338842" cy="1590949"/>
        </a:xfrm>
        <a:prstGeom prst="roundRect">
          <a:avLst/>
        </a:prstGeom>
        <a:solidFill>
          <a:schemeClr val="accent1">
            <a:lumMod val="20000"/>
            <a:lumOff val="80000"/>
          </a:schemeClr>
        </a:solidFill>
        <a:ln w="25400" cap="flat" cmpd="sng" algn="ctr">
          <a:solidFill>
            <a:schemeClr val="accent1">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latin typeface="+mj-lt"/>
            </a:rPr>
            <a:t>3. Discuss key insights and iterate the prototype accordingly</a:t>
          </a:r>
          <a:endParaRPr lang="en-GB" sz="2100" kern="1200">
            <a:solidFill>
              <a:schemeClr val="tx1"/>
            </a:solidFill>
            <a:latin typeface="+mj-lt"/>
          </a:endParaRPr>
        </a:p>
      </dsp:txBody>
      <dsp:txXfrm>
        <a:off x="1445399" y="3163534"/>
        <a:ext cx="2183514" cy="1435621"/>
      </dsp:txXfrm>
    </dsp:sp>
    <dsp:sp modelId="{A568F1A4-437E-427F-97A4-DBEE49660B3F}">
      <dsp:nvSpPr>
        <dsp:cNvPr id="0" name=""/>
        <dsp:cNvSpPr/>
      </dsp:nvSpPr>
      <dsp:spPr>
        <a:xfrm>
          <a:off x="2394748" y="974911"/>
          <a:ext cx="4609875" cy="4609875"/>
        </a:xfrm>
        <a:custGeom>
          <a:avLst/>
          <a:gdLst/>
          <a:ahLst/>
          <a:cxnLst/>
          <a:rect l="0" t="0" r="0" b="0"/>
          <a:pathLst>
            <a:path>
              <a:moveTo>
                <a:pt x="73103" y="1729044"/>
              </a:moveTo>
              <a:arcTo wR="2304937" hR="2304937" stAng="11668125" swAng="1828325"/>
            </a:path>
          </a:pathLst>
        </a:custGeom>
        <a:noFill/>
        <a:ln w="317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BB37F79D-3807-47C4-8ACB-E708F47F429C}" type="datetimeFigureOut">
              <a:rPr lang="en-US"/>
              <a:t>3/31/2020</a:t>
            </a:fld>
            <a:endParaRPr lang="en-US"/>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6963B540-260B-451B-87D1-94212652CC11}" type="slidenum">
              <a:rPr lang="en-US"/>
              <a:t>‹#›</a:t>
            </a:fld>
            <a:endParaRPr lang="en-US"/>
          </a:p>
        </p:txBody>
      </p:sp>
    </p:spTree>
    <p:extLst>
      <p:ext uri="{BB962C8B-B14F-4D97-AF65-F5344CB8AC3E}">
        <p14:creationId xmlns:p14="http://schemas.microsoft.com/office/powerpoint/2010/main" val="4129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3</a:t>
            </a:fld>
            <a:endParaRPr lang="en-US"/>
          </a:p>
        </p:txBody>
      </p:sp>
    </p:spTree>
    <p:extLst>
      <p:ext uri="{BB962C8B-B14F-4D97-AF65-F5344CB8AC3E}">
        <p14:creationId xmlns:p14="http://schemas.microsoft.com/office/powerpoint/2010/main" val="235791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21</a:t>
            </a:fld>
            <a:endParaRPr lang="en-US"/>
          </a:p>
        </p:txBody>
      </p:sp>
    </p:spTree>
    <p:extLst>
      <p:ext uri="{BB962C8B-B14F-4D97-AF65-F5344CB8AC3E}">
        <p14:creationId xmlns:p14="http://schemas.microsoft.com/office/powerpoint/2010/main" val="4020970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22</a:t>
            </a:fld>
            <a:endParaRPr lang="en-US"/>
          </a:p>
        </p:txBody>
      </p:sp>
    </p:spTree>
    <p:extLst>
      <p:ext uri="{BB962C8B-B14F-4D97-AF65-F5344CB8AC3E}">
        <p14:creationId xmlns:p14="http://schemas.microsoft.com/office/powerpoint/2010/main" val="182465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23</a:t>
            </a:fld>
            <a:endParaRPr lang="en-US"/>
          </a:p>
        </p:txBody>
      </p:sp>
    </p:spTree>
    <p:extLst>
      <p:ext uri="{BB962C8B-B14F-4D97-AF65-F5344CB8AC3E}">
        <p14:creationId xmlns:p14="http://schemas.microsoft.com/office/powerpoint/2010/main" val="116477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24</a:t>
            </a:fld>
            <a:endParaRPr lang="en-US"/>
          </a:p>
        </p:txBody>
      </p:sp>
    </p:spTree>
    <p:extLst>
      <p:ext uri="{BB962C8B-B14F-4D97-AF65-F5344CB8AC3E}">
        <p14:creationId xmlns:p14="http://schemas.microsoft.com/office/powerpoint/2010/main" val="171936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27</a:t>
            </a:fld>
            <a:endParaRPr lang="en-US"/>
          </a:p>
        </p:txBody>
      </p:sp>
    </p:spTree>
    <p:extLst>
      <p:ext uri="{BB962C8B-B14F-4D97-AF65-F5344CB8AC3E}">
        <p14:creationId xmlns:p14="http://schemas.microsoft.com/office/powerpoint/2010/main" val="352363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28</a:t>
            </a:fld>
            <a:endParaRPr lang="en-US"/>
          </a:p>
        </p:txBody>
      </p:sp>
    </p:spTree>
    <p:extLst>
      <p:ext uri="{BB962C8B-B14F-4D97-AF65-F5344CB8AC3E}">
        <p14:creationId xmlns:p14="http://schemas.microsoft.com/office/powerpoint/2010/main" val="254170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30</a:t>
            </a:fld>
            <a:endParaRPr lang="en-US"/>
          </a:p>
        </p:txBody>
      </p:sp>
    </p:spTree>
    <p:extLst>
      <p:ext uri="{BB962C8B-B14F-4D97-AF65-F5344CB8AC3E}">
        <p14:creationId xmlns:p14="http://schemas.microsoft.com/office/powerpoint/2010/main" val="3809611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31</a:t>
            </a:fld>
            <a:endParaRPr lang="en-US"/>
          </a:p>
        </p:txBody>
      </p:sp>
    </p:spTree>
    <p:extLst>
      <p:ext uri="{BB962C8B-B14F-4D97-AF65-F5344CB8AC3E}">
        <p14:creationId xmlns:p14="http://schemas.microsoft.com/office/powerpoint/2010/main" val="133708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32</a:t>
            </a:fld>
            <a:endParaRPr lang="en-US"/>
          </a:p>
        </p:txBody>
      </p:sp>
    </p:spTree>
    <p:extLst>
      <p:ext uri="{BB962C8B-B14F-4D97-AF65-F5344CB8AC3E}">
        <p14:creationId xmlns:p14="http://schemas.microsoft.com/office/powerpoint/2010/main" val="3956666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33</a:t>
            </a:fld>
            <a:endParaRPr lang="en-US"/>
          </a:p>
        </p:txBody>
      </p:sp>
    </p:spTree>
    <p:extLst>
      <p:ext uri="{BB962C8B-B14F-4D97-AF65-F5344CB8AC3E}">
        <p14:creationId xmlns:p14="http://schemas.microsoft.com/office/powerpoint/2010/main" val="1546689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6</a:t>
            </a:fld>
            <a:endParaRPr lang="en-US"/>
          </a:p>
        </p:txBody>
      </p:sp>
    </p:spTree>
    <p:extLst>
      <p:ext uri="{BB962C8B-B14F-4D97-AF65-F5344CB8AC3E}">
        <p14:creationId xmlns:p14="http://schemas.microsoft.com/office/powerpoint/2010/main" val="165330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34</a:t>
            </a:fld>
            <a:endParaRPr lang="en-US"/>
          </a:p>
        </p:txBody>
      </p:sp>
    </p:spTree>
    <p:extLst>
      <p:ext uri="{BB962C8B-B14F-4D97-AF65-F5344CB8AC3E}">
        <p14:creationId xmlns:p14="http://schemas.microsoft.com/office/powerpoint/2010/main" val="1701788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35</a:t>
            </a:fld>
            <a:endParaRPr lang="en-US"/>
          </a:p>
        </p:txBody>
      </p:sp>
    </p:spTree>
    <p:extLst>
      <p:ext uri="{BB962C8B-B14F-4D97-AF65-F5344CB8AC3E}">
        <p14:creationId xmlns:p14="http://schemas.microsoft.com/office/powerpoint/2010/main" val="3988547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36</a:t>
            </a:fld>
            <a:endParaRPr lang="en-US"/>
          </a:p>
        </p:txBody>
      </p:sp>
    </p:spTree>
    <p:extLst>
      <p:ext uri="{BB962C8B-B14F-4D97-AF65-F5344CB8AC3E}">
        <p14:creationId xmlns:p14="http://schemas.microsoft.com/office/powerpoint/2010/main" val="1049580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37</a:t>
            </a:fld>
            <a:endParaRPr lang="en-US"/>
          </a:p>
        </p:txBody>
      </p:sp>
    </p:spTree>
    <p:extLst>
      <p:ext uri="{BB962C8B-B14F-4D97-AF65-F5344CB8AC3E}">
        <p14:creationId xmlns:p14="http://schemas.microsoft.com/office/powerpoint/2010/main" val="3932440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38</a:t>
            </a:fld>
            <a:endParaRPr lang="en-US"/>
          </a:p>
        </p:txBody>
      </p:sp>
    </p:spTree>
    <p:extLst>
      <p:ext uri="{BB962C8B-B14F-4D97-AF65-F5344CB8AC3E}">
        <p14:creationId xmlns:p14="http://schemas.microsoft.com/office/powerpoint/2010/main" val="3166128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39</a:t>
            </a:fld>
            <a:endParaRPr lang="en-US"/>
          </a:p>
        </p:txBody>
      </p:sp>
    </p:spTree>
    <p:extLst>
      <p:ext uri="{BB962C8B-B14F-4D97-AF65-F5344CB8AC3E}">
        <p14:creationId xmlns:p14="http://schemas.microsoft.com/office/powerpoint/2010/main" val="2856209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40</a:t>
            </a:fld>
            <a:endParaRPr lang="en-US"/>
          </a:p>
        </p:txBody>
      </p:sp>
    </p:spTree>
    <p:extLst>
      <p:ext uri="{BB962C8B-B14F-4D97-AF65-F5344CB8AC3E}">
        <p14:creationId xmlns:p14="http://schemas.microsoft.com/office/powerpoint/2010/main" val="1724546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42</a:t>
            </a:fld>
            <a:endParaRPr lang="en-US"/>
          </a:p>
        </p:txBody>
      </p:sp>
    </p:spTree>
    <p:extLst>
      <p:ext uri="{BB962C8B-B14F-4D97-AF65-F5344CB8AC3E}">
        <p14:creationId xmlns:p14="http://schemas.microsoft.com/office/powerpoint/2010/main" val="141599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45</a:t>
            </a:fld>
            <a:endParaRPr lang="en-US"/>
          </a:p>
        </p:txBody>
      </p:sp>
    </p:spTree>
    <p:extLst>
      <p:ext uri="{BB962C8B-B14F-4D97-AF65-F5344CB8AC3E}">
        <p14:creationId xmlns:p14="http://schemas.microsoft.com/office/powerpoint/2010/main" val="2773568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49</a:t>
            </a:fld>
            <a:endParaRPr lang="en-US"/>
          </a:p>
        </p:txBody>
      </p:sp>
    </p:spTree>
    <p:extLst>
      <p:ext uri="{BB962C8B-B14F-4D97-AF65-F5344CB8AC3E}">
        <p14:creationId xmlns:p14="http://schemas.microsoft.com/office/powerpoint/2010/main" val="3904963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6963B540-260B-451B-87D1-94212652CC11}" type="slidenum">
              <a:rPr lang="en-US" smtClean="0"/>
              <a:t>8</a:t>
            </a:fld>
            <a:endParaRPr lang="en-US"/>
          </a:p>
        </p:txBody>
      </p:sp>
    </p:spTree>
    <p:extLst>
      <p:ext uri="{BB962C8B-B14F-4D97-AF65-F5344CB8AC3E}">
        <p14:creationId xmlns:p14="http://schemas.microsoft.com/office/powerpoint/2010/main" val="1845793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50</a:t>
            </a:fld>
            <a:endParaRPr lang="en-US"/>
          </a:p>
        </p:txBody>
      </p:sp>
    </p:spTree>
    <p:extLst>
      <p:ext uri="{BB962C8B-B14F-4D97-AF65-F5344CB8AC3E}">
        <p14:creationId xmlns:p14="http://schemas.microsoft.com/office/powerpoint/2010/main" val="3049489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51</a:t>
            </a:fld>
            <a:endParaRPr lang="en-US"/>
          </a:p>
        </p:txBody>
      </p:sp>
    </p:spTree>
    <p:extLst>
      <p:ext uri="{BB962C8B-B14F-4D97-AF65-F5344CB8AC3E}">
        <p14:creationId xmlns:p14="http://schemas.microsoft.com/office/powerpoint/2010/main" val="76561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10</a:t>
            </a:fld>
            <a:endParaRPr lang="en-US"/>
          </a:p>
        </p:txBody>
      </p:sp>
    </p:spTree>
    <p:extLst>
      <p:ext uri="{BB962C8B-B14F-4D97-AF65-F5344CB8AC3E}">
        <p14:creationId xmlns:p14="http://schemas.microsoft.com/office/powerpoint/2010/main" val="9665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13</a:t>
            </a:fld>
            <a:endParaRPr lang="en-US"/>
          </a:p>
        </p:txBody>
      </p:sp>
    </p:spTree>
    <p:extLst>
      <p:ext uri="{BB962C8B-B14F-4D97-AF65-F5344CB8AC3E}">
        <p14:creationId xmlns:p14="http://schemas.microsoft.com/office/powerpoint/2010/main" val="2373389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6963B540-260B-451B-87D1-94212652CC11}" type="slidenum">
              <a:rPr lang="en-US" smtClean="0"/>
              <a:t>14</a:t>
            </a:fld>
            <a:endParaRPr lang="en-US"/>
          </a:p>
        </p:txBody>
      </p:sp>
    </p:spTree>
    <p:extLst>
      <p:ext uri="{BB962C8B-B14F-4D97-AF65-F5344CB8AC3E}">
        <p14:creationId xmlns:p14="http://schemas.microsoft.com/office/powerpoint/2010/main" val="1742054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63B540-260B-451B-87D1-94212652CC11}" type="slidenum">
              <a:rPr lang="en-US" smtClean="0"/>
              <a:t>15</a:t>
            </a:fld>
            <a:endParaRPr lang="en-US"/>
          </a:p>
        </p:txBody>
      </p:sp>
    </p:spTree>
    <p:extLst>
      <p:ext uri="{BB962C8B-B14F-4D97-AF65-F5344CB8AC3E}">
        <p14:creationId xmlns:p14="http://schemas.microsoft.com/office/powerpoint/2010/main" val="4112273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6963B540-260B-451B-87D1-94212652CC11}" type="slidenum">
              <a:rPr lang="en-US" smtClean="0"/>
              <a:t>18</a:t>
            </a:fld>
            <a:endParaRPr lang="en-US"/>
          </a:p>
        </p:txBody>
      </p:sp>
    </p:spTree>
    <p:extLst>
      <p:ext uri="{BB962C8B-B14F-4D97-AF65-F5344CB8AC3E}">
        <p14:creationId xmlns:p14="http://schemas.microsoft.com/office/powerpoint/2010/main" val="112735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25450"/>
            <a:ext cx="5440363" cy="30607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19</a:t>
            </a:fld>
            <a:endParaRPr lang="en-US"/>
          </a:p>
        </p:txBody>
      </p:sp>
    </p:spTree>
    <p:extLst>
      <p:ext uri="{BB962C8B-B14F-4D97-AF65-F5344CB8AC3E}">
        <p14:creationId xmlns:p14="http://schemas.microsoft.com/office/powerpoint/2010/main" val="72645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18218" y="2529557"/>
            <a:ext cx="8557684" cy="808005"/>
          </a:xfrm>
        </p:spPr>
        <p:txBody>
          <a:bodyPr lIns="0" tIns="0" rIns="0" bIns="0" anchor="t" anchorCtr="0">
            <a:normAutofit/>
          </a:bodyPr>
          <a:lstStyle>
            <a:lvl1pPr algn="l">
              <a:defRPr sz="2400" cap="all" baseline="0">
                <a:solidFill>
                  <a:schemeClr val="tx1"/>
                </a:solidFill>
                <a:latin typeface="+mj-lt"/>
              </a:defRPr>
            </a:lvl1pPr>
          </a:lstStyle>
          <a:p>
            <a:r>
              <a:rPr lang="en-US"/>
              <a:t>Click to edit Master title style</a:t>
            </a:r>
          </a:p>
        </p:txBody>
      </p:sp>
      <p:sp>
        <p:nvSpPr>
          <p:cNvPr id="12" name="Text Placeholder 11"/>
          <p:cNvSpPr>
            <a:spLocks noGrp="1"/>
          </p:cNvSpPr>
          <p:nvPr>
            <p:ph type="body" sz="quarter" idx="12" hasCustomPrompt="1"/>
          </p:nvPr>
        </p:nvSpPr>
        <p:spPr>
          <a:xfrm>
            <a:off x="1818220" y="4106865"/>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5" name="Text Placeholder 11"/>
          <p:cNvSpPr>
            <a:spLocks noGrp="1"/>
          </p:cNvSpPr>
          <p:nvPr>
            <p:ph type="body" sz="quarter" idx="13" hasCustomPrompt="1"/>
          </p:nvPr>
        </p:nvSpPr>
        <p:spPr>
          <a:xfrm>
            <a:off x="1818220" y="4327006"/>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9" name="Text Placeholder 18"/>
          <p:cNvSpPr>
            <a:spLocks noGrp="1"/>
          </p:cNvSpPr>
          <p:nvPr>
            <p:ph type="body" sz="quarter" idx="14" hasCustomPrompt="1"/>
          </p:nvPr>
        </p:nvSpPr>
        <p:spPr>
          <a:xfrm>
            <a:off x="1818218" y="6464650"/>
            <a:ext cx="8671983" cy="280987"/>
          </a:xfrm>
        </p:spPr>
        <p:txBody>
          <a:bodyPr>
            <a:normAutofit/>
          </a:bodyPr>
          <a:lstStyle>
            <a:lvl1pPr>
              <a:buNone/>
              <a:defRPr sz="1100" b="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r>
              <a:rPr lang="en-US"/>
              <a:t>Social Finance is </a:t>
            </a:r>
            <a:r>
              <a:rPr lang="en-US" err="1"/>
              <a:t>authorised</a:t>
            </a:r>
            <a:r>
              <a:rPr lang="en-US"/>
              <a:t> and regulated by the Financial Service Authority FSA No: 497568</a:t>
            </a:r>
          </a:p>
        </p:txBody>
      </p:sp>
      <p:sp>
        <p:nvSpPr>
          <p:cNvPr id="22" name="Text Placeholder 20"/>
          <p:cNvSpPr>
            <a:spLocks noGrp="1"/>
          </p:cNvSpPr>
          <p:nvPr>
            <p:ph type="body" sz="quarter" idx="15" hasCustomPrompt="1"/>
          </p:nvPr>
        </p:nvSpPr>
        <p:spPr>
          <a:xfrm>
            <a:off x="1818220" y="3482976"/>
            <a:ext cx="8557680" cy="409575"/>
          </a:xfrm>
        </p:spPr>
        <p:txBody>
          <a:bodyPr>
            <a:noAutofit/>
          </a:bodyPr>
          <a:lstStyle>
            <a:lvl1pPr marL="0" algn="l" defTabSz="914400" rtl="0" eaLnBrk="1" latinLnBrk="0" hangingPunct="1">
              <a:defRPr lang="en-US" sz="2400" b="0" kern="1200" cap="all" baseline="0" dirty="0" smtClean="0">
                <a:solidFill>
                  <a:schemeClr val="tx1"/>
                </a:solidFill>
                <a:latin typeface="+mj-lt"/>
                <a:ea typeface="+mn-ea"/>
                <a:cs typeface="+mn-cs"/>
              </a:defRPr>
            </a:lvl1pPr>
            <a:lvl2pPr marL="0" algn="l" defTabSz="914400" rtl="0" eaLnBrk="1" latinLnBrk="0" hangingPunct="1">
              <a:defRPr lang="en-US" sz="2400" kern="1200" cap="all" baseline="0" dirty="0" smtClean="0">
                <a:solidFill>
                  <a:schemeClr val="tx1"/>
                </a:solidFill>
                <a:latin typeface="+mj-lt"/>
                <a:ea typeface="+mn-ea"/>
                <a:cs typeface="+mn-cs"/>
              </a:defRPr>
            </a:lvl2pPr>
            <a:lvl3pPr marL="0" algn="l" defTabSz="914400" rtl="0" eaLnBrk="1" latinLnBrk="0" hangingPunct="1">
              <a:defRPr lang="en-US" sz="2400" kern="1200" cap="all" baseline="0" dirty="0" smtClean="0">
                <a:solidFill>
                  <a:schemeClr val="tx1"/>
                </a:solidFill>
                <a:latin typeface="+mj-lt"/>
                <a:ea typeface="+mn-ea"/>
                <a:cs typeface="+mn-cs"/>
              </a:defRPr>
            </a:lvl3pPr>
            <a:lvl4pPr marL="0" algn="l" defTabSz="914400" rtl="0" eaLnBrk="1" latinLnBrk="0" hangingPunct="1">
              <a:defRPr lang="en-US" sz="2400" kern="1200" cap="all" baseline="0" dirty="0" smtClean="0">
                <a:solidFill>
                  <a:schemeClr val="tx1"/>
                </a:solidFill>
                <a:latin typeface="+mj-lt"/>
                <a:ea typeface="+mn-ea"/>
                <a:cs typeface="+mn-cs"/>
              </a:defRPr>
            </a:lvl4pPr>
            <a:lvl5pPr marL="0" algn="l" defTabSz="914400" rtl="0" eaLnBrk="1" latinLnBrk="0" hangingPunct="1">
              <a:defRPr lang="en-US" sz="2400" kern="1200" cap="all" baseline="0" dirty="0" smtClean="0">
                <a:solidFill>
                  <a:schemeClr val="tx1"/>
                </a:solidFill>
                <a:latin typeface="+mj-lt"/>
                <a:ea typeface="+mn-ea"/>
                <a:cs typeface="+mn-cs"/>
              </a:defRPr>
            </a:lvl5pPr>
          </a:lstStyle>
          <a:p>
            <a:pPr lvl="0"/>
            <a:r>
              <a:rPr lang="en-US"/>
              <a:t>00 MONTH YEAR</a:t>
            </a:r>
          </a:p>
        </p:txBody>
      </p:sp>
      <p:sp>
        <p:nvSpPr>
          <p:cNvPr id="10" name="Text Placeholder 11"/>
          <p:cNvSpPr>
            <a:spLocks noGrp="1"/>
          </p:cNvSpPr>
          <p:nvPr>
            <p:ph type="body" sz="quarter" idx="16" hasCustomPrompt="1"/>
          </p:nvPr>
        </p:nvSpPr>
        <p:spPr>
          <a:xfrm>
            <a:off x="1818220" y="4537078"/>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1" name="Text Placeholder 11"/>
          <p:cNvSpPr>
            <a:spLocks noGrp="1"/>
          </p:cNvSpPr>
          <p:nvPr>
            <p:ph type="body" sz="quarter" idx="17" hasCustomPrompt="1"/>
          </p:nvPr>
        </p:nvSpPr>
        <p:spPr>
          <a:xfrm>
            <a:off x="1818220" y="4757218"/>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3" name="Text Placeholder 11"/>
          <p:cNvSpPr>
            <a:spLocks noGrp="1"/>
          </p:cNvSpPr>
          <p:nvPr>
            <p:ph type="body" sz="quarter" idx="18" hasCustomPrompt="1"/>
          </p:nvPr>
        </p:nvSpPr>
        <p:spPr>
          <a:xfrm>
            <a:off x="1818220" y="4967291"/>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4" name="Text Placeholder 11"/>
          <p:cNvSpPr>
            <a:spLocks noGrp="1"/>
          </p:cNvSpPr>
          <p:nvPr>
            <p:ph type="body" sz="quarter" idx="19" hasCustomPrompt="1"/>
          </p:nvPr>
        </p:nvSpPr>
        <p:spPr>
          <a:xfrm>
            <a:off x="1818220" y="5187432"/>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Tree>
    <p:extLst>
      <p:ext uri="{BB962C8B-B14F-4D97-AF65-F5344CB8AC3E}">
        <p14:creationId xmlns:p14="http://schemas.microsoft.com/office/powerpoint/2010/main" val="27313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roj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7"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2020</a:t>
            </a:r>
          </a:p>
        </p:txBody>
      </p:sp>
      <p:sp>
        <p:nvSpPr>
          <p:cNvPr id="10" name="Content Placeholder 9"/>
          <p:cNvSpPr>
            <a:spLocks noGrp="1"/>
          </p:cNvSpPr>
          <p:nvPr>
            <p:ph sz="quarter" idx="14"/>
          </p:nvPr>
        </p:nvSpPr>
        <p:spPr>
          <a:xfrm>
            <a:off x="1293285" y="1336677"/>
            <a:ext cx="10352617" cy="4797425"/>
          </a:xfrm>
        </p:spPr>
        <p:txBody>
          <a:bodyPr/>
          <a:lstStyle>
            <a:lvl1pPr>
              <a:defRPr sz="18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008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2020</a:t>
            </a:r>
          </a:p>
        </p:txBody>
      </p:sp>
      <p:sp>
        <p:nvSpPr>
          <p:cNvPr id="10" name="Text Placeholder 9"/>
          <p:cNvSpPr>
            <a:spLocks noGrp="1"/>
          </p:cNvSpPr>
          <p:nvPr>
            <p:ph type="body" sz="quarter" idx="13"/>
          </p:nvPr>
        </p:nvSpPr>
        <p:spPr>
          <a:xfrm>
            <a:off x="1272120" y="1323977"/>
            <a:ext cx="10352617" cy="4810125"/>
          </a:xfrm>
        </p:spPr>
        <p:txBody>
          <a:bodyPr>
            <a:normAutofit/>
          </a:bodyPr>
          <a:lstStyle>
            <a:lvl1pPr>
              <a:defRPr lang="en-US" sz="2000" b="0" kern="1200" cap="all" baseline="0" dirty="0" smtClean="0">
                <a:solidFill>
                  <a:schemeClr val="tx1"/>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Master text styles</a:t>
            </a:r>
          </a:p>
        </p:txBody>
      </p:sp>
    </p:spTree>
    <p:extLst>
      <p:ext uri="{BB962C8B-B14F-4D97-AF65-F5344CB8AC3E}">
        <p14:creationId xmlns:p14="http://schemas.microsoft.com/office/powerpoint/2010/main" val="2846120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 Statem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2020</a:t>
            </a:r>
          </a:p>
        </p:txBody>
      </p:sp>
      <p:sp>
        <p:nvSpPr>
          <p:cNvPr id="11" name="Text Placeholder 10"/>
          <p:cNvSpPr>
            <a:spLocks noGrp="1"/>
          </p:cNvSpPr>
          <p:nvPr>
            <p:ph type="body" sz="quarter" idx="13"/>
          </p:nvPr>
        </p:nvSpPr>
        <p:spPr>
          <a:xfrm>
            <a:off x="1818221" y="2313433"/>
            <a:ext cx="4032588" cy="3812730"/>
          </a:xfrm>
        </p:spPr>
        <p:txBody>
          <a:bodyPr lIns="288000" tIns="288000" rIns="288000" bIns="288000">
            <a:noAutofit/>
          </a:bodyPr>
          <a:lstStyle>
            <a:lvl1pPr>
              <a:defRPr lang="en-GB"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Master text styles</a:t>
            </a:r>
          </a:p>
        </p:txBody>
      </p:sp>
    </p:spTree>
    <p:extLst>
      <p:ext uri="{BB962C8B-B14F-4D97-AF65-F5344CB8AC3E}">
        <p14:creationId xmlns:p14="http://schemas.microsoft.com/office/powerpoint/2010/main" val="141621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2020</a:t>
            </a:r>
          </a:p>
        </p:txBody>
      </p:sp>
      <p:sp>
        <p:nvSpPr>
          <p:cNvPr id="10" name="Text Placeholder 9"/>
          <p:cNvSpPr>
            <a:spLocks noGrp="1"/>
          </p:cNvSpPr>
          <p:nvPr>
            <p:ph type="body" sz="quarter" idx="13"/>
          </p:nvPr>
        </p:nvSpPr>
        <p:spPr>
          <a:xfrm>
            <a:off x="1272120" y="1323977"/>
            <a:ext cx="10352617" cy="4810125"/>
          </a:xfrm>
        </p:spPr>
        <p:txBody>
          <a:bodyPr>
            <a:normAutofit/>
          </a:bodyPr>
          <a:lstStyle>
            <a:lvl1pPr>
              <a:defRPr lang="en-US"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Master text styles</a:t>
            </a:r>
          </a:p>
        </p:txBody>
      </p:sp>
    </p:spTree>
    <p:extLst>
      <p:ext uri="{BB962C8B-B14F-4D97-AF65-F5344CB8AC3E}">
        <p14:creationId xmlns:p14="http://schemas.microsoft.com/office/powerpoint/2010/main" val="3890471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0C1FC76-C5F1-4B3A-B176-A69FA5033ED3}"/>
              </a:ext>
            </a:extLst>
          </p:cNvPr>
          <p:cNvGrpSpPr/>
          <p:nvPr userDrawn="1"/>
        </p:nvGrpSpPr>
        <p:grpSpPr>
          <a:xfrm>
            <a:off x="1398821" y="479471"/>
            <a:ext cx="10303903" cy="420356"/>
            <a:chOff x="2164606" y="421532"/>
            <a:chExt cx="7727927" cy="420356"/>
          </a:xfrm>
        </p:grpSpPr>
        <p:pic>
          <p:nvPicPr>
            <p:cNvPr id="20" name="Picture 19" descr="SF_PPT_TITLE_LOGO.png">
              <a:extLst>
                <a:ext uri="{FF2B5EF4-FFF2-40B4-BE49-F238E27FC236}">
                  <a16:creationId xmlns:a16="http://schemas.microsoft.com/office/drawing/2014/main" id="{3942252C-56FD-40A5-954D-0498F0C81467}"/>
                </a:ext>
              </a:extLst>
            </p:cNvPr>
            <p:cNvPicPr>
              <a:picLocks noChangeAspect="1"/>
            </p:cNvPicPr>
            <p:nvPr userDrawn="1"/>
          </p:nvPicPr>
          <p:blipFill>
            <a:blip r:embed="rId2" cstate="print"/>
            <a:stretch>
              <a:fillRect/>
            </a:stretch>
          </p:blipFill>
          <p:spPr>
            <a:xfrm>
              <a:off x="8695481" y="435553"/>
              <a:ext cx="1197052" cy="247738"/>
            </a:xfrm>
            <a:prstGeom prst="rect">
              <a:avLst/>
            </a:prstGeom>
          </p:spPr>
        </p:pic>
        <p:pic>
          <p:nvPicPr>
            <p:cNvPr id="22" name="Picture 2" descr="Related image">
              <a:extLst>
                <a:ext uri="{FF2B5EF4-FFF2-40B4-BE49-F238E27FC236}">
                  <a16:creationId xmlns:a16="http://schemas.microsoft.com/office/drawing/2014/main" id="{F0825C46-31CD-4466-BC3B-52E061E8FCF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64606" y="454023"/>
              <a:ext cx="1235634" cy="3384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elated image">
              <a:extLst>
                <a:ext uri="{FF2B5EF4-FFF2-40B4-BE49-F238E27FC236}">
                  <a16:creationId xmlns:a16="http://schemas.microsoft.com/office/drawing/2014/main" id="{9C61CC57-FF30-49A5-8C40-86E22E07409B}"/>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9887" t="30186" b="1"/>
            <a:stretch/>
          </p:blipFill>
          <p:spPr bwMode="auto">
            <a:xfrm>
              <a:off x="3597908" y="424436"/>
              <a:ext cx="1235634" cy="3076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a:extLst>
                <a:ext uri="{FF2B5EF4-FFF2-40B4-BE49-F238E27FC236}">
                  <a16:creationId xmlns:a16="http://schemas.microsoft.com/office/drawing/2014/main" id="{B5114023-7F6A-4D60-9C1E-86394F6CB831}"/>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39185" b="32561"/>
            <a:stretch/>
          </p:blipFill>
          <p:spPr bwMode="auto">
            <a:xfrm>
              <a:off x="6149550" y="424043"/>
              <a:ext cx="1233471" cy="348498"/>
            </a:xfrm>
            <a:prstGeom prst="rect">
              <a:avLst/>
            </a:prstGeom>
            <a:noFill/>
          </p:spPr>
        </p:pic>
        <p:pic>
          <p:nvPicPr>
            <p:cNvPr id="25" name="Picture 10" descr="Related image">
              <a:extLst>
                <a:ext uri="{FF2B5EF4-FFF2-40B4-BE49-F238E27FC236}">
                  <a16:creationId xmlns:a16="http://schemas.microsoft.com/office/drawing/2014/main" id="{E7B6599F-CE8A-407C-830B-7D2D104BF593}"/>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77092" y="435553"/>
              <a:ext cx="782568" cy="40633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Image result for wigan council logo">
              <a:extLst>
                <a:ext uri="{FF2B5EF4-FFF2-40B4-BE49-F238E27FC236}">
                  <a16:creationId xmlns:a16="http://schemas.microsoft.com/office/drawing/2014/main" id="{F1E37896-7661-4968-BBF3-C4C94357F934}"/>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t="29428" b="23300"/>
            <a:stretch/>
          </p:blipFill>
          <p:spPr bwMode="auto">
            <a:xfrm>
              <a:off x="5031210" y="421532"/>
              <a:ext cx="734896" cy="3473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82841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No BLF">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655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SF_PPT_TITLE_LOGO.png"/>
          <p:cNvPicPr>
            <a:picLocks noChangeAspect="1"/>
          </p:cNvPicPr>
          <p:nvPr userDrawn="1"/>
        </p:nvPicPr>
        <p:blipFill>
          <a:blip r:embed="rId2" cstate="print"/>
          <a:stretch>
            <a:fillRect/>
          </a:stretch>
        </p:blipFill>
        <p:spPr>
          <a:xfrm>
            <a:off x="1091618" y="454023"/>
            <a:ext cx="1596069" cy="247738"/>
          </a:xfrm>
          <a:prstGeom prst="rect">
            <a:avLst/>
          </a:prstGeom>
        </p:spPr>
      </p:pic>
      <p:pic>
        <p:nvPicPr>
          <p:cNvPr id="16" name="Picture 2" descr="Related image">
            <a:extLst>
              <a:ext uri="{FF2B5EF4-FFF2-40B4-BE49-F238E27FC236}">
                <a16:creationId xmlns:a16="http://schemas.microsoft.com/office/drawing/2014/main" id="{608CF915-A2C1-4736-BD0A-7F9DD65DB67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86141" y="454023"/>
            <a:ext cx="16475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lated image">
            <a:extLst>
              <a:ext uri="{FF2B5EF4-FFF2-40B4-BE49-F238E27FC236}">
                <a16:creationId xmlns:a16="http://schemas.microsoft.com/office/drawing/2014/main" id="{69FB894B-F625-44F6-9B0C-D48B8516670A}"/>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9887" t="30186" b="1"/>
          <a:stretch/>
        </p:blipFill>
        <p:spPr bwMode="auto">
          <a:xfrm>
            <a:off x="4797211" y="424437"/>
            <a:ext cx="1647512" cy="30764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a:extLst>
              <a:ext uri="{FF2B5EF4-FFF2-40B4-BE49-F238E27FC236}">
                <a16:creationId xmlns:a16="http://schemas.microsoft.com/office/drawing/2014/main" id="{0423F875-6E19-4868-84F1-0F03A5C2AD75}"/>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39185" b="32561"/>
          <a:stretch/>
        </p:blipFill>
        <p:spPr bwMode="auto">
          <a:xfrm>
            <a:off x="8199401" y="424043"/>
            <a:ext cx="1644628" cy="348498"/>
          </a:xfrm>
          <a:prstGeom prst="rect">
            <a:avLst/>
          </a:prstGeom>
          <a:noFill/>
        </p:spPr>
      </p:pic>
      <p:pic>
        <p:nvPicPr>
          <p:cNvPr id="20" name="Picture 10" descr="Related image">
            <a:extLst>
              <a:ext uri="{FF2B5EF4-FFF2-40B4-BE49-F238E27FC236}">
                <a16:creationId xmlns:a16="http://schemas.microsoft.com/office/drawing/2014/main" id="{C454F13A-A4FC-486A-A4C1-70F5E22EEEC3}"/>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236123" y="435554"/>
            <a:ext cx="1043424" cy="40633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Image result for wigan council logo">
            <a:extLst>
              <a:ext uri="{FF2B5EF4-FFF2-40B4-BE49-F238E27FC236}">
                <a16:creationId xmlns:a16="http://schemas.microsoft.com/office/drawing/2014/main" id="{FA1C99AA-CFD0-42C9-8C01-CF65ABB468E6}"/>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t="29428" b="23300"/>
          <a:stretch/>
        </p:blipFill>
        <p:spPr bwMode="auto">
          <a:xfrm>
            <a:off x="6717447" y="441414"/>
            <a:ext cx="979861" cy="34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No BLF">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204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8218" y="2529557"/>
            <a:ext cx="8557684" cy="808005"/>
          </a:xfrm>
        </p:spPr>
        <p:txBody>
          <a:bodyPr lIns="0" tIns="0" rIns="0" bIns="0" anchor="t" anchorCtr="0">
            <a:normAutofit/>
          </a:bodyPr>
          <a:lstStyle>
            <a:lvl1pPr algn="l">
              <a:defRPr sz="2400" cap="all" baseline="0">
                <a:solidFill>
                  <a:schemeClr val="tx1"/>
                </a:solidFill>
                <a:latin typeface="+mj-lt"/>
              </a:defRPr>
            </a:lvl1pPr>
          </a:lstStyle>
          <a:p>
            <a:r>
              <a:rPr lang="en-US"/>
              <a:t>Click to edit Master title style</a:t>
            </a:r>
          </a:p>
        </p:txBody>
      </p:sp>
      <p:sp>
        <p:nvSpPr>
          <p:cNvPr id="12" name="Text Placeholder 11"/>
          <p:cNvSpPr>
            <a:spLocks noGrp="1"/>
          </p:cNvSpPr>
          <p:nvPr>
            <p:ph type="body" sz="quarter" idx="12" hasCustomPrompt="1"/>
          </p:nvPr>
        </p:nvSpPr>
        <p:spPr>
          <a:xfrm>
            <a:off x="1818220" y="4106865"/>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5" name="Text Placeholder 11"/>
          <p:cNvSpPr>
            <a:spLocks noGrp="1"/>
          </p:cNvSpPr>
          <p:nvPr>
            <p:ph type="body" sz="quarter" idx="13" hasCustomPrompt="1"/>
          </p:nvPr>
        </p:nvSpPr>
        <p:spPr>
          <a:xfrm>
            <a:off x="1818220" y="4327006"/>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9" name="Text Placeholder 18"/>
          <p:cNvSpPr>
            <a:spLocks noGrp="1"/>
          </p:cNvSpPr>
          <p:nvPr>
            <p:ph type="body" sz="quarter" idx="14" hasCustomPrompt="1"/>
          </p:nvPr>
        </p:nvSpPr>
        <p:spPr>
          <a:xfrm>
            <a:off x="1818218" y="6464650"/>
            <a:ext cx="8671983" cy="280987"/>
          </a:xfrm>
        </p:spPr>
        <p:txBody>
          <a:bodyPr>
            <a:normAutofit/>
          </a:bodyPr>
          <a:lstStyle>
            <a:lvl1pPr>
              <a:buNone/>
              <a:defRPr sz="1100" b="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r>
              <a:rPr lang="en-US"/>
              <a:t>Social Finance is </a:t>
            </a:r>
            <a:r>
              <a:rPr lang="en-US" err="1"/>
              <a:t>authorised</a:t>
            </a:r>
            <a:r>
              <a:rPr lang="en-US"/>
              <a:t> and regulated by the Financial Service Authority FSA No: 497568</a:t>
            </a:r>
          </a:p>
        </p:txBody>
      </p:sp>
      <p:sp>
        <p:nvSpPr>
          <p:cNvPr id="22" name="Text Placeholder 20"/>
          <p:cNvSpPr>
            <a:spLocks noGrp="1"/>
          </p:cNvSpPr>
          <p:nvPr>
            <p:ph type="body" sz="quarter" idx="15" hasCustomPrompt="1"/>
          </p:nvPr>
        </p:nvSpPr>
        <p:spPr>
          <a:xfrm>
            <a:off x="1818220" y="3482976"/>
            <a:ext cx="8557680" cy="409575"/>
          </a:xfrm>
        </p:spPr>
        <p:txBody>
          <a:bodyPr>
            <a:noAutofit/>
          </a:bodyPr>
          <a:lstStyle>
            <a:lvl1pPr marL="0" algn="l" defTabSz="914400" rtl="0" eaLnBrk="1" latinLnBrk="0" hangingPunct="1">
              <a:defRPr lang="en-US" sz="2400" b="0" kern="1200" cap="all" baseline="0" dirty="0" smtClean="0">
                <a:solidFill>
                  <a:schemeClr val="tx1"/>
                </a:solidFill>
                <a:latin typeface="+mj-lt"/>
                <a:ea typeface="+mn-ea"/>
                <a:cs typeface="+mn-cs"/>
              </a:defRPr>
            </a:lvl1pPr>
            <a:lvl2pPr marL="0" algn="l" defTabSz="914400" rtl="0" eaLnBrk="1" latinLnBrk="0" hangingPunct="1">
              <a:defRPr lang="en-US" sz="2400" kern="1200" cap="all" baseline="0" dirty="0" smtClean="0">
                <a:solidFill>
                  <a:schemeClr val="tx1"/>
                </a:solidFill>
                <a:latin typeface="+mj-lt"/>
                <a:ea typeface="+mn-ea"/>
                <a:cs typeface="+mn-cs"/>
              </a:defRPr>
            </a:lvl2pPr>
            <a:lvl3pPr marL="0" algn="l" defTabSz="914400" rtl="0" eaLnBrk="1" latinLnBrk="0" hangingPunct="1">
              <a:defRPr lang="en-US" sz="2400" kern="1200" cap="all" baseline="0" dirty="0" smtClean="0">
                <a:solidFill>
                  <a:schemeClr val="tx1"/>
                </a:solidFill>
                <a:latin typeface="+mj-lt"/>
                <a:ea typeface="+mn-ea"/>
                <a:cs typeface="+mn-cs"/>
              </a:defRPr>
            </a:lvl3pPr>
            <a:lvl4pPr marL="0" algn="l" defTabSz="914400" rtl="0" eaLnBrk="1" latinLnBrk="0" hangingPunct="1">
              <a:defRPr lang="en-US" sz="2400" kern="1200" cap="all" baseline="0" dirty="0" smtClean="0">
                <a:solidFill>
                  <a:schemeClr val="tx1"/>
                </a:solidFill>
                <a:latin typeface="+mj-lt"/>
                <a:ea typeface="+mn-ea"/>
                <a:cs typeface="+mn-cs"/>
              </a:defRPr>
            </a:lvl4pPr>
            <a:lvl5pPr marL="0" algn="l" defTabSz="914400" rtl="0" eaLnBrk="1" latinLnBrk="0" hangingPunct="1">
              <a:defRPr lang="en-US" sz="2400" kern="1200" cap="all" baseline="0" dirty="0" smtClean="0">
                <a:solidFill>
                  <a:schemeClr val="tx1"/>
                </a:solidFill>
                <a:latin typeface="+mj-lt"/>
                <a:ea typeface="+mn-ea"/>
                <a:cs typeface="+mn-cs"/>
              </a:defRPr>
            </a:lvl5pPr>
          </a:lstStyle>
          <a:p>
            <a:pPr lvl="0"/>
            <a:r>
              <a:rPr lang="en-US"/>
              <a:t>00 MONTH YEAR</a:t>
            </a:r>
          </a:p>
        </p:txBody>
      </p:sp>
      <p:sp>
        <p:nvSpPr>
          <p:cNvPr id="10" name="Text Placeholder 11"/>
          <p:cNvSpPr>
            <a:spLocks noGrp="1"/>
          </p:cNvSpPr>
          <p:nvPr>
            <p:ph type="body" sz="quarter" idx="16" hasCustomPrompt="1"/>
          </p:nvPr>
        </p:nvSpPr>
        <p:spPr>
          <a:xfrm>
            <a:off x="1818220" y="4537078"/>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1" name="Text Placeholder 11"/>
          <p:cNvSpPr>
            <a:spLocks noGrp="1"/>
          </p:cNvSpPr>
          <p:nvPr>
            <p:ph type="body" sz="quarter" idx="17" hasCustomPrompt="1"/>
          </p:nvPr>
        </p:nvSpPr>
        <p:spPr>
          <a:xfrm>
            <a:off x="1818220" y="4757218"/>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3" name="Text Placeholder 11"/>
          <p:cNvSpPr>
            <a:spLocks noGrp="1"/>
          </p:cNvSpPr>
          <p:nvPr>
            <p:ph type="body" sz="quarter" idx="18" hasCustomPrompt="1"/>
          </p:nvPr>
        </p:nvSpPr>
        <p:spPr>
          <a:xfrm>
            <a:off x="1818220" y="4967291"/>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4" name="Text Placeholder 11"/>
          <p:cNvSpPr>
            <a:spLocks noGrp="1"/>
          </p:cNvSpPr>
          <p:nvPr>
            <p:ph type="body" sz="quarter" idx="19" hasCustomPrompt="1"/>
          </p:nvPr>
        </p:nvSpPr>
        <p:spPr>
          <a:xfrm>
            <a:off x="1818220" y="5187432"/>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grpSp>
        <p:nvGrpSpPr>
          <p:cNvPr id="3" name="Group 2">
            <a:extLst>
              <a:ext uri="{FF2B5EF4-FFF2-40B4-BE49-F238E27FC236}">
                <a16:creationId xmlns:a16="http://schemas.microsoft.com/office/drawing/2014/main" id="{3802ADDE-FA26-4CE8-A9CC-D2F1F6AE6229}"/>
              </a:ext>
            </a:extLst>
          </p:cNvPr>
          <p:cNvGrpSpPr/>
          <p:nvPr userDrawn="1"/>
        </p:nvGrpSpPr>
        <p:grpSpPr>
          <a:xfrm>
            <a:off x="1091616" y="424043"/>
            <a:ext cx="10093219" cy="409575"/>
            <a:chOff x="818712" y="424042"/>
            <a:chExt cx="7647188" cy="421086"/>
          </a:xfrm>
        </p:grpSpPr>
        <p:pic>
          <p:nvPicPr>
            <p:cNvPr id="8" name="Picture 7" descr="SF_PPT_TITLE_LOGO.png"/>
            <p:cNvPicPr>
              <a:picLocks noChangeAspect="1"/>
            </p:cNvPicPr>
            <p:nvPr userDrawn="1"/>
          </p:nvPicPr>
          <p:blipFill>
            <a:blip r:embed="rId2" cstate="print"/>
            <a:stretch>
              <a:fillRect/>
            </a:stretch>
          </p:blipFill>
          <p:spPr>
            <a:xfrm>
              <a:off x="818712" y="454022"/>
              <a:ext cx="1206595" cy="249713"/>
            </a:xfrm>
            <a:prstGeom prst="rect">
              <a:avLst/>
            </a:prstGeom>
          </p:spPr>
        </p:pic>
        <p:pic>
          <p:nvPicPr>
            <p:cNvPr id="16" name="Picture 2" descr="Related image">
              <a:extLst>
                <a:ext uri="{FF2B5EF4-FFF2-40B4-BE49-F238E27FC236}">
                  <a16:creationId xmlns:a16="http://schemas.microsoft.com/office/drawing/2014/main" id="{608CF915-A2C1-4736-BD0A-7F9DD65DB67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64605" y="454023"/>
              <a:ext cx="1245485" cy="3411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lated image">
              <a:extLst>
                <a:ext uri="{FF2B5EF4-FFF2-40B4-BE49-F238E27FC236}">
                  <a16:creationId xmlns:a16="http://schemas.microsoft.com/office/drawing/2014/main" id="{69FB894B-F625-44F6-9B0C-D48B8516670A}"/>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9887" t="30186" b="1"/>
            <a:stretch/>
          </p:blipFill>
          <p:spPr bwMode="auto">
            <a:xfrm>
              <a:off x="3597908" y="424436"/>
              <a:ext cx="1245486" cy="3101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a:extLst>
                <a:ext uri="{FF2B5EF4-FFF2-40B4-BE49-F238E27FC236}">
                  <a16:creationId xmlns:a16="http://schemas.microsoft.com/office/drawing/2014/main" id="{0423F875-6E19-4868-84F1-0F03A5C2AD75}"/>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39185" b="32561"/>
            <a:stretch/>
          </p:blipFill>
          <p:spPr bwMode="auto">
            <a:xfrm>
              <a:off x="6149550" y="424042"/>
              <a:ext cx="1243307" cy="351277"/>
            </a:xfrm>
            <a:prstGeom prst="rect">
              <a:avLst/>
            </a:prstGeom>
            <a:noFill/>
          </p:spPr>
        </p:pic>
        <p:pic>
          <p:nvPicPr>
            <p:cNvPr id="20" name="Picture 10" descr="Related image">
              <a:extLst>
                <a:ext uri="{FF2B5EF4-FFF2-40B4-BE49-F238E27FC236}">
                  <a16:creationId xmlns:a16="http://schemas.microsoft.com/office/drawing/2014/main" id="{C454F13A-A4FC-486A-A4C1-70F5E22EEEC3}"/>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77092" y="435553"/>
              <a:ext cx="788808" cy="4095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Image result for wigan council logo">
              <a:extLst>
                <a:ext uri="{FF2B5EF4-FFF2-40B4-BE49-F238E27FC236}">
                  <a16:creationId xmlns:a16="http://schemas.microsoft.com/office/drawing/2014/main" id="{FA1C99AA-CFD0-42C9-8C01-CF65ABB468E6}"/>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t="29428" b="23300"/>
            <a:stretch/>
          </p:blipFill>
          <p:spPr bwMode="auto">
            <a:xfrm>
              <a:off x="5038085" y="441413"/>
              <a:ext cx="740756" cy="35016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No BLF">
    <p:spTree>
      <p:nvGrpSpPr>
        <p:cNvPr id="1" name=""/>
        <p:cNvGrpSpPr/>
        <p:nvPr/>
      </p:nvGrpSpPr>
      <p:grpSpPr>
        <a:xfrm>
          <a:off x="0" y="0"/>
          <a:ext cx="0" cy="0"/>
          <a:chOff x="0" y="0"/>
          <a:chExt cx="0" cy="0"/>
        </a:xfrm>
      </p:grpSpPr>
      <p:sp>
        <p:nvSpPr>
          <p:cNvPr id="2" name="Title 1"/>
          <p:cNvSpPr>
            <a:spLocks noGrp="1"/>
          </p:cNvSpPr>
          <p:nvPr>
            <p:ph type="ctrTitle"/>
          </p:nvPr>
        </p:nvSpPr>
        <p:spPr>
          <a:xfrm>
            <a:off x="1818218" y="2529557"/>
            <a:ext cx="8557684" cy="808005"/>
          </a:xfrm>
        </p:spPr>
        <p:txBody>
          <a:bodyPr lIns="0" tIns="0" rIns="0" bIns="0" anchor="t" anchorCtr="0">
            <a:normAutofit/>
          </a:bodyPr>
          <a:lstStyle>
            <a:lvl1pPr algn="l">
              <a:defRPr sz="2400" cap="all" baseline="0">
                <a:solidFill>
                  <a:schemeClr val="tx1"/>
                </a:solidFill>
                <a:latin typeface="+mj-lt"/>
              </a:defRPr>
            </a:lvl1pPr>
          </a:lstStyle>
          <a:p>
            <a:r>
              <a:rPr lang="en-US"/>
              <a:t>Click to edit Master title style</a:t>
            </a:r>
          </a:p>
        </p:txBody>
      </p:sp>
      <p:pic>
        <p:nvPicPr>
          <p:cNvPr id="8" name="Picture 7" descr="SF_PPT_TITLE_LOGO.png"/>
          <p:cNvPicPr>
            <a:picLocks noChangeAspect="1"/>
          </p:cNvPicPr>
          <p:nvPr userDrawn="1"/>
        </p:nvPicPr>
        <p:blipFill>
          <a:blip r:embed="rId2" cstate="print"/>
          <a:stretch>
            <a:fillRect/>
          </a:stretch>
        </p:blipFill>
        <p:spPr>
          <a:xfrm>
            <a:off x="761223" y="452929"/>
            <a:ext cx="2336805" cy="362713"/>
          </a:xfrm>
          <a:prstGeom prst="rect">
            <a:avLst/>
          </a:prstGeom>
        </p:spPr>
      </p:pic>
      <p:sp>
        <p:nvSpPr>
          <p:cNvPr id="12" name="Text Placeholder 11"/>
          <p:cNvSpPr>
            <a:spLocks noGrp="1"/>
          </p:cNvSpPr>
          <p:nvPr>
            <p:ph type="body" sz="quarter" idx="12" hasCustomPrompt="1"/>
          </p:nvPr>
        </p:nvSpPr>
        <p:spPr>
          <a:xfrm>
            <a:off x="1818220" y="4106865"/>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5" name="Text Placeholder 11"/>
          <p:cNvSpPr>
            <a:spLocks noGrp="1"/>
          </p:cNvSpPr>
          <p:nvPr>
            <p:ph type="body" sz="quarter" idx="13" hasCustomPrompt="1"/>
          </p:nvPr>
        </p:nvSpPr>
        <p:spPr>
          <a:xfrm>
            <a:off x="1818220" y="4327006"/>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9" name="Text Placeholder 18"/>
          <p:cNvSpPr>
            <a:spLocks noGrp="1"/>
          </p:cNvSpPr>
          <p:nvPr>
            <p:ph type="body" sz="quarter" idx="14" hasCustomPrompt="1"/>
          </p:nvPr>
        </p:nvSpPr>
        <p:spPr>
          <a:xfrm>
            <a:off x="1818218" y="6464650"/>
            <a:ext cx="8671983" cy="280987"/>
          </a:xfrm>
        </p:spPr>
        <p:txBody>
          <a:bodyPr>
            <a:normAutofit/>
          </a:bodyPr>
          <a:lstStyle>
            <a:lvl1pPr>
              <a:buNone/>
              <a:defRPr sz="1100" b="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r>
              <a:rPr lang="en-US"/>
              <a:t>Social Finance is </a:t>
            </a:r>
            <a:r>
              <a:rPr lang="en-US" err="1"/>
              <a:t>authorised</a:t>
            </a:r>
            <a:r>
              <a:rPr lang="en-US"/>
              <a:t> and regulated by the Financial Service Authority FSA No: 497568</a:t>
            </a:r>
          </a:p>
        </p:txBody>
      </p:sp>
      <p:sp>
        <p:nvSpPr>
          <p:cNvPr id="22" name="Text Placeholder 20"/>
          <p:cNvSpPr>
            <a:spLocks noGrp="1"/>
          </p:cNvSpPr>
          <p:nvPr>
            <p:ph type="body" sz="quarter" idx="15" hasCustomPrompt="1"/>
          </p:nvPr>
        </p:nvSpPr>
        <p:spPr>
          <a:xfrm>
            <a:off x="1818220" y="3482976"/>
            <a:ext cx="8557680" cy="409575"/>
          </a:xfrm>
        </p:spPr>
        <p:txBody>
          <a:bodyPr>
            <a:noAutofit/>
          </a:bodyPr>
          <a:lstStyle>
            <a:lvl1pPr marL="0" algn="l" defTabSz="914400" rtl="0" eaLnBrk="1" latinLnBrk="0" hangingPunct="1">
              <a:defRPr lang="en-US" sz="2400" b="0" kern="1200" cap="all" baseline="0" dirty="0" smtClean="0">
                <a:solidFill>
                  <a:schemeClr val="tx1"/>
                </a:solidFill>
                <a:latin typeface="+mj-lt"/>
                <a:ea typeface="+mn-ea"/>
                <a:cs typeface="+mn-cs"/>
              </a:defRPr>
            </a:lvl1pPr>
            <a:lvl2pPr marL="0" algn="l" defTabSz="914400" rtl="0" eaLnBrk="1" latinLnBrk="0" hangingPunct="1">
              <a:defRPr lang="en-US" sz="2400" kern="1200" cap="all" baseline="0" dirty="0" smtClean="0">
                <a:solidFill>
                  <a:schemeClr val="tx1"/>
                </a:solidFill>
                <a:latin typeface="+mj-lt"/>
                <a:ea typeface="+mn-ea"/>
                <a:cs typeface="+mn-cs"/>
              </a:defRPr>
            </a:lvl2pPr>
            <a:lvl3pPr marL="0" algn="l" defTabSz="914400" rtl="0" eaLnBrk="1" latinLnBrk="0" hangingPunct="1">
              <a:defRPr lang="en-US" sz="2400" kern="1200" cap="all" baseline="0" dirty="0" smtClean="0">
                <a:solidFill>
                  <a:schemeClr val="tx1"/>
                </a:solidFill>
                <a:latin typeface="+mj-lt"/>
                <a:ea typeface="+mn-ea"/>
                <a:cs typeface="+mn-cs"/>
              </a:defRPr>
            </a:lvl3pPr>
            <a:lvl4pPr marL="0" algn="l" defTabSz="914400" rtl="0" eaLnBrk="1" latinLnBrk="0" hangingPunct="1">
              <a:defRPr lang="en-US" sz="2400" kern="1200" cap="all" baseline="0" dirty="0" smtClean="0">
                <a:solidFill>
                  <a:schemeClr val="tx1"/>
                </a:solidFill>
                <a:latin typeface="+mj-lt"/>
                <a:ea typeface="+mn-ea"/>
                <a:cs typeface="+mn-cs"/>
              </a:defRPr>
            </a:lvl4pPr>
            <a:lvl5pPr marL="0" algn="l" defTabSz="914400" rtl="0" eaLnBrk="1" latinLnBrk="0" hangingPunct="1">
              <a:defRPr lang="en-US" sz="2400" kern="1200" cap="all" baseline="0" dirty="0" smtClean="0">
                <a:solidFill>
                  <a:schemeClr val="tx1"/>
                </a:solidFill>
                <a:latin typeface="+mj-lt"/>
                <a:ea typeface="+mn-ea"/>
                <a:cs typeface="+mn-cs"/>
              </a:defRPr>
            </a:lvl5pPr>
          </a:lstStyle>
          <a:p>
            <a:pPr lvl="0"/>
            <a:r>
              <a:rPr lang="en-US"/>
              <a:t>00 MONTH YEAR</a:t>
            </a:r>
          </a:p>
        </p:txBody>
      </p:sp>
      <p:sp>
        <p:nvSpPr>
          <p:cNvPr id="10" name="Text Placeholder 11"/>
          <p:cNvSpPr>
            <a:spLocks noGrp="1"/>
          </p:cNvSpPr>
          <p:nvPr>
            <p:ph type="body" sz="quarter" idx="16" hasCustomPrompt="1"/>
          </p:nvPr>
        </p:nvSpPr>
        <p:spPr>
          <a:xfrm>
            <a:off x="1818220" y="4537078"/>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1" name="Text Placeholder 11"/>
          <p:cNvSpPr>
            <a:spLocks noGrp="1"/>
          </p:cNvSpPr>
          <p:nvPr>
            <p:ph type="body" sz="quarter" idx="17" hasCustomPrompt="1"/>
          </p:nvPr>
        </p:nvSpPr>
        <p:spPr>
          <a:xfrm>
            <a:off x="1818220" y="4757218"/>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3" name="Text Placeholder 11"/>
          <p:cNvSpPr>
            <a:spLocks noGrp="1"/>
          </p:cNvSpPr>
          <p:nvPr>
            <p:ph type="body" sz="quarter" idx="18" hasCustomPrompt="1"/>
          </p:nvPr>
        </p:nvSpPr>
        <p:spPr>
          <a:xfrm>
            <a:off x="1818220" y="4967291"/>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4" name="Text Placeholder 11"/>
          <p:cNvSpPr>
            <a:spLocks noGrp="1"/>
          </p:cNvSpPr>
          <p:nvPr>
            <p:ph type="body" sz="quarter" idx="19" hasCustomPrompt="1"/>
          </p:nvPr>
        </p:nvSpPr>
        <p:spPr>
          <a:xfrm>
            <a:off x="1818220" y="5187432"/>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BLF">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18218" y="2529557"/>
            <a:ext cx="8557684" cy="808005"/>
          </a:xfrm>
        </p:spPr>
        <p:txBody>
          <a:bodyPr lIns="0" tIns="0" rIns="0" bIns="0" anchor="t" anchorCtr="0">
            <a:normAutofit/>
          </a:bodyPr>
          <a:lstStyle>
            <a:lvl1pPr algn="l">
              <a:defRPr sz="2400" cap="all" baseline="0">
                <a:solidFill>
                  <a:schemeClr val="tx1"/>
                </a:solidFill>
                <a:latin typeface="+mj-lt"/>
              </a:defRPr>
            </a:lvl1pPr>
          </a:lstStyle>
          <a:p>
            <a:r>
              <a:rPr lang="en-US"/>
              <a:t>Click to edit Master title style</a:t>
            </a:r>
          </a:p>
        </p:txBody>
      </p:sp>
      <p:sp>
        <p:nvSpPr>
          <p:cNvPr id="12" name="Text Placeholder 11"/>
          <p:cNvSpPr>
            <a:spLocks noGrp="1"/>
          </p:cNvSpPr>
          <p:nvPr>
            <p:ph type="body" sz="quarter" idx="12" hasCustomPrompt="1"/>
          </p:nvPr>
        </p:nvSpPr>
        <p:spPr>
          <a:xfrm>
            <a:off x="1818220" y="4106865"/>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5" name="Text Placeholder 11"/>
          <p:cNvSpPr>
            <a:spLocks noGrp="1"/>
          </p:cNvSpPr>
          <p:nvPr>
            <p:ph type="body" sz="quarter" idx="13" hasCustomPrompt="1"/>
          </p:nvPr>
        </p:nvSpPr>
        <p:spPr>
          <a:xfrm>
            <a:off x="1818220" y="4327006"/>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9" name="Text Placeholder 18"/>
          <p:cNvSpPr>
            <a:spLocks noGrp="1"/>
          </p:cNvSpPr>
          <p:nvPr>
            <p:ph type="body" sz="quarter" idx="14" hasCustomPrompt="1"/>
          </p:nvPr>
        </p:nvSpPr>
        <p:spPr>
          <a:xfrm>
            <a:off x="1818218" y="6464650"/>
            <a:ext cx="8671983" cy="280987"/>
          </a:xfrm>
        </p:spPr>
        <p:txBody>
          <a:bodyPr>
            <a:normAutofit/>
          </a:bodyPr>
          <a:lstStyle>
            <a:lvl1pPr>
              <a:buNone/>
              <a:defRPr sz="1100" b="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r>
              <a:rPr lang="en-US"/>
              <a:t>Social Finance is </a:t>
            </a:r>
            <a:r>
              <a:rPr lang="en-US" err="1"/>
              <a:t>authorised</a:t>
            </a:r>
            <a:r>
              <a:rPr lang="en-US"/>
              <a:t> and regulated by the Financial Service Authority FSA No: 497568</a:t>
            </a:r>
          </a:p>
        </p:txBody>
      </p:sp>
      <p:sp>
        <p:nvSpPr>
          <p:cNvPr id="22" name="Text Placeholder 20"/>
          <p:cNvSpPr>
            <a:spLocks noGrp="1"/>
          </p:cNvSpPr>
          <p:nvPr>
            <p:ph type="body" sz="quarter" idx="15" hasCustomPrompt="1"/>
          </p:nvPr>
        </p:nvSpPr>
        <p:spPr>
          <a:xfrm>
            <a:off x="1818220" y="3482976"/>
            <a:ext cx="8557680" cy="409575"/>
          </a:xfrm>
        </p:spPr>
        <p:txBody>
          <a:bodyPr>
            <a:noAutofit/>
          </a:bodyPr>
          <a:lstStyle>
            <a:lvl1pPr marL="0" algn="l" defTabSz="914400" rtl="0" eaLnBrk="1" latinLnBrk="0" hangingPunct="1">
              <a:defRPr lang="en-US" sz="2400" b="0" kern="1200" cap="all" baseline="0" dirty="0" smtClean="0">
                <a:solidFill>
                  <a:schemeClr val="tx1"/>
                </a:solidFill>
                <a:latin typeface="+mj-lt"/>
                <a:ea typeface="+mn-ea"/>
                <a:cs typeface="+mn-cs"/>
              </a:defRPr>
            </a:lvl1pPr>
            <a:lvl2pPr marL="0" algn="l" defTabSz="914400" rtl="0" eaLnBrk="1" latinLnBrk="0" hangingPunct="1">
              <a:defRPr lang="en-US" sz="2400" kern="1200" cap="all" baseline="0" dirty="0" smtClean="0">
                <a:solidFill>
                  <a:schemeClr val="tx1"/>
                </a:solidFill>
                <a:latin typeface="+mj-lt"/>
                <a:ea typeface="+mn-ea"/>
                <a:cs typeface="+mn-cs"/>
              </a:defRPr>
            </a:lvl2pPr>
            <a:lvl3pPr marL="0" algn="l" defTabSz="914400" rtl="0" eaLnBrk="1" latinLnBrk="0" hangingPunct="1">
              <a:defRPr lang="en-US" sz="2400" kern="1200" cap="all" baseline="0" dirty="0" smtClean="0">
                <a:solidFill>
                  <a:schemeClr val="tx1"/>
                </a:solidFill>
                <a:latin typeface="+mj-lt"/>
                <a:ea typeface="+mn-ea"/>
                <a:cs typeface="+mn-cs"/>
              </a:defRPr>
            </a:lvl3pPr>
            <a:lvl4pPr marL="0" algn="l" defTabSz="914400" rtl="0" eaLnBrk="1" latinLnBrk="0" hangingPunct="1">
              <a:defRPr lang="en-US" sz="2400" kern="1200" cap="all" baseline="0" dirty="0" smtClean="0">
                <a:solidFill>
                  <a:schemeClr val="tx1"/>
                </a:solidFill>
                <a:latin typeface="+mj-lt"/>
                <a:ea typeface="+mn-ea"/>
                <a:cs typeface="+mn-cs"/>
              </a:defRPr>
            </a:lvl4pPr>
            <a:lvl5pPr marL="0" algn="l" defTabSz="914400" rtl="0" eaLnBrk="1" latinLnBrk="0" hangingPunct="1">
              <a:defRPr lang="en-US" sz="2400" kern="1200" cap="all" baseline="0" dirty="0" smtClean="0">
                <a:solidFill>
                  <a:schemeClr val="tx1"/>
                </a:solidFill>
                <a:latin typeface="+mj-lt"/>
                <a:ea typeface="+mn-ea"/>
                <a:cs typeface="+mn-cs"/>
              </a:defRPr>
            </a:lvl5pPr>
          </a:lstStyle>
          <a:p>
            <a:pPr lvl="0"/>
            <a:r>
              <a:rPr lang="en-US"/>
              <a:t>00 MONTH YEAR</a:t>
            </a:r>
          </a:p>
        </p:txBody>
      </p:sp>
      <p:sp>
        <p:nvSpPr>
          <p:cNvPr id="10" name="Text Placeholder 11"/>
          <p:cNvSpPr>
            <a:spLocks noGrp="1"/>
          </p:cNvSpPr>
          <p:nvPr>
            <p:ph type="body" sz="quarter" idx="16" hasCustomPrompt="1"/>
          </p:nvPr>
        </p:nvSpPr>
        <p:spPr>
          <a:xfrm>
            <a:off x="1818220" y="4537078"/>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1" name="Text Placeholder 11"/>
          <p:cNvSpPr>
            <a:spLocks noGrp="1"/>
          </p:cNvSpPr>
          <p:nvPr>
            <p:ph type="body" sz="quarter" idx="17" hasCustomPrompt="1"/>
          </p:nvPr>
        </p:nvSpPr>
        <p:spPr>
          <a:xfrm>
            <a:off x="1818220" y="4757218"/>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3" name="Text Placeholder 11"/>
          <p:cNvSpPr>
            <a:spLocks noGrp="1"/>
          </p:cNvSpPr>
          <p:nvPr>
            <p:ph type="body" sz="quarter" idx="18" hasCustomPrompt="1"/>
          </p:nvPr>
        </p:nvSpPr>
        <p:spPr>
          <a:xfrm>
            <a:off x="1818220" y="4967291"/>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4" name="Text Placeholder 11"/>
          <p:cNvSpPr>
            <a:spLocks noGrp="1"/>
          </p:cNvSpPr>
          <p:nvPr>
            <p:ph type="body" sz="quarter" idx="19" hasCustomPrompt="1"/>
          </p:nvPr>
        </p:nvSpPr>
        <p:spPr>
          <a:xfrm>
            <a:off x="1818220" y="5187432"/>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Tree>
    <p:extLst>
      <p:ext uri="{BB962C8B-B14F-4D97-AF65-F5344CB8AC3E}">
        <p14:creationId xmlns:p14="http://schemas.microsoft.com/office/powerpoint/2010/main" val="1591686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93285" y="1323976"/>
            <a:ext cx="10352617" cy="4802188"/>
          </a:xfrm>
        </p:spPr>
        <p:txBody>
          <a:bodyPr>
            <a:normAutofit/>
          </a:bodyPr>
          <a:lstStyle>
            <a:lvl1pPr>
              <a:spcBef>
                <a:spcPts val="1200"/>
              </a:spcBef>
              <a:buNone/>
              <a:defRPr lang="en-US" sz="1400" b="1" kern="1200" dirty="0" smtClean="0">
                <a:solidFill>
                  <a:schemeClr val="tx1"/>
                </a:solidFill>
                <a:latin typeface="+mn-lt"/>
                <a:ea typeface="+mn-ea"/>
                <a:cs typeface="+mn-cs"/>
              </a:defRPr>
            </a:lvl1pPr>
            <a:lvl2pPr marL="230400" indent="-230400">
              <a:spcBef>
                <a:spcPts val="0"/>
              </a:spcBef>
              <a:buFont typeface="Arial" pitchFamily="34" charset="0"/>
              <a:buChar char="•"/>
              <a:defRPr sz="1400"/>
            </a:lvl2pPr>
            <a:lvl3pPr marL="460800" indent="-230400">
              <a:spcBef>
                <a:spcPts val="0"/>
              </a:spcBef>
              <a:buClrTx/>
              <a:buFont typeface="Arial" pitchFamily="34" charset="0"/>
              <a:buChar char="–"/>
              <a:defRPr sz="1400" b="0"/>
            </a:lvl3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3287" y="431285"/>
            <a:ext cx="9730316" cy="679668"/>
          </a:xfrm>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10" name="Content Placeholder 9"/>
          <p:cNvSpPr>
            <a:spLocks noGrp="1"/>
          </p:cNvSpPr>
          <p:nvPr>
            <p:ph sz="quarter" idx="14"/>
          </p:nvPr>
        </p:nvSpPr>
        <p:spPr>
          <a:xfrm>
            <a:off x="1293285" y="1336677"/>
            <a:ext cx="10352617" cy="4797425"/>
          </a:xfrm>
        </p:spPr>
        <p:txBody>
          <a:bodyPr/>
          <a:lstStyle>
            <a:lvl2pPr>
              <a:spcBef>
                <a:spcPts val="600"/>
              </a:spcBef>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2390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10" name="Content Placeholder 9"/>
          <p:cNvSpPr>
            <a:spLocks noGrp="1"/>
          </p:cNvSpPr>
          <p:nvPr>
            <p:ph sz="quarter" idx="14"/>
          </p:nvPr>
        </p:nvSpPr>
        <p:spPr>
          <a:xfrm>
            <a:off x="1293285" y="1336677"/>
            <a:ext cx="10352617" cy="4797425"/>
          </a:xfrm>
        </p:spPr>
        <p:txBody>
          <a:bodyPr/>
          <a:lstStyle>
            <a:lvl2pPr>
              <a:spcBef>
                <a:spcPts val="600"/>
              </a:spcBef>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7" y="1323975"/>
            <a:ext cx="4944000" cy="4802188"/>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1900" y="1323975"/>
            <a:ext cx="4944000" cy="4802188"/>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9" name="Text Placeholder 8"/>
          <p:cNvSpPr>
            <a:spLocks noGrp="1"/>
          </p:cNvSpPr>
          <p:nvPr>
            <p:ph type="body" sz="quarter" idx="13" hasCustomPrompt="1"/>
          </p:nvPr>
        </p:nvSpPr>
        <p:spPr>
          <a:xfrm>
            <a:off x="1293284" y="5910486"/>
            <a:ext cx="4944533" cy="447230"/>
          </a:xfrm>
        </p:spPr>
        <p:txBody>
          <a:bodyPr anchor="b" anchorCtr="0">
            <a:normAutofit/>
          </a:bodyPr>
          <a:lstStyle>
            <a:lvl1pPr>
              <a:defRPr sz="900" b="0">
                <a:latin typeface="+mj-lt"/>
              </a:defRPr>
            </a:lvl1pPr>
          </a:lstStyle>
          <a:p>
            <a:pPr lvl="0"/>
            <a:r>
              <a:rPr lang="en-US"/>
              <a:t>Source, footnotes, dates etc.</a:t>
            </a:r>
          </a:p>
        </p:txBody>
      </p:sp>
      <p:sp>
        <p:nvSpPr>
          <p:cNvPr id="13" name="Text Placeholder 8"/>
          <p:cNvSpPr>
            <a:spLocks noGrp="1"/>
          </p:cNvSpPr>
          <p:nvPr>
            <p:ph type="body" sz="quarter" idx="14" hasCustomPrompt="1"/>
          </p:nvPr>
        </p:nvSpPr>
        <p:spPr>
          <a:xfrm>
            <a:off x="6701900" y="5910486"/>
            <a:ext cx="4944533" cy="447230"/>
          </a:xfrm>
        </p:spPr>
        <p:txBody>
          <a:bodyPr anchor="b" anchorCtr="0">
            <a:normAutofit/>
          </a:bodyPr>
          <a:lstStyle>
            <a:lvl1pPr>
              <a:defRPr sz="900" b="0">
                <a:latin typeface="+mj-lt"/>
              </a:defRPr>
            </a:lvl1pPr>
          </a:lstStyle>
          <a:p>
            <a:pPr lvl="0"/>
            <a:r>
              <a:rPr lang="en-US"/>
              <a:t>Source, footnotes, dates etc.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8805467" y="1982449"/>
            <a:ext cx="2819268" cy="2520617"/>
          </a:xfrm>
        </p:spPr>
        <p:txBody>
          <a:bodyPr lIns="162000" tIns="162000" rIns="162000" bIns="162000">
            <a:noAutofit/>
          </a:bodyPr>
          <a:lstStyle>
            <a:lvl1pPr>
              <a:defRPr lang="en-GB" sz="1400" b="0" kern="1200" cap="all" baseline="0" dirty="0" smtClean="0">
                <a:solidFill>
                  <a:schemeClr val="bg1"/>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a:t>
            </a:r>
            <a:r>
              <a:rPr lang="en-US" err="1"/>
              <a:t>Mastaer</a:t>
            </a:r>
            <a:r>
              <a:rPr lang="en-US"/>
              <a:t> text styles</a:t>
            </a:r>
            <a:endParaRPr lang="en-GB"/>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Agenda Proj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3" name="Content Placeholder 2"/>
          <p:cNvSpPr>
            <a:spLocks noGrp="1"/>
          </p:cNvSpPr>
          <p:nvPr>
            <p:ph idx="1"/>
          </p:nvPr>
        </p:nvSpPr>
        <p:spPr>
          <a:xfrm>
            <a:off x="1293285" y="1323976"/>
            <a:ext cx="10352617" cy="4802188"/>
          </a:xfrm>
        </p:spPr>
        <p:txBody>
          <a:bodyPr>
            <a:normAutofit/>
          </a:bodyPr>
          <a:lstStyle>
            <a:lvl1pPr>
              <a:spcBef>
                <a:spcPts val="1200"/>
              </a:spcBef>
              <a:buNone/>
              <a:defRPr lang="en-US" sz="1600" b="1" kern="1200" dirty="0" smtClean="0">
                <a:solidFill>
                  <a:schemeClr val="bg2"/>
                </a:solidFill>
                <a:latin typeface="+mn-lt"/>
                <a:ea typeface="+mn-ea"/>
                <a:cs typeface="+mn-cs"/>
              </a:defRPr>
            </a:lvl1pPr>
            <a:lvl2pPr marL="228600" indent="-228600">
              <a:spcBef>
                <a:spcPts val="0"/>
              </a:spcBef>
              <a:buClr>
                <a:schemeClr val="bg2"/>
              </a:buClr>
              <a:buFont typeface="Arial" pitchFamily="34" charset="0"/>
              <a:buChar char="•"/>
              <a:defRPr sz="1600">
                <a:solidFill>
                  <a:schemeClr val="bg2"/>
                </a:solidFill>
              </a:defRPr>
            </a:lvl2pPr>
            <a:lvl3pPr marL="460800">
              <a:spcBef>
                <a:spcPts val="0"/>
              </a:spcBef>
              <a:buClr>
                <a:schemeClr val="bg1"/>
              </a:buClr>
              <a:buFont typeface="Arial" pitchFamily="34" charset="0"/>
              <a:buChar char="–"/>
              <a:defRPr sz="1600" b="0">
                <a:solidFill>
                  <a:schemeClr val="bg2"/>
                </a:solidFill>
              </a:defRPr>
            </a:lvl3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roj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10" name="Content Placeholder 9"/>
          <p:cNvSpPr>
            <a:spLocks noGrp="1"/>
          </p:cNvSpPr>
          <p:nvPr>
            <p:ph sz="quarter" idx="14"/>
          </p:nvPr>
        </p:nvSpPr>
        <p:spPr>
          <a:xfrm>
            <a:off x="1293285" y="1336677"/>
            <a:ext cx="10352617" cy="4797425"/>
          </a:xfrm>
        </p:spPr>
        <p:txBody>
          <a:bodyPr/>
          <a:lstStyle>
            <a:lvl1pPr>
              <a:defRPr sz="18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10" name="Text Placeholder 9"/>
          <p:cNvSpPr>
            <a:spLocks noGrp="1"/>
          </p:cNvSpPr>
          <p:nvPr>
            <p:ph type="body" sz="quarter" idx="13"/>
          </p:nvPr>
        </p:nvSpPr>
        <p:spPr>
          <a:xfrm>
            <a:off x="1272120" y="1323977"/>
            <a:ext cx="10352617" cy="4810125"/>
          </a:xfrm>
        </p:spPr>
        <p:txBody>
          <a:bodyPr>
            <a:normAutofit/>
          </a:bodyPr>
          <a:lstStyle>
            <a:lvl1pPr>
              <a:defRPr lang="en-US" sz="2000" b="0" kern="1200" cap="all" baseline="0" dirty="0" smtClean="0">
                <a:solidFill>
                  <a:schemeClr val="tx1"/>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744647" y="430843"/>
            <a:ext cx="9730316" cy="679668"/>
          </a:xfrm>
        </p:spPr>
        <p:txBody>
          <a:bodyPr/>
          <a:lstStyle/>
          <a:p>
            <a:r>
              <a:rPr lang="en-US"/>
              <a:t>Click to edit Master title style</a:t>
            </a:r>
          </a:p>
        </p:txBody>
      </p:sp>
      <p:sp>
        <p:nvSpPr>
          <p:cNvPr id="3" name="Content Placeholder 2"/>
          <p:cNvSpPr>
            <a:spLocks noGrp="1"/>
          </p:cNvSpPr>
          <p:nvPr>
            <p:ph idx="1"/>
          </p:nvPr>
        </p:nvSpPr>
        <p:spPr>
          <a:xfrm>
            <a:off x="744647" y="1334126"/>
            <a:ext cx="10352617" cy="4802188"/>
          </a:xfrm>
        </p:spPr>
        <p:txBody>
          <a:bodyPr>
            <a:normAutofit/>
          </a:bodyPr>
          <a:lstStyle>
            <a:lvl1pPr>
              <a:spcBef>
                <a:spcPts val="1200"/>
              </a:spcBef>
              <a:buNone/>
              <a:defRPr lang="en-US" sz="1400" b="1" kern="1200" dirty="0" smtClean="0">
                <a:solidFill>
                  <a:schemeClr val="tx1"/>
                </a:solidFill>
                <a:latin typeface="+mn-lt"/>
                <a:ea typeface="+mn-ea"/>
                <a:cs typeface="+mn-cs"/>
              </a:defRPr>
            </a:lvl1pPr>
            <a:lvl2pPr marL="230400" indent="-230400">
              <a:spcBef>
                <a:spcPts val="0"/>
              </a:spcBef>
              <a:buFont typeface="Arial" pitchFamily="34" charset="0"/>
              <a:buChar char="•"/>
              <a:defRPr sz="1400"/>
            </a:lvl2pPr>
            <a:lvl3pPr marL="460800" indent="-230400">
              <a:spcBef>
                <a:spcPts val="0"/>
              </a:spcBef>
              <a:buClrTx/>
              <a:buFont typeface="Arial" pitchFamily="34" charset="0"/>
              <a:buChar char="–"/>
              <a:defRPr sz="1400" b="0"/>
            </a:lvl3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Tree>
    <p:extLst>
      <p:ext uri="{BB962C8B-B14F-4D97-AF65-F5344CB8AC3E}">
        <p14:creationId xmlns:p14="http://schemas.microsoft.com/office/powerpoint/2010/main" val="3523133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 State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11" name="Text Placeholder 10"/>
          <p:cNvSpPr>
            <a:spLocks noGrp="1"/>
          </p:cNvSpPr>
          <p:nvPr>
            <p:ph type="body" sz="quarter" idx="13"/>
          </p:nvPr>
        </p:nvSpPr>
        <p:spPr>
          <a:xfrm>
            <a:off x="1818221" y="2313433"/>
            <a:ext cx="4032588" cy="3812730"/>
          </a:xfrm>
        </p:spPr>
        <p:txBody>
          <a:bodyPr lIns="288000" tIns="288000" rIns="288000" bIns="288000">
            <a:noAutofit/>
          </a:bodyPr>
          <a:lstStyle>
            <a:lvl1pPr>
              <a:defRPr lang="en-GB"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Edit Master text styles</a:t>
            </a:r>
          </a:p>
        </p:txBody>
      </p:sp>
    </p:spTree>
    <p:extLst>
      <p:ext uri="{BB962C8B-B14F-4D97-AF65-F5344CB8AC3E}">
        <p14:creationId xmlns:p14="http://schemas.microsoft.com/office/powerpoint/2010/main" val="10273795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10" name="Text Placeholder 9"/>
          <p:cNvSpPr>
            <a:spLocks noGrp="1"/>
          </p:cNvSpPr>
          <p:nvPr>
            <p:ph type="body" sz="quarter" idx="13"/>
          </p:nvPr>
        </p:nvSpPr>
        <p:spPr>
          <a:xfrm>
            <a:off x="1272120" y="1323977"/>
            <a:ext cx="10352617" cy="4810125"/>
          </a:xfrm>
        </p:spPr>
        <p:txBody>
          <a:bodyPr>
            <a:normAutofit/>
          </a:bodyPr>
          <a:lstStyle>
            <a:lvl1pPr>
              <a:defRPr lang="en-US"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Edit Master text styles</a:t>
            </a:r>
          </a:p>
        </p:txBody>
      </p:sp>
    </p:spTree>
    <p:extLst>
      <p:ext uri="{BB962C8B-B14F-4D97-AF65-F5344CB8AC3E}">
        <p14:creationId xmlns:p14="http://schemas.microsoft.com/office/powerpoint/2010/main" val="35233825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 State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2017</a:t>
            </a:r>
          </a:p>
        </p:txBody>
      </p:sp>
      <p:sp>
        <p:nvSpPr>
          <p:cNvPr id="11" name="Text Placeholder 10"/>
          <p:cNvSpPr>
            <a:spLocks noGrp="1"/>
          </p:cNvSpPr>
          <p:nvPr>
            <p:ph type="body" sz="quarter" idx="13"/>
          </p:nvPr>
        </p:nvSpPr>
        <p:spPr>
          <a:xfrm>
            <a:off x="1818221" y="2313433"/>
            <a:ext cx="4032588" cy="3812730"/>
          </a:xfrm>
        </p:spPr>
        <p:txBody>
          <a:bodyPr lIns="288000" tIns="288000" rIns="288000" bIns="288000">
            <a:noAutofit/>
          </a:bodyPr>
          <a:lstStyle>
            <a:lvl1pPr>
              <a:defRPr lang="en-GB"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Edit Master text styles</a:t>
            </a:r>
          </a:p>
        </p:txBody>
      </p:sp>
      <p:pic>
        <p:nvPicPr>
          <p:cNvPr id="13" name="Picture 12" descr="SF_PPT_SLIDE_LOGO_WHT.png"/>
          <p:cNvPicPr>
            <a:picLocks noChangeAspect="1"/>
          </p:cNvPicPr>
          <p:nvPr userDrawn="1"/>
        </p:nvPicPr>
        <p:blipFill>
          <a:blip r:embed="rId2" cstate="print"/>
          <a:stretch>
            <a:fillRect/>
          </a:stretch>
        </p:blipFill>
        <p:spPr>
          <a:xfrm>
            <a:off x="417515" y="495355"/>
            <a:ext cx="499200" cy="191240"/>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2017</a:t>
            </a:r>
          </a:p>
        </p:txBody>
      </p:sp>
      <p:sp>
        <p:nvSpPr>
          <p:cNvPr id="10" name="Text Placeholder 9"/>
          <p:cNvSpPr>
            <a:spLocks noGrp="1"/>
          </p:cNvSpPr>
          <p:nvPr>
            <p:ph type="body" sz="quarter" idx="13"/>
          </p:nvPr>
        </p:nvSpPr>
        <p:spPr>
          <a:xfrm>
            <a:off x="1272120" y="1323977"/>
            <a:ext cx="10352617" cy="4810125"/>
          </a:xfrm>
        </p:spPr>
        <p:txBody>
          <a:bodyPr>
            <a:normAutofit/>
          </a:bodyPr>
          <a:lstStyle>
            <a:lvl1pPr>
              <a:defRPr lang="en-US"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Edit Master text styles</a:t>
            </a:r>
          </a:p>
        </p:txBody>
      </p:sp>
      <p:pic>
        <p:nvPicPr>
          <p:cNvPr id="9" name="Picture 8" descr="SF_PPT_SLIDE_LOGO_WHT.png"/>
          <p:cNvPicPr>
            <a:picLocks noChangeAspect="1"/>
          </p:cNvPicPr>
          <p:nvPr userDrawn="1"/>
        </p:nvPicPr>
        <p:blipFill>
          <a:blip r:embed="rId2" cstate="print"/>
          <a:stretch>
            <a:fillRect/>
          </a:stretch>
        </p:blipFill>
        <p:spPr>
          <a:xfrm>
            <a:off x="417515" y="495355"/>
            <a:ext cx="499200" cy="19124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7"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2020</a:t>
            </a:r>
          </a:p>
        </p:txBody>
      </p:sp>
      <p:sp>
        <p:nvSpPr>
          <p:cNvPr id="12" name="Title 1">
            <a:extLst>
              <a:ext uri="{FF2B5EF4-FFF2-40B4-BE49-F238E27FC236}">
                <a16:creationId xmlns:a16="http://schemas.microsoft.com/office/drawing/2014/main" id="{F4DE6227-8E73-416E-AABE-74EFE22780F7}"/>
              </a:ext>
            </a:extLst>
          </p:cNvPr>
          <p:cNvSpPr>
            <a:spLocks noGrp="1"/>
          </p:cNvSpPr>
          <p:nvPr>
            <p:ph type="title"/>
          </p:nvPr>
        </p:nvSpPr>
        <p:spPr>
          <a:xfrm>
            <a:off x="744647" y="430843"/>
            <a:ext cx="9730316" cy="679668"/>
          </a:xfrm>
        </p:spPr>
        <p:txBody>
          <a:bodyPr/>
          <a:lstStyle/>
          <a:p>
            <a:r>
              <a:rPr lang="en-US"/>
              <a:t>Click to edit Master title style</a:t>
            </a:r>
          </a:p>
        </p:txBody>
      </p:sp>
      <p:sp>
        <p:nvSpPr>
          <p:cNvPr id="13" name="Content Placeholder 2">
            <a:extLst>
              <a:ext uri="{FF2B5EF4-FFF2-40B4-BE49-F238E27FC236}">
                <a16:creationId xmlns:a16="http://schemas.microsoft.com/office/drawing/2014/main" id="{3C56A516-0796-4187-B146-C3C28C1C387A}"/>
              </a:ext>
            </a:extLst>
          </p:cNvPr>
          <p:cNvSpPr>
            <a:spLocks noGrp="1"/>
          </p:cNvSpPr>
          <p:nvPr>
            <p:ph idx="1"/>
          </p:nvPr>
        </p:nvSpPr>
        <p:spPr>
          <a:xfrm>
            <a:off x="744647" y="1334126"/>
            <a:ext cx="10352617" cy="4802188"/>
          </a:xfrm>
        </p:spPr>
        <p:txBody>
          <a:bodyPr>
            <a:normAutofit/>
          </a:bodyPr>
          <a:lstStyle>
            <a:lvl1pPr>
              <a:spcBef>
                <a:spcPts val="1200"/>
              </a:spcBef>
              <a:buNone/>
              <a:defRPr lang="en-US" sz="1400" b="1" kern="1200" dirty="0" smtClean="0">
                <a:solidFill>
                  <a:schemeClr val="tx1"/>
                </a:solidFill>
                <a:latin typeface="+mn-lt"/>
                <a:ea typeface="+mn-ea"/>
                <a:cs typeface="+mn-cs"/>
              </a:defRPr>
            </a:lvl1pPr>
            <a:lvl2pPr marL="230400" indent="-230400">
              <a:spcBef>
                <a:spcPts val="0"/>
              </a:spcBef>
              <a:buFont typeface="Arial" pitchFamily="34" charset="0"/>
              <a:buChar char="•"/>
              <a:defRPr sz="1400"/>
            </a:lvl2pPr>
            <a:lvl3pPr marL="460800" indent="-230400">
              <a:spcBef>
                <a:spcPts val="0"/>
              </a:spcBef>
              <a:buClrTx/>
              <a:buFont typeface="Arial" pitchFamily="34" charset="0"/>
              <a:buChar char="–"/>
              <a:defRPr sz="1400" b="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243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4647" y="1324094"/>
            <a:ext cx="5248155" cy="4802188"/>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2730" y="1324094"/>
            <a:ext cx="5248155" cy="4802188"/>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11"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2020</a:t>
            </a:r>
          </a:p>
        </p:txBody>
      </p:sp>
      <p:sp>
        <p:nvSpPr>
          <p:cNvPr id="9" name="Text Placeholder 8"/>
          <p:cNvSpPr>
            <a:spLocks noGrp="1"/>
          </p:cNvSpPr>
          <p:nvPr>
            <p:ph type="body" sz="quarter" idx="13" hasCustomPrompt="1"/>
          </p:nvPr>
        </p:nvSpPr>
        <p:spPr>
          <a:xfrm>
            <a:off x="754264" y="5910486"/>
            <a:ext cx="5238538" cy="447230"/>
          </a:xfrm>
        </p:spPr>
        <p:txBody>
          <a:bodyPr anchor="b" anchorCtr="0">
            <a:normAutofit/>
          </a:bodyPr>
          <a:lstStyle>
            <a:lvl1pPr>
              <a:defRPr sz="900" b="0">
                <a:latin typeface="+mj-lt"/>
              </a:defRPr>
            </a:lvl1pPr>
          </a:lstStyle>
          <a:p>
            <a:pPr lvl="0"/>
            <a:r>
              <a:rPr lang="en-US"/>
              <a:t>Source, footnotes, dates etc.</a:t>
            </a:r>
          </a:p>
        </p:txBody>
      </p:sp>
      <p:sp>
        <p:nvSpPr>
          <p:cNvPr id="13" name="Text Placeholder 8"/>
          <p:cNvSpPr>
            <a:spLocks noGrp="1"/>
          </p:cNvSpPr>
          <p:nvPr>
            <p:ph type="body" sz="quarter" idx="14" hasCustomPrompt="1"/>
          </p:nvPr>
        </p:nvSpPr>
        <p:spPr>
          <a:xfrm>
            <a:off x="6162880" y="5910486"/>
            <a:ext cx="5238005" cy="447230"/>
          </a:xfrm>
        </p:spPr>
        <p:txBody>
          <a:bodyPr anchor="b" anchorCtr="0">
            <a:normAutofit/>
          </a:bodyPr>
          <a:lstStyle>
            <a:lvl1pPr>
              <a:defRPr sz="900" b="0">
                <a:latin typeface="+mj-lt"/>
              </a:defRPr>
            </a:lvl1pPr>
          </a:lstStyle>
          <a:p>
            <a:pPr lvl="0"/>
            <a:r>
              <a:rPr lang="en-US"/>
              <a:t>Source, footnotes, dates etc.</a:t>
            </a:r>
          </a:p>
        </p:txBody>
      </p:sp>
      <p:sp>
        <p:nvSpPr>
          <p:cNvPr id="12" name="Title 1">
            <a:extLst>
              <a:ext uri="{FF2B5EF4-FFF2-40B4-BE49-F238E27FC236}">
                <a16:creationId xmlns:a16="http://schemas.microsoft.com/office/drawing/2014/main" id="{057F1F8A-69C6-4A1A-BCC1-5201BC6CDEA0}"/>
              </a:ext>
            </a:extLst>
          </p:cNvPr>
          <p:cNvSpPr txBox="1">
            <a:spLocks/>
          </p:cNvSpPr>
          <p:nvPr userDrawn="1"/>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204751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8805467" y="1982449"/>
            <a:ext cx="2819268" cy="2520617"/>
          </a:xfrm>
        </p:spPr>
        <p:txBody>
          <a:bodyPr lIns="162000" tIns="162000" rIns="162000" bIns="162000">
            <a:noAutofit/>
          </a:bodyPr>
          <a:lstStyle>
            <a:lvl1pPr>
              <a:defRPr lang="en-GB" sz="1400" b="0" kern="1200" cap="all" baseline="0" dirty="0" smtClean="0">
                <a:solidFill>
                  <a:schemeClr val="bg1"/>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a:t>
            </a:r>
            <a:r>
              <a:rPr lang="en-US" err="1"/>
              <a:t>Mastaer</a:t>
            </a:r>
            <a:r>
              <a:rPr lang="en-US"/>
              <a:t> text styles</a:t>
            </a:r>
            <a:endParaRPr lang="en-GB"/>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2020 </a:t>
            </a:r>
          </a:p>
        </p:txBody>
      </p:sp>
    </p:spTree>
    <p:extLst>
      <p:ext uri="{BB962C8B-B14F-4D97-AF65-F5344CB8AC3E}">
        <p14:creationId xmlns:p14="http://schemas.microsoft.com/office/powerpoint/2010/main" val="366955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2020</a:t>
            </a:r>
          </a:p>
        </p:txBody>
      </p:sp>
    </p:spTree>
    <p:extLst>
      <p:ext uri="{BB962C8B-B14F-4D97-AF65-F5344CB8AC3E}">
        <p14:creationId xmlns:p14="http://schemas.microsoft.com/office/powerpoint/2010/main" val="269954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2020</a:t>
            </a:r>
          </a:p>
        </p:txBody>
      </p:sp>
    </p:spTree>
    <p:extLst>
      <p:ext uri="{BB962C8B-B14F-4D97-AF65-F5344CB8AC3E}">
        <p14:creationId xmlns:p14="http://schemas.microsoft.com/office/powerpoint/2010/main" val="295690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roj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3" name="Content Placeholder 2"/>
          <p:cNvSpPr>
            <a:spLocks noGrp="1"/>
          </p:cNvSpPr>
          <p:nvPr>
            <p:ph idx="1"/>
          </p:nvPr>
        </p:nvSpPr>
        <p:spPr>
          <a:xfrm>
            <a:off x="1293285" y="1323976"/>
            <a:ext cx="10352617" cy="4802188"/>
          </a:xfrm>
        </p:spPr>
        <p:txBody>
          <a:bodyPr>
            <a:normAutofit/>
          </a:bodyPr>
          <a:lstStyle>
            <a:lvl1pPr>
              <a:spcBef>
                <a:spcPts val="1200"/>
              </a:spcBef>
              <a:buNone/>
              <a:defRPr lang="en-US" sz="1600" b="1" kern="1200" dirty="0" smtClean="0">
                <a:solidFill>
                  <a:schemeClr val="bg2"/>
                </a:solidFill>
                <a:latin typeface="+mn-lt"/>
                <a:ea typeface="+mn-ea"/>
                <a:cs typeface="+mn-cs"/>
              </a:defRPr>
            </a:lvl1pPr>
            <a:lvl2pPr marL="228600" indent="-228600">
              <a:spcBef>
                <a:spcPts val="0"/>
              </a:spcBef>
              <a:buClr>
                <a:schemeClr val="bg2"/>
              </a:buClr>
              <a:buFont typeface="Arial" pitchFamily="34" charset="0"/>
              <a:buChar char="•"/>
              <a:defRPr sz="1600">
                <a:solidFill>
                  <a:schemeClr val="bg2"/>
                </a:solidFill>
              </a:defRPr>
            </a:lvl2pPr>
            <a:lvl3pPr marL="460800">
              <a:spcBef>
                <a:spcPts val="0"/>
              </a:spcBef>
              <a:buClr>
                <a:schemeClr val="bg1"/>
              </a:buClr>
              <a:buFont typeface="Arial" pitchFamily="34" charset="0"/>
              <a:buChar char="–"/>
              <a:defRPr sz="1600" b="0">
                <a:solidFill>
                  <a:schemeClr val="bg2"/>
                </a:solidFill>
              </a:defRPr>
            </a:lvl3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9"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2020</a:t>
            </a:r>
          </a:p>
        </p:txBody>
      </p:sp>
    </p:spTree>
    <p:extLst>
      <p:ext uri="{BB962C8B-B14F-4D97-AF65-F5344CB8AC3E}">
        <p14:creationId xmlns:p14="http://schemas.microsoft.com/office/powerpoint/2010/main" val="305872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287" y="431285"/>
            <a:ext cx="9730316" cy="679668"/>
          </a:xfrm>
          <a:prstGeom prst="rect">
            <a:avLst/>
          </a:prstGeom>
        </p:spPr>
        <p:txBody>
          <a:bodyPr vert="horz"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1293285" y="1323976"/>
            <a:ext cx="10352617" cy="480218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281837" y="531920"/>
            <a:ext cx="342900" cy="365125"/>
          </a:xfrm>
          <a:prstGeom prst="rect">
            <a:avLst/>
          </a:prstGeom>
        </p:spPr>
        <p:txBody>
          <a:bodyPr vert="horz" lIns="0" tIns="0" rIns="0" bIns="0" rtlCol="0" anchor="t" anchorCtr="0"/>
          <a:lstStyle>
            <a:lvl1pPr algn="l">
              <a:defRPr sz="1200">
                <a:solidFill>
                  <a:schemeClr val="tx1"/>
                </a:solidFill>
                <a:latin typeface="+mj-lt"/>
              </a:defRPr>
            </a:lvl1pPr>
          </a:lstStyle>
          <a:p>
            <a:pPr algn="r"/>
            <a:fld id="{C6A4B429-0189-47CD-9DDA-A001F58C55D3}" type="slidenum">
              <a:rPr lang="en-US" smtClean="0"/>
              <a:pPr algn="r"/>
              <a:t>‹#›</a:t>
            </a:fld>
            <a:endParaRPr lang="en-US"/>
          </a:p>
        </p:txBody>
      </p:sp>
    </p:spTree>
    <p:extLst>
      <p:ext uri="{BB962C8B-B14F-4D97-AF65-F5344CB8AC3E}">
        <p14:creationId xmlns:p14="http://schemas.microsoft.com/office/powerpoint/2010/main" val="2223335952"/>
      </p:ext>
    </p:extLst>
  </p:cSld>
  <p:clrMap bg1="lt1" tx1="dk1" bg2="lt2" tx2="dk2" accent1="accent1" accent2="accent2" accent3="accent3" accent4="accent4" accent5="accent5" accent6="accent6" hlink="hlink" folHlink="folHlink"/>
  <p:sldLayoutIdLst>
    <p:sldLayoutId id="214748377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spcBef>
          <a:spcPct val="0"/>
        </a:spcBef>
        <a:buNone/>
        <a:defRPr sz="2000" kern="1200" cap="all" baseline="0">
          <a:solidFill>
            <a:schemeClr val="tx2"/>
          </a:solidFill>
          <a:latin typeface="+mj-lt"/>
          <a:ea typeface="+mj-ea"/>
          <a:cs typeface="+mj-cs"/>
        </a:defRPr>
      </a:lvl1pPr>
    </p:titleStyle>
    <p:body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287" y="431285"/>
            <a:ext cx="9730316" cy="679668"/>
          </a:xfrm>
          <a:prstGeom prst="rect">
            <a:avLst/>
          </a:prstGeom>
        </p:spPr>
        <p:txBody>
          <a:bodyPr vert="horz"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1293285" y="1323976"/>
            <a:ext cx="10352617" cy="4802188"/>
          </a:xfrm>
          <a:prstGeom prst="rect">
            <a:avLst/>
          </a:prstGeom>
        </p:spPr>
        <p:txBody>
          <a:bodyPr vert="horz" lIns="0" tIns="0" rIns="0" bIns="0" rtlCol="0"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281837" y="531920"/>
            <a:ext cx="342900" cy="365125"/>
          </a:xfrm>
          <a:prstGeom prst="rect">
            <a:avLst/>
          </a:prstGeom>
        </p:spPr>
        <p:txBody>
          <a:bodyPr vert="horz" lIns="0" tIns="0" rIns="0" bIns="0" rtlCol="0" anchor="t" anchorCtr="0"/>
          <a:lstStyle>
            <a:lvl1pPr algn="l">
              <a:defRPr sz="1200">
                <a:solidFill>
                  <a:schemeClr val="tx1"/>
                </a:solidFill>
                <a:latin typeface="+mj-lt"/>
              </a:defRPr>
            </a:lvl1pPr>
          </a:lstStyle>
          <a:p>
            <a:pPr algn="r"/>
            <a:fld id="{C6A4B429-0189-47CD-9DDA-A001F58C55D3}" type="slidenum">
              <a:rPr lang="en-US" smtClean="0"/>
              <a:pPr algn="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2" r:id="rId3"/>
    <p:sldLayoutId id="2147483763" r:id="rId4"/>
    <p:sldLayoutId id="2147483649" r:id="rId5"/>
    <p:sldLayoutId id="2147483687" r:id="rId6"/>
    <p:sldLayoutId id="2147483660" r:id="rId7"/>
    <p:sldLayoutId id="2147483764" r:id="rId8"/>
    <p:sldLayoutId id="2147483650" r:id="rId9"/>
    <p:sldLayoutId id="2147483652" r:id="rId10"/>
    <p:sldLayoutId id="2147483689" r:id="rId11"/>
    <p:sldLayoutId id="2147483654" r:id="rId12"/>
    <p:sldLayoutId id="2147483655" r:id="rId13"/>
    <p:sldLayoutId id="2147483685" r:id="rId14"/>
    <p:sldLayoutId id="2147483691" r:id="rId15"/>
    <p:sldLayoutId id="2147483661" r:id="rId16"/>
    <p:sldLayoutId id="2147483765" r:id="rId17"/>
    <p:sldLayoutId id="2147483766" r:id="rId18"/>
    <p:sldLayoutId id="2147483684" r:id="rId19"/>
    <p:sldLayoutId id="2147483686" r:id="rId20"/>
  </p:sldLayoutIdLst>
  <p:hf hdr="0" ftr="0" dt="0"/>
  <p:txStyles>
    <p:titleStyle>
      <a:lvl1pPr algn="l" defTabSz="914400" rtl="0" eaLnBrk="1" latinLnBrk="0" hangingPunct="1">
        <a:spcBef>
          <a:spcPct val="0"/>
        </a:spcBef>
        <a:buNone/>
        <a:defRPr sz="2000" kern="1200" cap="all" baseline="0">
          <a:solidFill>
            <a:schemeClr val="tx2"/>
          </a:solidFill>
          <a:latin typeface="+mj-lt"/>
          <a:ea typeface="+mj-ea"/>
          <a:cs typeface="+mj-cs"/>
        </a:defRPr>
      </a:lvl1pPr>
    </p:titleStyle>
    <p:body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CSCDP/Family-Context-PrivateBeta"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CSCDP/Family-Context-PrivateBeta/tree/master/Implementation%20guide"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sv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SCDP/Family-Context-PrivateBeta/tree/master/Implementation%20guide" TargetMode="External"/><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4.sv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7.svg"/><Relationship Id="rId4" Type="http://schemas.openxmlformats.org/officeDocument/2006/relationships/image" Target="../media/image4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sv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9C70B9-F541-46A2-B7F8-CE384F99DF27}"/>
              </a:ext>
            </a:extLst>
          </p:cNvPr>
          <p:cNvSpPr/>
          <p:nvPr/>
        </p:nvSpPr>
        <p:spPr>
          <a:xfrm>
            <a:off x="0" y="1225297"/>
            <a:ext cx="12192000" cy="563270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ctrTitle"/>
          </p:nvPr>
        </p:nvSpPr>
        <p:spPr>
          <a:xfrm>
            <a:off x="1818218" y="2529557"/>
            <a:ext cx="7751241" cy="808005"/>
          </a:xfrm>
        </p:spPr>
        <p:txBody>
          <a:bodyPr/>
          <a:lstStyle/>
          <a:p>
            <a:r>
              <a:rPr lang="en-US">
                <a:solidFill>
                  <a:schemeClr val="bg1"/>
                </a:solidFill>
              </a:rPr>
              <a:t>Family context private beta</a:t>
            </a:r>
            <a:br>
              <a:rPr lang="en-US">
                <a:solidFill>
                  <a:schemeClr val="bg1"/>
                </a:solidFill>
              </a:rPr>
            </a:br>
            <a:r>
              <a:rPr lang="en-US">
                <a:solidFill>
                  <a:schemeClr val="bg1"/>
                </a:solidFill>
              </a:rPr>
              <a:t>Full User research report</a:t>
            </a:r>
          </a:p>
        </p:txBody>
      </p:sp>
      <p:sp>
        <p:nvSpPr>
          <p:cNvPr id="17" name="Text Placeholder 16"/>
          <p:cNvSpPr>
            <a:spLocks noGrp="1"/>
          </p:cNvSpPr>
          <p:nvPr>
            <p:ph type="body" sz="quarter" idx="15"/>
          </p:nvPr>
        </p:nvSpPr>
        <p:spPr>
          <a:xfrm>
            <a:off x="1817160" y="3520439"/>
            <a:ext cx="8557680" cy="409575"/>
          </a:xfrm>
        </p:spPr>
        <p:txBody>
          <a:bodyPr/>
          <a:lstStyle/>
          <a:p>
            <a:r>
              <a:rPr lang="en-US">
                <a:solidFill>
                  <a:schemeClr val="bg1"/>
                </a:solidFill>
              </a:rPr>
              <a:t>March 2020</a:t>
            </a:r>
          </a:p>
        </p:txBody>
      </p:sp>
      <p:pic>
        <p:nvPicPr>
          <p:cNvPr id="9" name="Picture 8" descr="Related image">
            <a:extLst>
              <a:ext uri="{FF2B5EF4-FFF2-40B4-BE49-F238E27FC236}">
                <a16:creationId xmlns:a16="http://schemas.microsoft.com/office/drawing/2014/main" id="{50D63C15-186E-4B0E-AEA7-073EFC40809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9185" b="32561"/>
          <a:stretch/>
        </p:blipFill>
        <p:spPr bwMode="auto">
          <a:xfrm>
            <a:off x="6058026" y="418137"/>
            <a:ext cx="2676532" cy="746383"/>
          </a:xfrm>
          <a:prstGeom prst="rect">
            <a:avLst/>
          </a:prstGeom>
          <a:noFill/>
        </p:spPr>
      </p:pic>
      <p:pic>
        <p:nvPicPr>
          <p:cNvPr id="10" name="Picture 2" descr="Image result for MHCLG png">
            <a:extLst>
              <a:ext uri="{FF2B5EF4-FFF2-40B4-BE49-F238E27FC236}">
                <a16:creationId xmlns:a16="http://schemas.microsoft.com/office/drawing/2014/main" id="{76DE99D0-BBF0-4FC8-A0B3-32E20B013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73" y="174755"/>
            <a:ext cx="1680452" cy="8080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leeds council logo">
            <a:extLst>
              <a:ext uri="{FF2B5EF4-FFF2-40B4-BE49-F238E27FC236}">
                <a16:creationId xmlns:a16="http://schemas.microsoft.com/office/drawing/2014/main" id="{A8ED4275-98A5-4C4D-AFF6-B9309D7764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2286" y="373586"/>
            <a:ext cx="2010079" cy="5772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20B35F8-448C-4B81-87B9-A4323A9BB1F9}"/>
              </a:ext>
            </a:extLst>
          </p:cNvPr>
          <p:cNvPicPr>
            <a:picLocks noChangeAspect="1"/>
          </p:cNvPicPr>
          <p:nvPr/>
        </p:nvPicPr>
        <p:blipFill rotWithShape="1">
          <a:blip r:embed="rId5">
            <a:extLst>
              <a:ext uri="{28A0092B-C50C-407E-A947-70E740481C1C}">
                <a14:useLocalDpi xmlns:a14="http://schemas.microsoft.com/office/drawing/2010/main" val="0"/>
              </a:ext>
            </a:extLst>
          </a:blip>
          <a:srcRect t="14004" b="14663"/>
          <a:stretch/>
        </p:blipFill>
        <p:spPr>
          <a:xfrm>
            <a:off x="9840220" y="257111"/>
            <a:ext cx="2195606" cy="816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8" name="Text Placeholder 16">
            <a:extLst>
              <a:ext uri="{FF2B5EF4-FFF2-40B4-BE49-F238E27FC236}">
                <a16:creationId xmlns:a16="http://schemas.microsoft.com/office/drawing/2014/main" id="{5881944C-59ED-47CA-9AFC-78EAE06B5D61}"/>
              </a:ext>
            </a:extLst>
          </p:cNvPr>
          <p:cNvSpPr txBox="1">
            <a:spLocks/>
          </p:cNvSpPr>
          <p:nvPr/>
        </p:nvSpPr>
        <p:spPr>
          <a:xfrm>
            <a:off x="1168716" y="1581198"/>
            <a:ext cx="8702120" cy="409575"/>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GB" sz="2400" cap="all">
                <a:ln w="3175">
                  <a:noFill/>
                </a:ln>
                <a:solidFill>
                  <a:schemeClr val="bg1"/>
                </a:solidFill>
                <a:latin typeface="Gill Sans MT"/>
              </a:rPr>
              <a:t>Recap of Alpha USER RESEARCH</a:t>
            </a:r>
          </a:p>
        </p:txBody>
      </p:sp>
    </p:spTree>
    <p:extLst>
      <p:ext uri="{BB962C8B-B14F-4D97-AF65-F5344CB8AC3E}">
        <p14:creationId xmlns:p14="http://schemas.microsoft.com/office/powerpoint/2010/main" val="364512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D833DF-2D26-489C-A92E-DE54948B133E}"/>
              </a:ext>
            </a:extLst>
          </p:cNvPr>
          <p:cNvPicPr>
            <a:picLocks noChangeAspect="1"/>
          </p:cNvPicPr>
          <p:nvPr/>
        </p:nvPicPr>
        <p:blipFill rotWithShape="1">
          <a:blip r:embed="rId2">
            <a:alphaModFix amt="15000"/>
          </a:blip>
          <a:srcRect l="407" t="25532" r="1097" b="10608"/>
          <a:stretch/>
        </p:blipFill>
        <p:spPr>
          <a:xfrm>
            <a:off x="0" y="1390402"/>
            <a:ext cx="12192001" cy="4350953"/>
          </a:xfrm>
          <a:prstGeom prst="rect">
            <a:avLst/>
          </a:prstGeom>
        </p:spPr>
      </p:pic>
      <p:sp>
        <p:nvSpPr>
          <p:cNvPr id="8" name="Rectangle 7">
            <a:extLst>
              <a:ext uri="{FF2B5EF4-FFF2-40B4-BE49-F238E27FC236}">
                <a16:creationId xmlns:a16="http://schemas.microsoft.com/office/drawing/2014/main" id="{5F1729FE-790C-49CD-9709-C6BB7F0C0AF3}"/>
              </a:ext>
            </a:extLst>
          </p:cNvPr>
          <p:cNvSpPr/>
          <p:nvPr/>
        </p:nvSpPr>
        <p:spPr>
          <a:xfrm>
            <a:off x="827405" y="1962641"/>
            <a:ext cx="10537190" cy="3172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0"/>
              </a:spcBef>
              <a:spcAft>
                <a:spcPts val="1800"/>
              </a:spcAft>
              <a:buClrTx/>
              <a:buSzTx/>
            </a:pPr>
            <a:r>
              <a:rPr lang="en-US" sz="2800" b="1">
                <a:solidFill>
                  <a:schemeClr val="tx1"/>
                </a:solidFill>
                <a:latin typeface="Gill Sans MT"/>
              </a:rPr>
              <a:t>The objectives of user research in the alpha phase were:</a:t>
            </a:r>
          </a:p>
          <a:p>
            <a:pPr marL="285750" lvl="0" indent="-285750">
              <a:spcBef>
                <a:spcPts val="0"/>
              </a:spcBef>
              <a:spcAft>
                <a:spcPts val="1800"/>
              </a:spcAft>
              <a:buClrTx/>
              <a:buSzTx/>
              <a:buFont typeface="Arial" panose="020B0604020202020204" pitchFamily="34" charset="0"/>
              <a:buChar char="•"/>
            </a:pPr>
            <a:r>
              <a:rPr lang="en-US" sz="2800">
                <a:solidFill>
                  <a:schemeClr val="tx1"/>
                </a:solidFill>
                <a:latin typeface="Gill Sans MT"/>
              </a:rPr>
              <a:t>To understand social workers’ needs during the assessment process</a:t>
            </a:r>
          </a:p>
          <a:p>
            <a:pPr marL="285750" lvl="0" indent="-285750">
              <a:spcBef>
                <a:spcPts val="0"/>
              </a:spcBef>
              <a:spcAft>
                <a:spcPts val="1800"/>
              </a:spcAft>
              <a:buClrTx/>
              <a:buSzTx/>
              <a:buFont typeface="Arial" panose="020B0604020202020204" pitchFamily="34" charset="0"/>
              <a:buChar char="•"/>
            </a:pPr>
            <a:r>
              <a:rPr lang="en-US" sz="2800">
                <a:solidFill>
                  <a:schemeClr val="tx1"/>
                </a:solidFill>
                <a:latin typeface="Gill Sans MT"/>
              </a:rPr>
              <a:t>To test different design concepts and features </a:t>
            </a:r>
          </a:p>
          <a:p>
            <a:pPr marL="285750" lvl="0" indent="-285750">
              <a:spcBef>
                <a:spcPts val="0"/>
              </a:spcBef>
              <a:spcAft>
                <a:spcPts val="1800"/>
              </a:spcAft>
              <a:buClrTx/>
              <a:buSzTx/>
              <a:buFont typeface="Arial" panose="020B0604020202020204" pitchFamily="34" charset="0"/>
              <a:buChar char="•"/>
            </a:pPr>
            <a:r>
              <a:rPr lang="en-US" sz="2800">
                <a:solidFill>
                  <a:schemeClr val="tx1"/>
                </a:solidFill>
                <a:latin typeface="Gill Sans MT"/>
              </a:rPr>
              <a:t>To assess social workers’ experience with a prototype</a:t>
            </a:r>
          </a:p>
        </p:txBody>
      </p:sp>
      <p:sp>
        <p:nvSpPr>
          <p:cNvPr id="3" name="Slide Number Placeholder 2">
            <a:extLst>
              <a:ext uri="{FF2B5EF4-FFF2-40B4-BE49-F238E27FC236}">
                <a16:creationId xmlns:a16="http://schemas.microsoft.com/office/drawing/2014/main" id="{D28EA2CC-5504-4A26-8A01-10C9201A831A}"/>
              </a:ext>
            </a:extLst>
          </p:cNvPr>
          <p:cNvSpPr>
            <a:spLocks noGrp="1"/>
          </p:cNvSpPr>
          <p:nvPr>
            <p:ph type="sldNum" sz="quarter" idx="12"/>
          </p:nvPr>
        </p:nvSpPr>
        <p:spPr/>
        <p:txBody>
          <a:bodyPr/>
          <a:lstStyle/>
          <a:p>
            <a:fld id="{C6A4B429-0189-47CD-9DDA-A001F58C55D3}" type="slidenum">
              <a:rPr lang="en-US" smtClean="0"/>
              <a:pPr/>
              <a:t>11</a:t>
            </a:fld>
            <a:endParaRPr lang="en-US"/>
          </a:p>
        </p:txBody>
      </p:sp>
      <p:sp>
        <p:nvSpPr>
          <p:cNvPr id="5" name="Rectangle: Rounded Corners 4">
            <a:extLst>
              <a:ext uri="{FF2B5EF4-FFF2-40B4-BE49-F238E27FC236}">
                <a16:creationId xmlns:a16="http://schemas.microsoft.com/office/drawing/2014/main" id="{92440848-F52D-46A5-84B6-3A448A48B75A}"/>
              </a:ext>
            </a:extLst>
          </p:cNvPr>
          <p:cNvSpPr/>
          <p:nvPr/>
        </p:nvSpPr>
        <p:spPr>
          <a:xfrm>
            <a:off x="744647" y="1373470"/>
            <a:ext cx="5360572" cy="455903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000"/>
          </a:p>
        </p:txBody>
      </p:sp>
      <p:sp>
        <p:nvSpPr>
          <p:cNvPr id="6" name="Title 1">
            <a:extLst>
              <a:ext uri="{FF2B5EF4-FFF2-40B4-BE49-F238E27FC236}">
                <a16:creationId xmlns:a16="http://schemas.microsoft.com/office/drawing/2014/main" id="{DB79A3A1-2AC5-4140-B3DA-EB96BCCDD01C}"/>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The objectives of alpha user research</a:t>
            </a:r>
            <a:endParaRPr lang="en-GB" b="1"/>
          </a:p>
        </p:txBody>
      </p:sp>
    </p:spTree>
    <p:extLst>
      <p:ext uri="{BB962C8B-B14F-4D97-AF65-F5344CB8AC3E}">
        <p14:creationId xmlns:p14="http://schemas.microsoft.com/office/powerpoint/2010/main" val="393935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2AD098-084F-47B3-86B8-4C03DA655A15}"/>
              </a:ext>
            </a:extLst>
          </p:cNvPr>
          <p:cNvSpPr>
            <a:spLocks noGrp="1"/>
          </p:cNvSpPr>
          <p:nvPr>
            <p:ph type="sldNum" sz="quarter" idx="12"/>
          </p:nvPr>
        </p:nvSpPr>
        <p:spPr/>
        <p:txBody>
          <a:bodyPr/>
          <a:lstStyle/>
          <a:p>
            <a:fld id="{C6A4B429-0189-47CD-9DDA-A001F58C55D3}" type="slidenum">
              <a:rPr lang="en-US" smtClean="0"/>
              <a:pPr/>
              <a:t>12</a:t>
            </a:fld>
            <a:endParaRPr lang="en-US"/>
          </a:p>
        </p:txBody>
      </p:sp>
      <p:grpSp>
        <p:nvGrpSpPr>
          <p:cNvPr id="8" name="Group 7">
            <a:extLst>
              <a:ext uri="{FF2B5EF4-FFF2-40B4-BE49-F238E27FC236}">
                <a16:creationId xmlns:a16="http://schemas.microsoft.com/office/drawing/2014/main" id="{901B1B92-7527-4D04-AD21-A50886DC5593}"/>
              </a:ext>
            </a:extLst>
          </p:cNvPr>
          <p:cNvGrpSpPr/>
          <p:nvPr/>
        </p:nvGrpSpPr>
        <p:grpSpPr>
          <a:xfrm>
            <a:off x="744647" y="1043676"/>
            <a:ext cx="10702706" cy="5277488"/>
            <a:chOff x="421958" y="1495967"/>
            <a:chExt cx="7559480" cy="4954864"/>
          </a:xfrm>
        </p:grpSpPr>
        <p:sp>
          <p:nvSpPr>
            <p:cNvPr id="9" name="Rectangle 8">
              <a:extLst>
                <a:ext uri="{FF2B5EF4-FFF2-40B4-BE49-F238E27FC236}">
                  <a16:creationId xmlns:a16="http://schemas.microsoft.com/office/drawing/2014/main" id="{BD663B3C-2A43-4546-8470-F17AB7B2B304}"/>
                </a:ext>
              </a:extLst>
            </p:cNvPr>
            <p:cNvSpPr/>
            <p:nvPr/>
          </p:nvSpPr>
          <p:spPr>
            <a:xfrm>
              <a:off x="421958" y="1495969"/>
              <a:ext cx="1791360" cy="239905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s-ES" sz="6000" b="1">
                  <a:solidFill>
                    <a:prstClr val="black"/>
                  </a:solidFill>
                  <a:latin typeface="+mj-lt"/>
                </a:rPr>
                <a:t>3 </a:t>
              </a:r>
            </a:p>
            <a:p>
              <a:pPr lvl="0" algn="ctr"/>
              <a:r>
                <a:rPr lang="es-ES" sz="1200" b="1">
                  <a:solidFill>
                    <a:prstClr val="black"/>
                  </a:solidFill>
                  <a:latin typeface="+mj-lt"/>
                </a:rPr>
                <a:t>LOCAL AUTHORITIES PARTICPATED IN USER RESEARCH</a:t>
              </a:r>
            </a:p>
            <a:p>
              <a:pPr lvl="0" algn="ctr"/>
              <a:endParaRPr lang="es-ES" sz="1200" b="1">
                <a:solidFill>
                  <a:prstClr val="black"/>
                </a:solidFill>
                <a:latin typeface="+mj-lt"/>
              </a:endParaRPr>
            </a:p>
          </p:txBody>
        </p:sp>
        <p:sp>
          <p:nvSpPr>
            <p:cNvPr id="10" name="Rectangle 9">
              <a:extLst>
                <a:ext uri="{FF2B5EF4-FFF2-40B4-BE49-F238E27FC236}">
                  <a16:creationId xmlns:a16="http://schemas.microsoft.com/office/drawing/2014/main" id="{9BF05A64-0089-48EA-8183-87231047223B}"/>
                </a:ext>
              </a:extLst>
            </p:cNvPr>
            <p:cNvSpPr/>
            <p:nvPr/>
          </p:nvSpPr>
          <p:spPr>
            <a:xfrm>
              <a:off x="6190078" y="1495967"/>
              <a:ext cx="1791360" cy="239905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s-ES" sz="6000" b="1">
                  <a:solidFill>
                    <a:prstClr val="black"/>
                  </a:solidFill>
                  <a:latin typeface="+mj-lt"/>
                </a:rPr>
                <a:t>16</a:t>
              </a:r>
            </a:p>
            <a:p>
              <a:pPr lvl="0" algn="ctr"/>
              <a:r>
                <a:rPr lang="es-ES" sz="1200" b="1">
                  <a:solidFill>
                    <a:prstClr val="black"/>
                  </a:solidFill>
                  <a:latin typeface="+mj-lt"/>
                </a:rPr>
                <a:t>WEEKS ITERATING AND REFINING THE PROTOTYPE TO PRODUCE THE MINIMUM VIABLE PRODUCT </a:t>
              </a:r>
            </a:p>
          </p:txBody>
        </p:sp>
        <p:sp>
          <p:nvSpPr>
            <p:cNvPr id="11" name="Rectangle 10">
              <a:extLst>
                <a:ext uri="{FF2B5EF4-FFF2-40B4-BE49-F238E27FC236}">
                  <a16:creationId xmlns:a16="http://schemas.microsoft.com/office/drawing/2014/main" id="{810E2039-2B0D-4975-A855-546AE16D5DA9}"/>
                </a:ext>
              </a:extLst>
            </p:cNvPr>
            <p:cNvSpPr/>
            <p:nvPr/>
          </p:nvSpPr>
          <p:spPr>
            <a:xfrm>
              <a:off x="2343576" y="4027546"/>
              <a:ext cx="1791360" cy="2399057"/>
            </a:xfrm>
            <a:prstGeom prst="rect">
              <a:avLst/>
            </a:prstGeom>
            <a:solidFill>
              <a:srgbClr val="DCE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s-ES" sz="6000" b="1">
                  <a:solidFill>
                    <a:prstClr val="black"/>
                  </a:solidFill>
                  <a:latin typeface="+mj-lt"/>
                </a:rPr>
                <a:t>5</a:t>
              </a:r>
              <a:r>
                <a:rPr lang="es-ES" sz="4000" b="1">
                  <a:solidFill>
                    <a:prstClr val="black"/>
                  </a:solidFill>
                  <a:latin typeface="+mj-lt"/>
                </a:rPr>
                <a:t> </a:t>
              </a:r>
            </a:p>
            <a:p>
              <a:pPr algn="ctr"/>
              <a:r>
                <a:rPr lang="es-ES" sz="1200" b="1">
                  <a:solidFill>
                    <a:prstClr val="black"/>
                  </a:solidFill>
                  <a:latin typeface="+mj-lt"/>
                </a:rPr>
                <a:t>CHILDREN AND FAMILIES SUPPORTED USING THE PROTOTYPES AS PART OF ‘LIVE’ TESTING</a:t>
              </a:r>
            </a:p>
          </p:txBody>
        </p:sp>
        <p:sp>
          <p:nvSpPr>
            <p:cNvPr id="12" name="Rectangle 11">
              <a:extLst>
                <a:ext uri="{FF2B5EF4-FFF2-40B4-BE49-F238E27FC236}">
                  <a16:creationId xmlns:a16="http://schemas.microsoft.com/office/drawing/2014/main" id="{6DD84638-7A09-42D0-B8C2-18EE7DB64C65}"/>
                </a:ext>
              </a:extLst>
            </p:cNvPr>
            <p:cNvSpPr/>
            <p:nvPr/>
          </p:nvSpPr>
          <p:spPr>
            <a:xfrm>
              <a:off x="4265195" y="4027546"/>
              <a:ext cx="1791360" cy="2423285"/>
            </a:xfrm>
            <a:prstGeom prst="rect">
              <a:avLst/>
            </a:prstGeom>
            <a:solidFill>
              <a:srgbClr val="DCE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s-ES" sz="6000" b="1">
                  <a:solidFill>
                    <a:prstClr val="black"/>
                  </a:solidFill>
                  <a:latin typeface="+mj-lt"/>
                </a:rPr>
                <a:t>~3hr</a:t>
              </a:r>
            </a:p>
            <a:p>
              <a:pPr algn="ctr"/>
              <a:r>
                <a:rPr lang="es-ES" sz="1200" b="1">
                  <a:solidFill>
                    <a:prstClr val="black"/>
                  </a:solidFill>
                  <a:latin typeface="+mj-lt"/>
                </a:rPr>
                <a:t>OF TIME SAVED PER ASSESSMENT THAT CAN NOW BE SPENT WITH FAMILIES</a:t>
              </a:r>
            </a:p>
          </p:txBody>
        </p:sp>
        <p:sp>
          <p:nvSpPr>
            <p:cNvPr id="13" name="Rectangle 12">
              <a:extLst>
                <a:ext uri="{FF2B5EF4-FFF2-40B4-BE49-F238E27FC236}">
                  <a16:creationId xmlns:a16="http://schemas.microsoft.com/office/drawing/2014/main" id="{7CBA90BA-C249-4629-9B13-B7D2CE0DD327}"/>
                </a:ext>
              </a:extLst>
            </p:cNvPr>
            <p:cNvSpPr/>
            <p:nvPr/>
          </p:nvSpPr>
          <p:spPr>
            <a:xfrm>
              <a:off x="6190078" y="4027547"/>
              <a:ext cx="1791360" cy="2399055"/>
            </a:xfrm>
            <a:prstGeom prst="rect">
              <a:avLst/>
            </a:prstGeom>
            <a:solidFill>
              <a:srgbClr val="DCE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s-ES" sz="6000" b="1">
                  <a:solidFill>
                    <a:prstClr val="black"/>
                  </a:solidFill>
                  <a:latin typeface="+mj-lt"/>
                </a:rPr>
                <a:t>~60</a:t>
              </a:r>
              <a:r>
                <a:rPr lang="es-ES" sz="4000" b="1">
                  <a:solidFill>
                    <a:prstClr val="black"/>
                  </a:solidFill>
                  <a:latin typeface="+mj-lt"/>
                </a:rPr>
                <a:t>%</a:t>
              </a:r>
            </a:p>
            <a:p>
              <a:pPr algn="ctr"/>
              <a:r>
                <a:rPr lang="es-ES" sz="1200" b="1">
                  <a:solidFill>
                    <a:prstClr val="black"/>
                  </a:solidFill>
                  <a:latin typeface="+mj-lt"/>
                </a:rPr>
                <a:t>OF SOCIAL WORKERS WOULD RECOMMEND FAMILY CONTEXT TO PEERS AND SUPPORT ITS ROLL-OUT</a:t>
              </a:r>
            </a:p>
          </p:txBody>
        </p:sp>
        <p:sp>
          <p:nvSpPr>
            <p:cNvPr id="14" name="Rectangle 13">
              <a:extLst>
                <a:ext uri="{FF2B5EF4-FFF2-40B4-BE49-F238E27FC236}">
                  <a16:creationId xmlns:a16="http://schemas.microsoft.com/office/drawing/2014/main" id="{9C790BE4-0FAD-45E7-AE36-B8DCE9930B69}"/>
                </a:ext>
              </a:extLst>
            </p:cNvPr>
            <p:cNvSpPr/>
            <p:nvPr/>
          </p:nvSpPr>
          <p:spPr>
            <a:xfrm>
              <a:off x="4265195" y="1495967"/>
              <a:ext cx="1791360" cy="239905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s-ES" sz="6000" b="1">
                  <a:solidFill>
                    <a:prstClr val="black"/>
                  </a:solidFill>
                  <a:latin typeface="+mj-lt"/>
                </a:rPr>
                <a:t>13</a:t>
              </a:r>
            </a:p>
            <a:p>
              <a:pPr lvl="0" algn="ctr"/>
              <a:r>
                <a:rPr lang="es-ES" sz="1200" b="1">
                  <a:solidFill>
                    <a:prstClr val="black"/>
                  </a:solidFill>
                  <a:latin typeface="+mj-lt"/>
                </a:rPr>
                <a:t>DIFFERENT SERVICES PROVIDED ACCESS TO DATA AND SYSTEMS</a:t>
              </a:r>
            </a:p>
            <a:p>
              <a:pPr lvl="0" algn="ctr"/>
              <a:endParaRPr lang="es-ES" sz="1200" b="1">
                <a:solidFill>
                  <a:prstClr val="black"/>
                </a:solidFill>
                <a:latin typeface="+mj-lt"/>
              </a:endParaRPr>
            </a:p>
          </p:txBody>
        </p:sp>
        <p:sp>
          <p:nvSpPr>
            <p:cNvPr id="15" name="Rectangle 14">
              <a:extLst>
                <a:ext uri="{FF2B5EF4-FFF2-40B4-BE49-F238E27FC236}">
                  <a16:creationId xmlns:a16="http://schemas.microsoft.com/office/drawing/2014/main" id="{4D993A87-61AF-4F6D-AC81-F9124A81D74A}"/>
                </a:ext>
              </a:extLst>
            </p:cNvPr>
            <p:cNvSpPr/>
            <p:nvPr/>
          </p:nvSpPr>
          <p:spPr>
            <a:xfrm>
              <a:off x="2343576" y="1495967"/>
              <a:ext cx="1791360" cy="239905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s-ES" sz="6000" b="1">
                  <a:solidFill>
                    <a:prstClr val="black"/>
                  </a:solidFill>
                  <a:latin typeface="+mj-lt"/>
                </a:rPr>
                <a:t>23</a:t>
              </a:r>
            </a:p>
            <a:p>
              <a:pPr algn="ctr"/>
              <a:r>
                <a:rPr lang="en-GB" sz="1200" b="1">
                  <a:solidFill>
                    <a:prstClr val="black"/>
                  </a:solidFill>
                  <a:latin typeface="+mj-lt"/>
                </a:rPr>
                <a:t>AREA SOCIAL WORKERS PARTICIPATED IN USER RESEARCH</a:t>
              </a:r>
            </a:p>
            <a:p>
              <a:pPr algn="ctr"/>
              <a:endParaRPr lang="es-ES" sz="1200" b="1">
                <a:solidFill>
                  <a:prstClr val="black"/>
                </a:solidFill>
                <a:latin typeface="+mj-lt"/>
              </a:endParaRPr>
            </a:p>
          </p:txBody>
        </p:sp>
        <p:sp>
          <p:nvSpPr>
            <p:cNvPr id="16" name="Rectangle 15">
              <a:extLst>
                <a:ext uri="{FF2B5EF4-FFF2-40B4-BE49-F238E27FC236}">
                  <a16:creationId xmlns:a16="http://schemas.microsoft.com/office/drawing/2014/main" id="{3B97A0D1-9051-44EE-9171-C94E10CD9D3C}"/>
                </a:ext>
              </a:extLst>
            </p:cNvPr>
            <p:cNvSpPr/>
            <p:nvPr/>
          </p:nvSpPr>
          <p:spPr>
            <a:xfrm>
              <a:off x="421958" y="4051770"/>
              <a:ext cx="1791360" cy="2399057"/>
            </a:xfrm>
            <a:prstGeom prst="rect">
              <a:avLst/>
            </a:prstGeom>
            <a:solidFill>
              <a:srgbClr val="DCE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s-ES" sz="6000" b="1">
                  <a:solidFill>
                    <a:prstClr val="black"/>
                  </a:solidFill>
                  <a:latin typeface="+mj-lt"/>
                </a:rPr>
                <a:t>4 </a:t>
              </a:r>
            </a:p>
            <a:p>
              <a:pPr algn="ctr"/>
              <a:r>
                <a:rPr lang="es-ES" sz="1200" b="1">
                  <a:solidFill>
                    <a:prstClr val="black"/>
                  </a:solidFill>
                  <a:latin typeface="+mj-lt"/>
                </a:rPr>
                <a:t>PROTOTYPES TESTED ACROSS SIMULATED AND ‘REAL’ SITUATIONS</a:t>
              </a:r>
            </a:p>
            <a:p>
              <a:pPr algn="ctr"/>
              <a:endParaRPr lang="es-ES" sz="1200" b="1">
                <a:solidFill>
                  <a:prstClr val="black"/>
                </a:solidFill>
                <a:latin typeface="+mj-lt"/>
              </a:endParaRPr>
            </a:p>
          </p:txBody>
        </p:sp>
      </p:grpSp>
      <p:sp>
        <p:nvSpPr>
          <p:cNvPr id="17" name="Title 1">
            <a:extLst>
              <a:ext uri="{FF2B5EF4-FFF2-40B4-BE49-F238E27FC236}">
                <a16:creationId xmlns:a16="http://schemas.microsoft.com/office/drawing/2014/main" id="{1227EA95-3872-4AA7-A109-2BEAA487E6CA}"/>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alpha Overview in numbers</a:t>
            </a:r>
            <a:endParaRPr lang="en-GB" b="1"/>
          </a:p>
        </p:txBody>
      </p:sp>
    </p:spTree>
    <p:extLst>
      <p:ext uri="{BB962C8B-B14F-4D97-AF65-F5344CB8AC3E}">
        <p14:creationId xmlns:p14="http://schemas.microsoft.com/office/powerpoint/2010/main" val="223490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CCB2C2-98F1-4F88-914D-965F4E058CFA}"/>
              </a:ext>
            </a:extLst>
          </p:cNvPr>
          <p:cNvSpPr>
            <a:spLocks noGrp="1"/>
          </p:cNvSpPr>
          <p:nvPr>
            <p:ph type="sldNum" sz="quarter" idx="12"/>
          </p:nvPr>
        </p:nvSpPr>
        <p:spPr>
          <a:xfrm>
            <a:off x="11281837" y="531920"/>
            <a:ext cx="342900" cy="365125"/>
          </a:xfrm>
        </p:spPr>
        <p:txBody>
          <a:bodyPr/>
          <a:lstStyle/>
          <a:p>
            <a:fld id="{C6A4B429-0189-47CD-9DDA-A001F58C55D3}" type="slidenum">
              <a:rPr lang="en-US" smtClean="0"/>
              <a:pPr/>
              <a:t>13</a:t>
            </a:fld>
            <a:endParaRPr lang="en-US"/>
          </a:p>
        </p:txBody>
      </p:sp>
      <p:grpSp>
        <p:nvGrpSpPr>
          <p:cNvPr id="16" name="Group 15">
            <a:extLst>
              <a:ext uri="{FF2B5EF4-FFF2-40B4-BE49-F238E27FC236}">
                <a16:creationId xmlns:a16="http://schemas.microsoft.com/office/drawing/2014/main" id="{83605775-9E0B-48DB-8A18-C4EB93D71FFE}"/>
              </a:ext>
            </a:extLst>
          </p:cNvPr>
          <p:cNvGrpSpPr/>
          <p:nvPr/>
        </p:nvGrpSpPr>
        <p:grpSpPr>
          <a:xfrm>
            <a:off x="744646" y="5790570"/>
            <a:ext cx="10815080" cy="615526"/>
            <a:chOff x="588136" y="5790570"/>
            <a:chExt cx="10966504" cy="615526"/>
          </a:xfrm>
        </p:grpSpPr>
        <p:sp>
          <p:nvSpPr>
            <p:cNvPr id="26" name="TextBox 25">
              <a:extLst>
                <a:ext uri="{FF2B5EF4-FFF2-40B4-BE49-F238E27FC236}">
                  <a16:creationId xmlns:a16="http://schemas.microsoft.com/office/drawing/2014/main" id="{54FA5331-ED74-41C0-B9B8-998E16214257}"/>
                </a:ext>
              </a:extLst>
            </p:cNvPr>
            <p:cNvSpPr txBox="1"/>
            <p:nvPr/>
          </p:nvSpPr>
          <p:spPr>
            <a:xfrm>
              <a:off x="622646" y="5975209"/>
              <a:ext cx="10931994" cy="430887"/>
            </a:xfrm>
            <a:prstGeom prst="rect">
              <a:avLst/>
            </a:prstGeom>
            <a:noFill/>
          </p:spPr>
          <p:txBody>
            <a:bodyPr wrap="square" lIns="0" tIns="0" rIns="0" bIns="0" rtlCol="0" anchor="t">
              <a:spAutoFit/>
            </a:bodyPr>
            <a:lstStyle/>
            <a:p>
              <a:r>
                <a:rPr lang="en-US" sz="1400">
                  <a:latin typeface="+mj-lt"/>
                </a:rPr>
                <a:t>*Excel was used in the last round of user research to support live testing of the tool. In this, we observed 5 area social workers receiving referrals and using the Family Context prototype to identify relevant family members and services involved.</a:t>
              </a:r>
              <a:endParaRPr lang="en-GB" sz="1400">
                <a:latin typeface="+mj-lt"/>
              </a:endParaRPr>
            </a:p>
          </p:txBody>
        </p:sp>
        <p:cxnSp>
          <p:nvCxnSpPr>
            <p:cNvPr id="23" name="Straight Connector 22">
              <a:extLst>
                <a:ext uri="{FF2B5EF4-FFF2-40B4-BE49-F238E27FC236}">
                  <a16:creationId xmlns:a16="http://schemas.microsoft.com/office/drawing/2014/main" id="{1D257213-DACE-4626-9605-7A2BF2E60EDB}"/>
                </a:ext>
              </a:extLst>
            </p:cNvPr>
            <p:cNvCxnSpPr>
              <a:cxnSpLocks/>
            </p:cNvCxnSpPr>
            <p:nvPr/>
          </p:nvCxnSpPr>
          <p:spPr>
            <a:xfrm>
              <a:off x="588136" y="5790570"/>
              <a:ext cx="10779426"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785EAC11-7021-4F71-831B-8C59CD86E15C}"/>
              </a:ext>
            </a:extLst>
          </p:cNvPr>
          <p:cNvGrpSpPr/>
          <p:nvPr/>
        </p:nvGrpSpPr>
        <p:grpSpPr>
          <a:xfrm>
            <a:off x="1302494" y="2391980"/>
            <a:ext cx="9875182" cy="2850388"/>
            <a:chOff x="1302494" y="2391980"/>
            <a:chExt cx="9875182" cy="2850388"/>
          </a:xfrm>
        </p:grpSpPr>
        <p:pic>
          <p:nvPicPr>
            <p:cNvPr id="5" name="Picture 4">
              <a:extLst>
                <a:ext uri="{FF2B5EF4-FFF2-40B4-BE49-F238E27FC236}">
                  <a16:creationId xmlns:a16="http://schemas.microsoft.com/office/drawing/2014/main" id="{05EB879E-CEB3-4C01-B850-902B2408F0E8}"/>
                </a:ext>
              </a:extLst>
            </p:cNvPr>
            <p:cNvPicPr>
              <a:picLocks noChangeAspect="1"/>
            </p:cNvPicPr>
            <p:nvPr/>
          </p:nvPicPr>
          <p:blipFill rotWithShape="1">
            <a:blip r:embed="rId3"/>
            <a:srcRect l="9451" t="6689" r="9030" b="18310"/>
            <a:stretch/>
          </p:blipFill>
          <p:spPr>
            <a:xfrm>
              <a:off x="1332591" y="2420246"/>
              <a:ext cx="1763372" cy="2013771"/>
            </a:xfrm>
            <a:prstGeom prst="rect">
              <a:avLst/>
            </a:prstGeom>
            <a:ln w="44450">
              <a:solidFill>
                <a:schemeClr val="accent1">
                  <a:lumMod val="75000"/>
                </a:schemeClr>
              </a:solidFill>
            </a:ln>
          </p:spPr>
        </p:pic>
        <p:sp>
          <p:nvSpPr>
            <p:cNvPr id="18" name="TextBox 17">
              <a:extLst>
                <a:ext uri="{FF2B5EF4-FFF2-40B4-BE49-F238E27FC236}">
                  <a16:creationId xmlns:a16="http://schemas.microsoft.com/office/drawing/2014/main" id="{77459470-E805-410E-9C23-6A49E13C5093}"/>
                </a:ext>
              </a:extLst>
            </p:cNvPr>
            <p:cNvSpPr txBox="1"/>
            <p:nvPr/>
          </p:nvSpPr>
          <p:spPr>
            <a:xfrm>
              <a:off x="1302494" y="4749925"/>
              <a:ext cx="2094840" cy="492443"/>
            </a:xfrm>
            <a:prstGeom prst="rect">
              <a:avLst/>
            </a:prstGeom>
            <a:noFill/>
          </p:spPr>
          <p:txBody>
            <a:bodyPr wrap="square" lIns="0" tIns="0" rIns="0" bIns="0" rtlCol="0">
              <a:spAutoFit/>
            </a:bodyPr>
            <a:lstStyle/>
            <a:p>
              <a:r>
                <a:rPr lang="en-US" sz="1600" b="1">
                  <a:latin typeface="+mj-lt"/>
                </a:rPr>
                <a:t>Prototype</a:t>
              </a:r>
              <a:r>
                <a:rPr lang="en-US" sz="1600">
                  <a:latin typeface="+mj-lt"/>
                </a:rPr>
                <a:t>: Paper</a:t>
              </a:r>
            </a:p>
            <a:p>
              <a:r>
                <a:rPr lang="en-GB" sz="1600" b="1">
                  <a:latin typeface="+mj-lt"/>
                </a:rPr>
                <a:t>Data</a:t>
              </a:r>
              <a:r>
                <a:rPr lang="en-GB" sz="1600">
                  <a:latin typeface="+mj-lt"/>
                </a:rPr>
                <a:t>: synthetic cases</a:t>
              </a:r>
            </a:p>
          </p:txBody>
        </p:sp>
        <p:pic>
          <p:nvPicPr>
            <p:cNvPr id="6" name="Picture 5">
              <a:extLst>
                <a:ext uri="{FF2B5EF4-FFF2-40B4-BE49-F238E27FC236}">
                  <a16:creationId xmlns:a16="http://schemas.microsoft.com/office/drawing/2014/main" id="{E47926F0-29F0-44CF-84B3-2E1C8B47DC56}"/>
                </a:ext>
              </a:extLst>
            </p:cNvPr>
            <p:cNvPicPr>
              <a:picLocks noChangeAspect="1"/>
            </p:cNvPicPr>
            <p:nvPr/>
          </p:nvPicPr>
          <p:blipFill rotWithShape="1">
            <a:blip r:embed="rId4"/>
            <a:srcRect l="8892" t="4448" r="6927" b="16802"/>
            <a:stretch/>
          </p:blipFill>
          <p:spPr>
            <a:xfrm>
              <a:off x="3864802" y="2392079"/>
              <a:ext cx="1760569" cy="2062519"/>
            </a:xfrm>
            <a:prstGeom prst="rect">
              <a:avLst/>
            </a:prstGeom>
            <a:ln w="44450">
              <a:solidFill>
                <a:schemeClr val="accent1">
                  <a:lumMod val="75000"/>
                </a:schemeClr>
              </a:solidFill>
            </a:ln>
          </p:spPr>
        </p:pic>
        <p:sp>
          <p:nvSpPr>
            <p:cNvPr id="28" name="TextBox 27">
              <a:extLst>
                <a:ext uri="{FF2B5EF4-FFF2-40B4-BE49-F238E27FC236}">
                  <a16:creationId xmlns:a16="http://schemas.microsoft.com/office/drawing/2014/main" id="{7A33F970-8D13-4AEF-8F9C-4B0FCB645AD5}"/>
                </a:ext>
              </a:extLst>
            </p:cNvPr>
            <p:cNvSpPr txBox="1"/>
            <p:nvPr/>
          </p:nvSpPr>
          <p:spPr>
            <a:xfrm>
              <a:off x="3911597" y="4744939"/>
              <a:ext cx="2178893" cy="492443"/>
            </a:xfrm>
            <a:prstGeom prst="rect">
              <a:avLst/>
            </a:prstGeom>
            <a:noFill/>
          </p:spPr>
          <p:txBody>
            <a:bodyPr wrap="square" lIns="0" tIns="0" rIns="0" bIns="0" rtlCol="0">
              <a:spAutoFit/>
            </a:bodyPr>
            <a:lstStyle/>
            <a:p>
              <a:pPr lvl="0"/>
              <a:r>
                <a:rPr lang="en-US" sz="1600" b="1">
                  <a:solidFill>
                    <a:prstClr val="black"/>
                  </a:solidFill>
                  <a:latin typeface="+mj-lt"/>
                </a:rPr>
                <a:t>Prototype</a:t>
              </a:r>
              <a:r>
                <a:rPr lang="en-US" sz="1600">
                  <a:solidFill>
                    <a:prstClr val="black"/>
                  </a:solidFill>
                  <a:latin typeface="+mj-lt"/>
                </a:rPr>
                <a:t>: Digital</a:t>
              </a:r>
            </a:p>
            <a:p>
              <a:pPr lvl="0"/>
              <a:r>
                <a:rPr lang="en-GB" sz="1600" b="1">
                  <a:solidFill>
                    <a:prstClr val="black"/>
                  </a:solidFill>
                  <a:latin typeface="+mj-lt"/>
                </a:rPr>
                <a:t>Data</a:t>
              </a:r>
              <a:r>
                <a:rPr lang="en-GB" sz="1600">
                  <a:solidFill>
                    <a:prstClr val="black"/>
                  </a:solidFill>
                  <a:latin typeface="+mj-lt"/>
                </a:rPr>
                <a:t>: synthetic cases</a:t>
              </a:r>
            </a:p>
          </p:txBody>
        </p:sp>
        <p:pic>
          <p:nvPicPr>
            <p:cNvPr id="32" name="Picture 31">
              <a:extLst>
                <a:ext uri="{FF2B5EF4-FFF2-40B4-BE49-F238E27FC236}">
                  <a16:creationId xmlns:a16="http://schemas.microsoft.com/office/drawing/2014/main" id="{F1E1A877-166E-4A68-81B8-7E75FE3E09BB}"/>
                </a:ext>
              </a:extLst>
            </p:cNvPr>
            <p:cNvPicPr>
              <a:picLocks noChangeAspect="1"/>
            </p:cNvPicPr>
            <p:nvPr/>
          </p:nvPicPr>
          <p:blipFill rotWithShape="1">
            <a:blip r:embed="rId5"/>
            <a:srcRect t="5915" b="5687"/>
            <a:stretch/>
          </p:blipFill>
          <p:spPr>
            <a:xfrm>
              <a:off x="6394210" y="2886671"/>
              <a:ext cx="2190580" cy="1223486"/>
            </a:xfrm>
            <a:prstGeom prst="rect">
              <a:avLst/>
            </a:prstGeom>
            <a:ln w="44450">
              <a:solidFill>
                <a:schemeClr val="accent1">
                  <a:lumMod val="75000"/>
                </a:schemeClr>
              </a:solidFill>
            </a:ln>
          </p:spPr>
        </p:pic>
        <p:sp>
          <p:nvSpPr>
            <p:cNvPr id="20" name="TextBox 19">
              <a:extLst>
                <a:ext uri="{FF2B5EF4-FFF2-40B4-BE49-F238E27FC236}">
                  <a16:creationId xmlns:a16="http://schemas.microsoft.com/office/drawing/2014/main" id="{BE4E2BFD-4F22-4116-9D63-70C8769E2F58}"/>
                </a:ext>
              </a:extLst>
            </p:cNvPr>
            <p:cNvSpPr txBox="1"/>
            <p:nvPr/>
          </p:nvSpPr>
          <p:spPr>
            <a:xfrm>
              <a:off x="6604753" y="4744938"/>
              <a:ext cx="2178892" cy="492443"/>
            </a:xfrm>
            <a:prstGeom prst="rect">
              <a:avLst/>
            </a:prstGeom>
            <a:noFill/>
          </p:spPr>
          <p:txBody>
            <a:bodyPr wrap="square" lIns="0" tIns="0" rIns="0" bIns="0" rtlCol="0">
              <a:spAutoFit/>
            </a:bodyPr>
            <a:lstStyle/>
            <a:p>
              <a:pPr lvl="0"/>
              <a:r>
                <a:rPr lang="en-US" sz="1600" b="1">
                  <a:solidFill>
                    <a:prstClr val="black"/>
                  </a:solidFill>
                  <a:latin typeface="+mj-lt"/>
                </a:rPr>
                <a:t>Prototype</a:t>
              </a:r>
              <a:r>
                <a:rPr lang="en-US" sz="1600">
                  <a:solidFill>
                    <a:prstClr val="black"/>
                  </a:solidFill>
                  <a:latin typeface="+mj-lt"/>
                </a:rPr>
                <a:t>: Digital</a:t>
              </a:r>
            </a:p>
            <a:p>
              <a:pPr lvl="0"/>
              <a:r>
                <a:rPr lang="en-GB" sz="1600" b="1">
                  <a:solidFill>
                    <a:prstClr val="black"/>
                  </a:solidFill>
                  <a:latin typeface="+mj-lt"/>
                </a:rPr>
                <a:t>Data</a:t>
              </a:r>
              <a:r>
                <a:rPr lang="en-GB" sz="1600">
                  <a:solidFill>
                    <a:prstClr val="black"/>
                  </a:solidFill>
                  <a:latin typeface="+mj-lt"/>
                </a:rPr>
                <a:t>: synthetic cases</a:t>
              </a:r>
            </a:p>
          </p:txBody>
        </p:sp>
        <p:pic>
          <p:nvPicPr>
            <p:cNvPr id="7" name="Picture 6">
              <a:extLst>
                <a:ext uri="{FF2B5EF4-FFF2-40B4-BE49-F238E27FC236}">
                  <a16:creationId xmlns:a16="http://schemas.microsoft.com/office/drawing/2014/main" id="{3C39691E-687E-4792-978E-710253A927B9}"/>
                </a:ext>
              </a:extLst>
            </p:cNvPr>
            <p:cNvPicPr>
              <a:picLocks noChangeAspect="1"/>
            </p:cNvPicPr>
            <p:nvPr/>
          </p:nvPicPr>
          <p:blipFill rotWithShape="1">
            <a:blip r:embed="rId6"/>
            <a:srcRect l="7769" t="5062" r="7178" b="5011"/>
            <a:stretch/>
          </p:blipFill>
          <p:spPr>
            <a:xfrm>
              <a:off x="9192059" y="2391980"/>
              <a:ext cx="1726363" cy="2062519"/>
            </a:xfrm>
            <a:prstGeom prst="rect">
              <a:avLst/>
            </a:prstGeom>
            <a:ln w="44450">
              <a:solidFill>
                <a:schemeClr val="accent1">
                  <a:lumMod val="75000"/>
                </a:schemeClr>
              </a:solidFill>
            </a:ln>
          </p:spPr>
        </p:pic>
        <p:sp>
          <p:nvSpPr>
            <p:cNvPr id="21" name="TextBox 20">
              <a:extLst>
                <a:ext uri="{FF2B5EF4-FFF2-40B4-BE49-F238E27FC236}">
                  <a16:creationId xmlns:a16="http://schemas.microsoft.com/office/drawing/2014/main" id="{0A9CDD08-5200-4D12-83F9-727FAC912A13}"/>
                </a:ext>
              </a:extLst>
            </p:cNvPr>
            <p:cNvSpPr txBox="1"/>
            <p:nvPr/>
          </p:nvSpPr>
          <p:spPr>
            <a:xfrm>
              <a:off x="9297908" y="4744741"/>
              <a:ext cx="1879768" cy="492443"/>
            </a:xfrm>
            <a:prstGeom prst="rect">
              <a:avLst/>
            </a:prstGeom>
            <a:noFill/>
          </p:spPr>
          <p:txBody>
            <a:bodyPr wrap="square" lIns="0" tIns="0" rIns="0" bIns="0" rtlCol="0">
              <a:spAutoFit/>
            </a:bodyPr>
            <a:lstStyle/>
            <a:p>
              <a:pPr lvl="0"/>
              <a:r>
                <a:rPr lang="en-US" sz="1600" b="1">
                  <a:solidFill>
                    <a:prstClr val="black"/>
                  </a:solidFill>
                  <a:latin typeface="+mj-lt"/>
                </a:rPr>
                <a:t>Prototype</a:t>
              </a:r>
              <a:r>
                <a:rPr lang="en-US" sz="1600">
                  <a:solidFill>
                    <a:prstClr val="black"/>
                  </a:solidFill>
                  <a:latin typeface="+mj-lt"/>
                </a:rPr>
                <a:t>: Excel</a:t>
              </a:r>
              <a:r>
                <a:rPr lang="en-US" sz="1600">
                  <a:latin typeface="+mj-lt"/>
                </a:rPr>
                <a:t>*</a:t>
              </a:r>
              <a:endParaRPr lang="en-US" sz="1600">
                <a:solidFill>
                  <a:prstClr val="black"/>
                </a:solidFill>
                <a:latin typeface="+mj-lt"/>
              </a:endParaRPr>
            </a:p>
            <a:p>
              <a:pPr lvl="0"/>
              <a:r>
                <a:rPr lang="en-GB" sz="1600" b="1">
                  <a:solidFill>
                    <a:prstClr val="black"/>
                  </a:solidFill>
                  <a:latin typeface="+mj-lt"/>
                </a:rPr>
                <a:t>Data</a:t>
              </a:r>
              <a:r>
                <a:rPr lang="en-GB" sz="1600">
                  <a:solidFill>
                    <a:prstClr val="black"/>
                  </a:solidFill>
                  <a:latin typeface="+mj-lt"/>
                </a:rPr>
                <a:t>: real cases</a:t>
              </a:r>
            </a:p>
          </p:txBody>
        </p:sp>
      </p:grpSp>
      <p:sp>
        <p:nvSpPr>
          <p:cNvPr id="42" name="Title 1">
            <a:extLst>
              <a:ext uri="{FF2B5EF4-FFF2-40B4-BE49-F238E27FC236}">
                <a16:creationId xmlns:a16="http://schemas.microsoft.com/office/drawing/2014/main" id="{65B65637-672C-4BA2-BEF1-F394B983E36E}"/>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Alpha user research</a:t>
            </a:r>
            <a:endParaRPr lang="en-GB" b="1"/>
          </a:p>
        </p:txBody>
      </p:sp>
      <p:sp>
        <p:nvSpPr>
          <p:cNvPr id="22" name="Rectangle: Rounded Corners 21">
            <a:extLst>
              <a:ext uri="{FF2B5EF4-FFF2-40B4-BE49-F238E27FC236}">
                <a16:creationId xmlns:a16="http://schemas.microsoft.com/office/drawing/2014/main" id="{2319BCED-DD04-41D0-9BDF-FB773E241271}"/>
              </a:ext>
            </a:extLst>
          </p:cNvPr>
          <p:cNvSpPr/>
          <p:nvPr/>
        </p:nvSpPr>
        <p:spPr>
          <a:xfrm>
            <a:off x="744646" y="972414"/>
            <a:ext cx="10630585" cy="103193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latin typeface="+mj-lt"/>
              </a:rPr>
              <a:t>In alpha, we undertook 4 rounds of user research across Leeds and Stockport using different prototypes and types of cases: from synthetic cases to real cases.</a:t>
            </a:r>
            <a:endParaRPr lang="en-GB" sz="2400">
              <a:solidFill>
                <a:schemeClr val="tx1"/>
              </a:solidFill>
              <a:latin typeface="+mj-lt"/>
            </a:endParaRPr>
          </a:p>
        </p:txBody>
      </p:sp>
    </p:spTree>
    <p:extLst>
      <p:ext uri="{BB962C8B-B14F-4D97-AF65-F5344CB8AC3E}">
        <p14:creationId xmlns:p14="http://schemas.microsoft.com/office/powerpoint/2010/main" val="372824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866C74-48DA-4F7A-9131-4F4BC1CC9EE2}"/>
              </a:ext>
            </a:extLst>
          </p:cNvPr>
          <p:cNvSpPr>
            <a:spLocks noGrp="1"/>
          </p:cNvSpPr>
          <p:nvPr>
            <p:ph type="sldNum" sz="quarter" idx="12"/>
          </p:nvPr>
        </p:nvSpPr>
        <p:spPr/>
        <p:txBody>
          <a:bodyPr/>
          <a:lstStyle/>
          <a:p>
            <a:fld id="{C6A4B429-0189-47CD-9DDA-A001F58C55D3}" type="slidenum">
              <a:rPr lang="en-US" smtClean="0"/>
              <a:pPr/>
              <a:t>14</a:t>
            </a:fld>
            <a:endParaRPr lang="en-US"/>
          </a:p>
        </p:txBody>
      </p:sp>
      <p:sp>
        <p:nvSpPr>
          <p:cNvPr id="25" name="Title 1">
            <a:extLst>
              <a:ext uri="{FF2B5EF4-FFF2-40B4-BE49-F238E27FC236}">
                <a16:creationId xmlns:a16="http://schemas.microsoft.com/office/drawing/2014/main" id="{E641B318-7800-42AF-A04E-6E944007B3C0}"/>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What the alpha users said</a:t>
            </a:r>
            <a:endParaRPr lang="en-GB" b="1"/>
          </a:p>
        </p:txBody>
      </p:sp>
      <p:grpSp>
        <p:nvGrpSpPr>
          <p:cNvPr id="12" name="Group 11">
            <a:extLst>
              <a:ext uri="{FF2B5EF4-FFF2-40B4-BE49-F238E27FC236}">
                <a16:creationId xmlns:a16="http://schemas.microsoft.com/office/drawing/2014/main" id="{4DF42F6E-6EE5-4A69-B73F-746873701965}"/>
              </a:ext>
            </a:extLst>
          </p:cNvPr>
          <p:cNvGrpSpPr/>
          <p:nvPr/>
        </p:nvGrpSpPr>
        <p:grpSpPr>
          <a:xfrm>
            <a:off x="433362" y="1190256"/>
            <a:ext cx="3635241" cy="2496515"/>
            <a:chOff x="413907" y="697653"/>
            <a:chExt cx="3635241" cy="3177816"/>
          </a:xfrm>
        </p:grpSpPr>
        <p:grpSp>
          <p:nvGrpSpPr>
            <p:cNvPr id="7" name="Group 6">
              <a:extLst>
                <a:ext uri="{FF2B5EF4-FFF2-40B4-BE49-F238E27FC236}">
                  <a16:creationId xmlns:a16="http://schemas.microsoft.com/office/drawing/2014/main" id="{5184609D-5A49-43AB-A5FF-5585D57BCDE5}"/>
                </a:ext>
              </a:extLst>
            </p:cNvPr>
            <p:cNvGrpSpPr/>
            <p:nvPr/>
          </p:nvGrpSpPr>
          <p:grpSpPr>
            <a:xfrm>
              <a:off x="413907" y="697653"/>
              <a:ext cx="3364515" cy="2441838"/>
              <a:chOff x="413907" y="697653"/>
              <a:chExt cx="3364515" cy="2441838"/>
            </a:xfrm>
          </p:grpSpPr>
          <p:sp>
            <p:nvSpPr>
              <p:cNvPr id="2" name="Speech Bubble: Rectangle with Corners Rounded 1">
                <a:extLst>
                  <a:ext uri="{FF2B5EF4-FFF2-40B4-BE49-F238E27FC236}">
                    <a16:creationId xmlns:a16="http://schemas.microsoft.com/office/drawing/2014/main" id="{39D7C701-CF5D-4AED-8B1B-1C24698856AC}"/>
                  </a:ext>
                </a:extLst>
              </p:cNvPr>
              <p:cNvSpPr/>
              <p:nvPr/>
            </p:nvSpPr>
            <p:spPr>
              <a:xfrm>
                <a:off x="630913" y="1123214"/>
                <a:ext cx="3147509" cy="2016277"/>
              </a:xfrm>
              <a:prstGeom prst="wedgeRoundRectCallout">
                <a:avLst>
                  <a:gd name="adj1" fmla="val -28440"/>
                  <a:gd name="adj2" fmla="val 44292"/>
                  <a:gd name="adj3" fmla="val 16667"/>
                </a:avLst>
              </a:prstGeom>
              <a:no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lumMod val="50000"/>
                      </a:schemeClr>
                    </a:solidFill>
                    <a:latin typeface="+mj-lt"/>
                  </a:rPr>
                  <a:t>It is useful to have a breakdown of which service is linked to the family</a:t>
                </a:r>
              </a:p>
            </p:txBody>
          </p:sp>
          <p:grpSp>
            <p:nvGrpSpPr>
              <p:cNvPr id="9" name="Group 8">
                <a:extLst>
                  <a:ext uri="{FF2B5EF4-FFF2-40B4-BE49-F238E27FC236}">
                    <a16:creationId xmlns:a16="http://schemas.microsoft.com/office/drawing/2014/main" id="{93AD9329-8F43-45E0-9BDF-D0B94C7345D4}"/>
                  </a:ext>
                </a:extLst>
              </p:cNvPr>
              <p:cNvGrpSpPr/>
              <p:nvPr/>
            </p:nvGrpSpPr>
            <p:grpSpPr>
              <a:xfrm>
                <a:off x="413907" y="697653"/>
                <a:ext cx="690453" cy="1446550"/>
                <a:chOff x="744647" y="697653"/>
                <a:chExt cx="690453" cy="1446550"/>
              </a:xfrm>
            </p:grpSpPr>
            <p:sp>
              <p:nvSpPr>
                <p:cNvPr id="6" name="Rectangle 5">
                  <a:extLst>
                    <a:ext uri="{FF2B5EF4-FFF2-40B4-BE49-F238E27FC236}">
                      <a16:creationId xmlns:a16="http://schemas.microsoft.com/office/drawing/2014/main" id="{5073AB4A-C45A-4204-B29B-5A464336EF59}"/>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15" name="Rectangle 14">
                  <a:extLst>
                    <a:ext uri="{FF2B5EF4-FFF2-40B4-BE49-F238E27FC236}">
                      <a16:creationId xmlns:a16="http://schemas.microsoft.com/office/drawing/2014/main" id="{74F453BC-CEE1-4D87-9BFD-48B68C3B3E6F}"/>
                    </a:ext>
                  </a:extLst>
                </p:cNvPr>
                <p:cNvSpPr/>
                <p:nvPr/>
              </p:nvSpPr>
              <p:spPr>
                <a:xfrm>
                  <a:off x="764102" y="697653"/>
                  <a:ext cx="633508"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grpSp>
          <p:nvGrpSpPr>
            <p:cNvPr id="17" name="Group 16">
              <a:extLst>
                <a:ext uri="{FF2B5EF4-FFF2-40B4-BE49-F238E27FC236}">
                  <a16:creationId xmlns:a16="http://schemas.microsoft.com/office/drawing/2014/main" id="{20994E66-D9CF-4DE0-8880-B4A8621D49AD}"/>
                </a:ext>
              </a:extLst>
            </p:cNvPr>
            <p:cNvGrpSpPr/>
            <p:nvPr/>
          </p:nvGrpSpPr>
          <p:grpSpPr>
            <a:xfrm>
              <a:off x="3358695" y="2428919"/>
              <a:ext cx="690453" cy="1446550"/>
              <a:chOff x="744647" y="821477"/>
              <a:chExt cx="690453" cy="1446550"/>
            </a:xfrm>
          </p:grpSpPr>
          <p:sp>
            <p:nvSpPr>
              <p:cNvPr id="18" name="Rectangle 17">
                <a:extLst>
                  <a:ext uri="{FF2B5EF4-FFF2-40B4-BE49-F238E27FC236}">
                    <a16:creationId xmlns:a16="http://schemas.microsoft.com/office/drawing/2014/main" id="{66800BCD-88BB-499F-8FDE-E9C3F53AEDFB}"/>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19" name="Rectangle 18">
                <a:extLst>
                  <a:ext uri="{FF2B5EF4-FFF2-40B4-BE49-F238E27FC236}">
                    <a16:creationId xmlns:a16="http://schemas.microsoft.com/office/drawing/2014/main" id="{96284CF6-29AE-4801-BCAA-0EC82EDA460D}"/>
                  </a:ext>
                </a:extLst>
              </p:cNvPr>
              <p:cNvSpPr/>
              <p:nvPr/>
            </p:nvSpPr>
            <p:spPr>
              <a:xfrm>
                <a:off x="744647" y="821477"/>
                <a:ext cx="633507"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grpSp>
        <p:nvGrpSpPr>
          <p:cNvPr id="3" name="Group 2">
            <a:extLst>
              <a:ext uri="{FF2B5EF4-FFF2-40B4-BE49-F238E27FC236}">
                <a16:creationId xmlns:a16="http://schemas.microsoft.com/office/drawing/2014/main" id="{908C0731-ACE8-4C62-B835-D1F94B79C608}"/>
              </a:ext>
            </a:extLst>
          </p:cNvPr>
          <p:cNvGrpSpPr/>
          <p:nvPr/>
        </p:nvGrpSpPr>
        <p:grpSpPr>
          <a:xfrm>
            <a:off x="433362" y="3276983"/>
            <a:ext cx="3615786" cy="3696014"/>
            <a:chOff x="433362" y="3549357"/>
            <a:chExt cx="3615786" cy="3696014"/>
          </a:xfrm>
        </p:grpSpPr>
        <p:sp>
          <p:nvSpPr>
            <p:cNvPr id="21" name="Speech Bubble: Rectangle with Corners Rounded 20">
              <a:extLst>
                <a:ext uri="{FF2B5EF4-FFF2-40B4-BE49-F238E27FC236}">
                  <a16:creationId xmlns:a16="http://schemas.microsoft.com/office/drawing/2014/main" id="{B6BCB415-7315-4D84-B531-ECB420DE0A2D}"/>
                </a:ext>
              </a:extLst>
            </p:cNvPr>
            <p:cNvSpPr/>
            <p:nvPr/>
          </p:nvSpPr>
          <p:spPr>
            <a:xfrm>
              <a:off x="630913" y="3876472"/>
              <a:ext cx="3147509" cy="2632922"/>
            </a:xfrm>
            <a:prstGeom prst="wedgeRoundRectCallout">
              <a:avLst>
                <a:gd name="adj1" fmla="val -28440"/>
                <a:gd name="adj2" fmla="val 44292"/>
                <a:gd name="adj3" fmla="val 16667"/>
              </a:avLst>
            </a:prstGeom>
            <a:no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solidFill>
                    <a:schemeClr val="tx2">
                      <a:lumMod val="50000"/>
                    </a:schemeClr>
                  </a:solidFill>
                  <a:latin typeface="Gill Sans MT"/>
                </a:rPr>
                <a:t>“Having the history there makes me think there is an issue with domestic violence, whereas without it I’d get there less quickly”</a:t>
              </a:r>
            </a:p>
          </p:txBody>
        </p:sp>
        <p:grpSp>
          <p:nvGrpSpPr>
            <p:cNvPr id="22" name="Group 21">
              <a:extLst>
                <a:ext uri="{FF2B5EF4-FFF2-40B4-BE49-F238E27FC236}">
                  <a16:creationId xmlns:a16="http://schemas.microsoft.com/office/drawing/2014/main" id="{A973B714-8A82-46EF-9F92-3D065FD9043C}"/>
                </a:ext>
              </a:extLst>
            </p:cNvPr>
            <p:cNvGrpSpPr/>
            <p:nvPr/>
          </p:nvGrpSpPr>
          <p:grpSpPr>
            <a:xfrm>
              <a:off x="433362" y="3549357"/>
              <a:ext cx="690453" cy="1446550"/>
              <a:chOff x="744647" y="821477"/>
              <a:chExt cx="690453" cy="1446550"/>
            </a:xfrm>
          </p:grpSpPr>
          <p:sp>
            <p:nvSpPr>
              <p:cNvPr id="27" name="Rectangle 26">
                <a:extLst>
                  <a:ext uri="{FF2B5EF4-FFF2-40B4-BE49-F238E27FC236}">
                    <a16:creationId xmlns:a16="http://schemas.microsoft.com/office/drawing/2014/main" id="{09C93D9E-5877-4E20-8463-C3CDF906A86F}"/>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28" name="Rectangle 27">
                <a:extLst>
                  <a:ext uri="{FF2B5EF4-FFF2-40B4-BE49-F238E27FC236}">
                    <a16:creationId xmlns:a16="http://schemas.microsoft.com/office/drawing/2014/main" id="{C32B6A8C-CD00-45E8-BACA-B8F65B093F23}"/>
                  </a:ext>
                </a:extLst>
              </p:cNvPr>
              <p:cNvSpPr/>
              <p:nvPr/>
            </p:nvSpPr>
            <p:spPr>
              <a:xfrm>
                <a:off x="744647" y="821477"/>
                <a:ext cx="633508"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nvGrpSpPr>
            <p:cNvPr id="23" name="Group 22">
              <a:extLst>
                <a:ext uri="{FF2B5EF4-FFF2-40B4-BE49-F238E27FC236}">
                  <a16:creationId xmlns:a16="http://schemas.microsoft.com/office/drawing/2014/main" id="{E8F5D25A-DB38-47E0-AC22-00BF0E7CFFA8}"/>
                </a:ext>
              </a:extLst>
            </p:cNvPr>
            <p:cNvGrpSpPr/>
            <p:nvPr/>
          </p:nvGrpSpPr>
          <p:grpSpPr>
            <a:xfrm>
              <a:off x="3358695" y="5798821"/>
              <a:ext cx="690453" cy="1446550"/>
              <a:chOff x="744647" y="821476"/>
              <a:chExt cx="690453" cy="1446550"/>
            </a:xfrm>
          </p:grpSpPr>
          <p:sp>
            <p:nvSpPr>
              <p:cNvPr id="24" name="Rectangle 23">
                <a:extLst>
                  <a:ext uri="{FF2B5EF4-FFF2-40B4-BE49-F238E27FC236}">
                    <a16:creationId xmlns:a16="http://schemas.microsoft.com/office/drawing/2014/main" id="{C10179CD-6C7E-494F-961F-52C7B85A2AAC}"/>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26" name="Rectangle 25">
                <a:extLst>
                  <a:ext uri="{FF2B5EF4-FFF2-40B4-BE49-F238E27FC236}">
                    <a16:creationId xmlns:a16="http://schemas.microsoft.com/office/drawing/2014/main" id="{1A364533-F373-4BDA-8F69-A9BDD3F1A1DC}"/>
                  </a:ext>
                </a:extLst>
              </p:cNvPr>
              <p:cNvSpPr/>
              <p:nvPr/>
            </p:nvSpPr>
            <p:spPr>
              <a:xfrm>
                <a:off x="744647" y="821476"/>
                <a:ext cx="633507"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grpSp>
        <p:nvGrpSpPr>
          <p:cNvPr id="29" name="Group 28">
            <a:extLst>
              <a:ext uri="{FF2B5EF4-FFF2-40B4-BE49-F238E27FC236}">
                <a16:creationId xmlns:a16="http://schemas.microsoft.com/office/drawing/2014/main" id="{4D8424E2-CED9-43DC-A1F3-8687FACAB00E}"/>
              </a:ext>
            </a:extLst>
          </p:cNvPr>
          <p:cNvGrpSpPr/>
          <p:nvPr/>
        </p:nvGrpSpPr>
        <p:grpSpPr>
          <a:xfrm>
            <a:off x="4818152" y="1087694"/>
            <a:ext cx="2784727" cy="3053992"/>
            <a:chOff x="744647" y="821477"/>
            <a:chExt cx="3635241" cy="3053992"/>
          </a:xfrm>
        </p:grpSpPr>
        <p:sp>
          <p:nvSpPr>
            <p:cNvPr id="35" name="Speech Bubble: Rectangle with Corners Rounded 34">
              <a:extLst>
                <a:ext uri="{FF2B5EF4-FFF2-40B4-BE49-F238E27FC236}">
                  <a16:creationId xmlns:a16="http://schemas.microsoft.com/office/drawing/2014/main" id="{515E4DF0-89AD-4D9A-B687-C9D507F8B0B0}"/>
                </a:ext>
              </a:extLst>
            </p:cNvPr>
            <p:cNvSpPr/>
            <p:nvPr/>
          </p:nvSpPr>
          <p:spPr>
            <a:xfrm>
              <a:off x="961653" y="1123214"/>
              <a:ext cx="3147509" cy="2016277"/>
            </a:xfrm>
            <a:prstGeom prst="wedgeRoundRectCallout">
              <a:avLst>
                <a:gd name="adj1" fmla="val -28440"/>
                <a:gd name="adj2" fmla="val 44292"/>
                <a:gd name="adj3" fmla="val 16667"/>
              </a:avLst>
            </a:prstGeom>
            <a:no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solidFill>
                    <a:schemeClr val="tx2">
                      <a:lumMod val="50000"/>
                    </a:schemeClr>
                  </a:solidFill>
                  <a:latin typeface="Gill Sans MT"/>
                </a:rPr>
                <a:t>“I can triangulate information to better understand what is going on…”</a:t>
              </a:r>
            </a:p>
          </p:txBody>
        </p:sp>
        <p:grpSp>
          <p:nvGrpSpPr>
            <p:cNvPr id="36" name="Group 35">
              <a:extLst>
                <a:ext uri="{FF2B5EF4-FFF2-40B4-BE49-F238E27FC236}">
                  <a16:creationId xmlns:a16="http://schemas.microsoft.com/office/drawing/2014/main" id="{A4CBAFB3-AB2F-42AD-9895-C5EBD4BFC891}"/>
                </a:ext>
              </a:extLst>
            </p:cNvPr>
            <p:cNvGrpSpPr/>
            <p:nvPr/>
          </p:nvGrpSpPr>
          <p:grpSpPr>
            <a:xfrm>
              <a:off x="744647" y="821477"/>
              <a:ext cx="690453" cy="1446550"/>
              <a:chOff x="744647" y="821477"/>
              <a:chExt cx="690453" cy="1446550"/>
            </a:xfrm>
          </p:grpSpPr>
          <p:sp>
            <p:nvSpPr>
              <p:cNvPr id="40" name="Rectangle 39">
                <a:extLst>
                  <a:ext uri="{FF2B5EF4-FFF2-40B4-BE49-F238E27FC236}">
                    <a16:creationId xmlns:a16="http://schemas.microsoft.com/office/drawing/2014/main" id="{F463A97C-F28D-4ACE-819C-0A69E758AF2D}"/>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41" name="Rectangle 40">
                <a:extLst>
                  <a:ext uri="{FF2B5EF4-FFF2-40B4-BE49-F238E27FC236}">
                    <a16:creationId xmlns:a16="http://schemas.microsoft.com/office/drawing/2014/main" id="{EFAA860E-C2AC-4098-9FBC-414011F9C425}"/>
                  </a:ext>
                </a:extLst>
              </p:cNvPr>
              <p:cNvSpPr/>
              <p:nvPr/>
            </p:nvSpPr>
            <p:spPr>
              <a:xfrm>
                <a:off x="744647" y="821477"/>
                <a:ext cx="633508"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nvGrpSpPr>
            <p:cNvPr id="37" name="Group 36">
              <a:extLst>
                <a:ext uri="{FF2B5EF4-FFF2-40B4-BE49-F238E27FC236}">
                  <a16:creationId xmlns:a16="http://schemas.microsoft.com/office/drawing/2014/main" id="{E378ECBA-B6FB-4FF5-82D2-09B9AC476C3E}"/>
                </a:ext>
              </a:extLst>
            </p:cNvPr>
            <p:cNvGrpSpPr/>
            <p:nvPr/>
          </p:nvGrpSpPr>
          <p:grpSpPr>
            <a:xfrm>
              <a:off x="3689435" y="2428919"/>
              <a:ext cx="690453" cy="1446550"/>
              <a:chOff x="744647" y="821477"/>
              <a:chExt cx="690453" cy="1446550"/>
            </a:xfrm>
          </p:grpSpPr>
          <p:sp>
            <p:nvSpPr>
              <p:cNvPr id="38" name="Rectangle 37">
                <a:extLst>
                  <a:ext uri="{FF2B5EF4-FFF2-40B4-BE49-F238E27FC236}">
                    <a16:creationId xmlns:a16="http://schemas.microsoft.com/office/drawing/2014/main" id="{59331713-37EF-433C-9532-E5474B707BF5}"/>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39" name="Rectangle 38">
                <a:extLst>
                  <a:ext uri="{FF2B5EF4-FFF2-40B4-BE49-F238E27FC236}">
                    <a16:creationId xmlns:a16="http://schemas.microsoft.com/office/drawing/2014/main" id="{C2A1F997-7846-4CBE-81AB-B477121F3B86}"/>
                  </a:ext>
                </a:extLst>
              </p:cNvPr>
              <p:cNvSpPr/>
              <p:nvPr/>
            </p:nvSpPr>
            <p:spPr>
              <a:xfrm>
                <a:off x="744647" y="821477"/>
                <a:ext cx="633507"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grpSp>
        <p:nvGrpSpPr>
          <p:cNvPr id="42" name="Group 41">
            <a:extLst>
              <a:ext uri="{FF2B5EF4-FFF2-40B4-BE49-F238E27FC236}">
                <a16:creationId xmlns:a16="http://schemas.microsoft.com/office/drawing/2014/main" id="{E89D419D-38D6-4492-A783-B19D9E4D1452}"/>
              </a:ext>
            </a:extLst>
          </p:cNvPr>
          <p:cNvGrpSpPr/>
          <p:nvPr/>
        </p:nvGrpSpPr>
        <p:grpSpPr>
          <a:xfrm>
            <a:off x="8406674" y="3935815"/>
            <a:ext cx="3202775" cy="2713252"/>
            <a:chOff x="744647" y="821477"/>
            <a:chExt cx="3635241" cy="3053992"/>
          </a:xfrm>
        </p:grpSpPr>
        <p:sp>
          <p:nvSpPr>
            <p:cNvPr id="43" name="Speech Bubble: Rectangle with Corners Rounded 42">
              <a:extLst>
                <a:ext uri="{FF2B5EF4-FFF2-40B4-BE49-F238E27FC236}">
                  <a16:creationId xmlns:a16="http://schemas.microsoft.com/office/drawing/2014/main" id="{8BD99EA5-D9B4-4D18-A99F-AE9F57C4EBC9}"/>
                </a:ext>
              </a:extLst>
            </p:cNvPr>
            <p:cNvSpPr/>
            <p:nvPr/>
          </p:nvSpPr>
          <p:spPr>
            <a:xfrm>
              <a:off x="961653" y="1123214"/>
              <a:ext cx="3147509" cy="2016277"/>
            </a:xfrm>
            <a:prstGeom prst="wedgeRoundRectCallout">
              <a:avLst>
                <a:gd name="adj1" fmla="val -28440"/>
                <a:gd name="adj2" fmla="val 44292"/>
                <a:gd name="adj3" fmla="val 16667"/>
              </a:avLst>
            </a:prstGeom>
            <a:no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lumMod val="50000"/>
                    </a:schemeClr>
                  </a:solidFill>
                  <a:latin typeface="+mj-lt"/>
                </a:rPr>
                <a:t>“It is useful to know when [information] was last updated”</a:t>
              </a:r>
            </a:p>
          </p:txBody>
        </p:sp>
        <p:grpSp>
          <p:nvGrpSpPr>
            <p:cNvPr id="44" name="Group 43">
              <a:extLst>
                <a:ext uri="{FF2B5EF4-FFF2-40B4-BE49-F238E27FC236}">
                  <a16:creationId xmlns:a16="http://schemas.microsoft.com/office/drawing/2014/main" id="{1F9D1331-8498-4DDA-B5D9-EEC1DE781D51}"/>
                </a:ext>
              </a:extLst>
            </p:cNvPr>
            <p:cNvGrpSpPr/>
            <p:nvPr/>
          </p:nvGrpSpPr>
          <p:grpSpPr>
            <a:xfrm>
              <a:off x="744647" y="821477"/>
              <a:ext cx="690453" cy="1446550"/>
              <a:chOff x="744647" y="821477"/>
              <a:chExt cx="690453" cy="1446550"/>
            </a:xfrm>
          </p:grpSpPr>
          <p:sp>
            <p:nvSpPr>
              <p:cNvPr id="48" name="Rectangle 47">
                <a:extLst>
                  <a:ext uri="{FF2B5EF4-FFF2-40B4-BE49-F238E27FC236}">
                    <a16:creationId xmlns:a16="http://schemas.microsoft.com/office/drawing/2014/main" id="{D27D3423-193A-4BAA-976D-DAE9F504D0BC}"/>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49" name="Rectangle 48">
                <a:extLst>
                  <a:ext uri="{FF2B5EF4-FFF2-40B4-BE49-F238E27FC236}">
                    <a16:creationId xmlns:a16="http://schemas.microsoft.com/office/drawing/2014/main" id="{6EA4D143-AFA9-40BE-82E1-2229A7BDC443}"/>
                  </a:ext>
                </a:extLst>
              </p:cNvPr>
              <p:cNvSpPr/>
              <p:nvPr/>
            </p:nvSpPr>
            <p:spPr>
              <a:xfrm>
                <a:off x="744647" y="821477"/>
                <a:ext cx="633508"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nvGrpSpPr>
            <p:cNvPr id="45" name="Group 44">
              <a:extLst>
                <a:ext uri="{FF2B5EF4-FFF2-40B4-BE49-F238E27FC236}">
                  <a16:creationId xmlns:a16="http://schemas.microsoft.com/office/drawing/2014/main" id="{1A2DB3B1-2207-4EB0-B291-898A29568C91}"/>
                </a:ext>
              </a:extLst>
            </p:cNvPr>
            <p:cNvGrpSpPr/>
            <p:nvPr/>
          </p:nvGrpSpPr>
          <p:grpSpPr>
            <a:xfrm>
              <a:off x="3689435" y="2428919"/>
              <a:ext cx="690453" cy="1446550"/>
              <a:chOff x="744647" y="821477"/>
              <a:chExt cx="690453" cy="1446550"/>
            </a:xfrm>
          </p:grpSpPr>
          <p:sp>
            <p:nvSpPr>
              <p:cNvPr id="46" name="Rectangle 45">
                <a:extLst>
                  <a:ext uri="{FF2B5EF4-FFF2-40B4-BE49-F238E27FC236}">
                    <a16:creationId xmlns:a16="http://schemas.microsoft.com/office/drawing/2014/main" id="{5DD41B83-D8D2-4485-8A27-8EF5802D0CC6}"/>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47" name="Rectangle 46">
                <a:extLst>
                  <a:ext uri="{FF2B5EF4-FFF2-40B4-BE49-F238E27FC236}">
                    <a16:creationId xmlns:a16="http://schemas.microsoft.com/office/drawing/2014/main" id="{7AFCE8FA-073F-40CE-82CA-CF8FC694FEEA}"/>
                  </a:ext>
                </a:extLst>
              </p:cNvPr>
              <p:cNvSpPr/>
              <p:nvPr/>
            </p:nvSpPr>
            <p:spPr>
              <a:xfrm>
                <a:off x="744647" y="821477"/>
                <a:ext cx="633507"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grpSp>
        <p:nvGrpSpPr>
          <p:cNvPr id="50" name="Group 49">
            <a:extLst>
              <a:ext uri="{FF2B5EF4-FFF2-40B4-BE49-F238E27FC236}">
                <a16:creationId xmlns:a16="http://schemas.microsoft.com/office/drawing/2014/main" id="{36FA7A53-38CF-45F3-86CC-7CA195350DC8}"/>
              </a:ext>
            </a:extLst>
          </p:cNvPr>
          <p:cNvGrpSpPr/>
          <p:nvPr/>
        </p:nvGrpSpPr>
        <p:grpSpPr>
          <a:xfrm>
            <a:off x="8553393" y="980334"/>
            <a:ext cx="3056056" cy="3556403"/>
            <a:chOff x="744647" y="948432"/>
            <a:chExt cx="3635241" cy="2927037"/>
          </a:xfrm>
        </p:grpSpPr>
        <p:sp>
          <p:nvSpPr>
            <p:cNvPr id="51" name="Speech Bubble: Rectangle with Corners Rounded 50">
              <a:extLst>
                <a:ext uri="{FF2B5EF4-FFF2-40B4-BE49-F238E27FC236}">
                  <a16:creationId xmlns:a16="http://schemas.microsoft.com/office/drawing/2014/main" id="{933F0E3B-6FCF-4785-9F0D-6C834AE22E2A}"/>
                </a:ext>
              </a:extLst>
            </p:cNvPr>
            <p:cNvSpPr/>
            <p:nvPr/>
          </p:nvSpPr>
          <p:spPr>
            <a:xfrm>
              <a:off x="961653" y="1123214"/>
              <a:ext cx="3147509" cy="2016277"/>
            </a:xfrm>
            <a:prstGeom prst="wedgeRoundRectCallout">
              <a:avLst>
                <a:gd name="adj1" fmla="val -28440"/>
                <a:gd name="adj2" fmla="val 44292"/>
                <a:gd name="adj3" fmla="val 16667"/>
              </a:avLst>
            </a:prstGeom>
            <a:no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solidFill>
                    <a:schemeClr val="tx2">
                      <a:lumMod val="50000"/>
                    </a:schemeClr>
                  </a:solidFill>
                  <a:latin typeface="Gill Sans MT"/>
                </a:rPr>
                <a:t>“We would know whom to contact right away and that person would know a lot about [the] family”</a:t>
              </a:r>
            </a:p>
          </p:txBody>
        </p:sp>
        <p:grpSp>
          <p:nvGrpSpPr>
            <p:cNvPr id="52" name="Group 51">
              <a:extLst>
                <a:ext uri="{FF2B5EF4-FFF2-40B4-BE49-F238E27FC236}">
                  <a16:creationId xmlns:a16="http://schemas.microsoft.com/office/drawing/2014/main" id="{74FE41CD-7BB1-4213-AEA3-7D922A86218D}"/>
                </a:ext>
              </a:extLst>
            </p:cNvPr>
            <p:cNvGrpSpPr/>
            <p:nvPr/>
          </p:nvGrpSpPr>
          <p:grpSpPr>
            <a:xfrm>
              <a:off x="744647" y="948432"/>
              <a:ext cx="690453" cy="1447693"/>
              <a:chOff x="744647" y="948432"/>
              <a:chExt cx="690453" cy="1447693"/>
            </a:xfrm>
          </p:grpSpPr>
          <p:sp>
            <p:nvSpPr>
              <p:cNvPr id="56" name="Rectangle 55">
                <a:extLst>
                  <a:ext uri="{FF2B5EF4-FFF2-40B4-BE49-F238E27FC236}">
                    <a16:creationId xmlns:a16="http://schemas.microsoft.com/office/drawing/2014/main" id="{A06F10B0-2CA7-4428-A82A-2CFAF376AC65}"/>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57" name="Rectangle 56">
                <a:extLst>
                  <a:ext uri="{FF2B5EF4-FFF2-40B4-BE49-F238E27FC236}">
                    <a16:creationId xmlns:a16="http://schemas.microsoft.com/office/drawing/2014/main" id="{B20BBBFE-36D1-4B9B-8ED6-918E34F7FF2C}"/>
                  </a:ext>
                </a:extLst>
              </p:cNvPr>
              <p:cNvSpPr/>
              <p:nvPr/>
            </p:nvSpPr>
            <p:spPr>
              <a:xfrm>
                <a:off x="744647" y="949575"/>
                <a:ext cx="633508"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nvGrpSpPr>
            <p:cNvPr id="53" name="Group 52">
              <a:extLst>
                <a:ext uri="{FF2B5EF4-FFF2-40B4-BE49-F238E27FC236}">
                  <a16:creationId xmlns:a16="http://schemas.microsoft.com/office/drawing/2014/main" id="{EBAE38AB-F85D-4926-9676-D180F3AAED36}"/>
                </a:ext>
              </a:extLst>
            </p:cNvPr>
            <p:cNvGrpSpPr/>
            <p:nvPr/>
          </p:nvGrpSpPr>
          <p:grpSpPr>
            <a:xfrm>
              <a:off x="3689435" y="2428919"/>
              <a:ext cx="690453" cy="1446550"/>
              <a:chOff x="744647" y="821477"/>
              <a:chExt cx="690453" cy="1446550"/>
            </a:xfrm>
          </p:grpSpPr>
          <p:sp>
            <p:nvSpPr>
              <p:cNvPr id="54" name="Rectangle 53">
                <a:extLst>
                  <a:ext uri="{FF2B5EF4-FFF2-40B4-BE49-F238E27FC236}">
                    <a16:creationId xmlns:a16="http://schemas.microsoft.com/office/drawing/2014/main" id="{BB7D4B38-2E5F-46AF-A5CC-E7BBB9540FC2}"/>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55" name="Rectangle 54">
                <a:extLst>
                  <a:ext uri="{FF2B5EF4-FFF2-40B4-BE49-F238E27FC236}">
                    <a16:creationId xmlns:a16="http://schemas.microsoft.com/office/drawing/2014/main" id="{62D42F6A-15EE-49F6-A4FB-393F0524B94A}"/>
                  </a:ext>
                </a:extLst>
              </p:cNvPr>
              <p:cNvSpPr/>
              <p:nvPr/>
            </p:nvSpPr>
            <p:spPr>
              <a:xfrm>
                <a:off x="744647" y="821477"/>
                <a:ext cx="633507"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grpSp>
        <p:nvGrpSpPr>
          <p:cNvPr id="58" name="Group 57">
            <a:extLst>
              <a:ext uri="{FF2B5EF4-FFF2-40B4-BE49-F238E27FC236}">
                <a16:creationId xmlns:a16="http://schemas.microsoft.com/office/drawing/2014/main" id="{50BA6CCF-3C61-4C53-8285-C4BF1962C6E7}"/>
              </a:ext>
            </a:extLst>
          </p:cNvPr>
          <p:cNvGrpSpPr/>
          <p:nvPr/>
        </p:nvGrpSpPr>
        <p:grpSpPr>
          <a:xfrm>
            <a:off x="4502724" y="3845891"/>
            <a:ext cx="3635241" cy="3053992"/>
            <a:chOff x="744647" y="821477"/>
            <a:chExt cx="3635241" cy="3053992"/>
          </a:xfrm>
        </p:grpSpPr>
        <p:sp>
          <p:nvSpPr>
            <p:cNvPr id="59" name="Speech Bubble: Rectangle with Corners Rounded 58">
              <a:extLst>
                <a:ext uri="{FF2B5EF4-FFF2-40B4-BE49-F238E27FC236}">
                  <a16:creationId xmlns:a16="http://schemas.microsoft.com/office/drawing/2014/main" id="{30EC47DD-71C9-4CC6-9026-3C7B6F737243}"/>
                </a:ext>
              </a:extLst>
            </p:cNvPr>
            <p:cNvSpPr/>
            <p:nvPr/>
          </p:nvSpPr>
          <p:spPr>
            <a:xfrm>
              <a:off x="961653" y="1123214"/>
              <a:ext cx="3147509" cy="2016277"/>
            </a:xfrm>
            <a:prstGeom prst="wedgeRoundRectCallout">
              <a:avLst>
                <a:gd name="adj1" fmla="val -28440"/>
                <a:gd name="adj2" fmla="val 44292"/>
                <a:gd name="adj3" fmla="val 16667"/>
              </a:avLst>
            </a:prstGeom>
            <a:no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solidFill>
                    <a:schemeClr val="tx2">
                      <a:lumMod val="50000"/>
                    </a:schemeClr>
                  </a:solidFill>
                  <a:latin typeface="Gill Sans MT"/>
                </a:rPr>
                <a:t>“I would definitely call [an] Adult Social Care practitioner if I had the contact details”</a:t>
              </a:r>
            </a:p>
          </p:txBody>
        </p:sp>
        <p:grpSp>
          <p:nvGrpSpPr>
            <p:cNvPr id="60" name="Group 59">
              <a:extLst>
                <a:ext uri="{FF2B5EF4-FFF2-40B4-BE49-F238E27FC236}">
                  <a16:creationId xmlns:a16="http://schemas.microsoft.com/office/drawing/2014/main" id="{1487E794-5A32-42AA-9913-21A0BC65BD56}"/>
                </a:ext>
              </a:extLst>
            </p:cNvPr>
            <p:cNvGrpSpPr/>
            <p:nvPr/>
          </p:nvGrpSpPr>
          <p:grpSpPr>
            <a:xfrm>
              <a:off x="744647" y="821477"/>
              <a:ext cx="690453" cy="1446550"/>
              <a:chOff x="744647" y="821477"/>
              <a:chExt cx="690453" cy="1446550"/>
            </a:xfrm>
          </p:grpSpPr>
          <p:sp>
            <p:nvSpPr>
              <p:cNvPr id="64" name="Rectangle 63">
                <a:extLst>
                  <a:ext uri="{FF2B5EF4-FFF2-40B4-BE49-F238E27FC236}">
                    <a16:creationId xmlns:a16="http://schemas.microsoft.com/office/drawing/2014/main" id="{09B574B2-6496-4315-8DA7-23BB49B9A24F}"/>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65" name="Rectangle 64">
                <a:extLst>
                  <a:ext uri="{FF2B5EF4-FFF2-40B4-BE49-F238E27FC236}">
                    <a16:creationId xmlns:a16="http://schemas.microsoft.com/office/drawing/2014/main" id="{AE8510E2-03B8-4BDC-ACEB-1C6F8CD982AD}"/>
                  </a:ext>
                </a:extLst>
              </p:cNvPr>
              <p:cNvSpPr/>
              <p:nvPr/>
            </p:nvSpPr>
            <p:spPr>
              <a:xfrm>
                <a:off x="744647" y="821477"/>
                <a:ext cx="633508"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nvGrpSpPr>
            <p:cNvPr id="61" name="Group 60">
              <a:extLst>
                <a:ext uri="{FF2B5EF4-FFF2-40B4-BE49-F238E27FC236}">
                  <a16:creationId xmlns:a16="http://schemas.microsoft.com/office/drawing/2014/main" id="{49FE9F97-9B9C-4634-91AE-46F24B1500E9}"/>
                </a:ext>
              </a:extLst>
            </p:cNvPr>
            <p:cNvGrpSpPr/>
            <p:nvPr/>
          </p:nvGrpSpPr>
          <p:grpSpPr>
            <a:xfrm>
              <a:off x="3689435" y="2428919"/>
              <a:ext cx="690453" cy="1446550"/>
              <a:chOff x="744647" y="821477"/>
              <a:chExt cx="690453" cy="1446550"/>
            </a:xfrm>
          </p:grpSpPr>
          <p:sp>
            <p:nvSpPr>
              <p:cNvPr id="62" name="Rectangle 61">
                <a:extLst>
                  <a:ext uri="{FF2B5EF4-FFF2-40B4-BE49-F238E27FC236}">
                    <a16:creationId xmlns:a16="http://schemas.microsoft.com/office/drawing/2014/main" id="{163A0E3A-D5A8-483A-BFA8-B48DE488EEA5}"/>
                  </a:ext>
                </a:extLst>
              </p:cNvPr>
              <p:cNvSpPr/>
              <p:nvPr/>
            </p:nvSpPr>
            <p:spPr>
              <a:xfrm>
                <a:off x="744647" y="948432"/>
                <a:ext cx="690453" cy="67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tx2">
                      <a:lumMod val="50000"/>
                    </a:schemeClr>
                  </a:solidFill>
                </a:endParaRPr>
              </a:p>
            </p:txBody>
          </p:sp>
          <p:sp>
            <p:nvSpPr>
              <p:cNvPr id="63" name="Rectangle 62">
                <a:extLst>
                  <a:ext uri="{FF2B5EF4-FFF2-40B4-BE49-F238E27FC236}">
                    <a16:creationId xmlns:a16="http://schemas.microsoft.com/office/drawing/2014/main" id="{D1A72743-22F5-4A9A-ADB3-7E98CBE91453}"/>
                  </a:ext>
                </a:extLst>
              </p:cNvPr>
              <p:cNvSpPr/>
              <p:nvPr/>
            </p:nvSpPr>
            <p:spPr>
              <a:xfrm>
                <a:off x="744647" y="821477"/>
                <a:ext cx="633507" cy="1446550"/>
              </a:xfrm>
              <a:prstGeom prst="rect">
                <a:avLst/>
              </a:prstGeom>
            </p:spPr>
            <p:txBody>
              <a:bodyPr wrap="none">
                <a:spAutoFit/>
              </a:bodyPr>
              <a:lstStyle/>
              <a:p>
                <a:pPr algn="ctr"/>
                <a:r>
                  <a:rPr lang="en-US" sz="8800" b="1">
                    <a:solidFill>
                      <a:schemeClr val="tx2">
                        <a:lumMod val="50000"/>
                      </a:schemeClr>
                    </a:solidFill>
                  </a:rPr>
                  <a:t>”</a:t>
                </a:r>
                <a:endParaRPr lang="en-GB" sz="8800" b="1">
                  <a:solidFill>
                    <a:schemeClr val="tx2">
                      <a:lumMod val="50000"/>
                    </a:schemeClr>
                  </a:solidFill>
                </a:endParaRPr>
              </a:p>
            </p:txBody>
          </p:sp>
        </p:grpSp>
      </p:grpSp>
    </p:spTree>
    <p:extLst>
      <p:ext uri="{BB962C8B-B14F-4D97-AF65-F5344CB8AC3E}">
        <p14:creationId xmlns:p14="http://schemas.microsoft.com/office/powerpoint/2010/main" val="192453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6378F4-C864-4431-BCDF-709669EC0B84}"/>
              </a:ext>
            </a:extLst>
          </p:cNvPr>
          <p:cNvSpPr>
            <a:spLocks noGrp="1"/>
          </p:cNvSpPr>
          <p:nvPr>
            <p:ph type="sldNum" sz="quarter" idx="12"/>
          </p:nvPr>
        </p:nvSpPr>
        <p:spPr/>
        <p:txBody>
          <a:bodyPr/>
          <a:lstStyle/>
          <a:p>
            <a:fld id="{C6A4B429-0189-47CD-9DDA-A001F58C55D3}" type="slidenum">
              <a:rPr lang="en-US" smtClean="0"/>
              <a:pPr/>
              <a:t>15</a:t>
            </a:fld>
            <a:endParaRPr lang="en-US"/>
          </a:p>
        </p:txBody>
      </p:sp>
      <p:sp>
        <p:nvSpPr>
          <p:cNvPr id="10" name="Title 1">
            <a:extLst>
              <a:ext uri="{FF2B5EF4-FFF2-40B4-BE49-F238E27FC236}">
                <a16:creationId xmlns:a16="http://schemas.microsoft.com/office/drawing/2014/main" id="{54EB2CEE-A573-42DE-B3B5-0C94B813E3D4}"/>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Overall findings from alpha</a:t>
            </a:r>
            <a:endParaRPr lang="en-GB" b="1"/>
          </a:p>
        </p:txBody>
      </p:sp>
      <p:grpSp>
        <p:nvGrpSpPr>
          <p:cNvPr id="17" name="Group 16">
            <a:extLst>
              <a:ext uri="{FF2B5EF4-FFF2-40B4-BE49-F238E27FC236}">
                <a16:creationId xmlns:a16="http://schemas.microsoft.com/office/drawing/2014/main" id="{C7C221F4-AF90-45E9-9C79-3840F82844DB}"/>
              </a:ext>
            </a:extLst>
          </p:cNvPr>
          <p:cNvGrpSpPr/>
          <p:nvPr/>
        </p:nvGrpSpPr>
        <p:grpSpPr>
          <a:xfrm>
            <a:off x="744647" y="1296417"/>
            <a:ext cx="10813370" cy="3830311"/>
            <a:chOff x="1171367" y="1320801"/>
            <a:chExt cx="10813369" cy="3830311"/>
          </a:xfrm>
        </p:grpSpPr>
        <p:sp>
          <p:nvSpPr>
            <p:cNvPr id="19" name="Rectangle 18">
              <a:extLst>
                <a:ext uri="{FF2B5EF4-FFF2-40B4-BE49-F238E27FC236}">
                  <a16:creationId xmlns:a16="http://schemas.microsoft.com/office/drawing/2014/main" id="{B71F20B5-148C-4290-A50C-B7DE72D0614D}"/>
                </a:ext>
              </a:extLst>
            </p:cNvPr>
            <p:cNvSpPr/>
            <p:nvPr/>
          </p:nvSpPr>
          <p:spPr>
            <a:xfrm>
              <a:off x="3677920" y="1320801"/>
              <a:ext cx="8306816" cy="383031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lvl="0" indent="-342900">
                <a:spcBef>
                  <a:spcPts val="600"/>
                </a:spcBef>
                <a:spcAft>
                  <a:spcPts val="1200"/>
                </a:spcAft>
                <a:defRPr/>
              </a:pPr>
              <a:r>
                <a:rPr lang="en-US" sz="2400">
                  <a:solidFill>
                    <a:prstClr val="black"/>
                  </a:solidFill>
                  <a:latin typeface="Gill Sans MT"/>
                </a:rPr>
                <a:t>From testing the prototypes, we identified:</a:t>
              </a:r>
            </a:p>
            <a:p>
              <a:pPr marL="533400" lvl="0" indent="-342900">
                <a:spcBef>
                  <a:spcPts val="600"/>
                </a:spcBef>
                <a:spcAft>
                  <a:spcPts val="1200"/>
                </a:spcAft>
                <a:buFont typeface="Arial" panose="020B0604020202020204" pitchFamily="34" charset="0"/>
                <a:buChar char="•"/>
                <a:defRPr/>
              </a:pPr>
              <a:r>
                <a:rPr lang="en-US" sz="2400">
                  <a:solidFill>
                    <a:prstClr val="black"/>
                  </a:solidFill>
                  <a:latin typeface="Gill Sans MT"/>
                </a:rPr>
                <a:t>The shortlist of four services to include in the MVP*</a:t>
              </a:r>
            </a:p>
            <a:p>
              <a:pPr marL="533400" lvl="0" indent="-342900">
                <a:spcBef>
                  <a:spcPts val="600"/>
                </a:spcBef>
                <a:spcAft>
                  <a:spcPts val="1200"/>
                </a:spcAft>
                <a:buFont typeface="Arial" panose="020B0604020202020204" pitchFamily="34" charset="0"/>
                <a:buChar char="•"/>
                <a:defRPr/>
              </a:pPr>
              <a:r>
                <a:rPr lang="en-US" sz="2400">
                  <a:solidFill>
                    <a:prstClr val="black"/>
                  </a:solidFill>
                  <a:latin typeface="Gill Sans MT"/>
                </a:rPr>
                <a:t>The minimum set of data fields required for each service in order to provide value to social workers</a:t>
              </a:r>
            </a:p>
            <a:p>
              <a:pPr marL="533400" lvl="0" indent="-342900">
                <a:spcBef>
                  <a:spcPts val="600"/>
                </a:spcBef>
                <a:spcAft>
                  <a:spcPts val="1200"/>
                </a:spcAft>
                <a:buFont typeface="Arial" panose="020B0604020202020204" pitchFamily="34" charset="0"/>
                <a:buChar char="•"/>
                <a:defRPr/>
              </a:pPr>
              <a:r>
                <a:rPr lang="en-US" sz="2400">
                  <a:solidFill>
                    <a:prstClr val="black"/>
                  </a:solidFill>
                  <a:latin typeface="Gill Sans MT"/>
                </a:rPr>
                <a:t>The value that this minimum set of data fields brings for each service in comparison to what information social workers currently have</a:t>
              </a:r>
              <a:endParaRPr lang="en-US" sz="2400">
                <a:solidFill>
                  <a:prstClr val="black"/>
                </a:solidFill>
                <a:latin typeface="Gill Sans MT"/>
                <a:sym typeface="Wingdings" panose="05000000000000000000" pitchFamily="2" charset="2"/>
              </a:endParaRPr>
            </a:p>
          </p:txBody>
        </p:sp>
        <p:sp>
          <p:nvSpPr>
            <p:cNvPr id="20" name="Speech Bubble: Rectangle 19">
              <a:extLst>
                <a:ext uri="{FF2B5EF4-FFF2-40B4-BE49-F238E27FC236}">
                  <a16:creationId xmlns:a16="http://schemas.microsoft.com/office/drawing/2014/main" id="{17B2524E-E17F-4603-8D86-343E523BE320}"/>
                </a:ext>
              </a:extLst>
            </p:cNvPr>
            <p:cNvSpPr/>
            <p:nvPr/>
          </p:nvSpPr>
          <p:spPr>
            <a:xfrm>
              <a:off x="1171367" y="1320802"/>
              <a:ext cx="2364313" cy="3830310"/>
            </a:xfrm>
            <a:prstGeom prst="wedgeRectCallout">
              <a:avLst>
                <a:gd name="adj1" fmla="val 52383"/>
                <a:gd name="adj2" fmla="val -23044"/>
              </a:avLst>
            </a:prstGeom>
            <a:solidFill>
              <a:schemeClr val="accent1">
                <a:lumMod val="75000"/>
              </a:schemeClr>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a:ln>
                    <a:noFill/>
                  </a:ln>
                  <a:solidFill>
                    <a:prstClr val="white"/>
                  </a:solidFill>
                  <a:effectLst/>
                  <a:uLnTx/>
                  <a:uFillTx/>
                  <a:latin typeface="Gill Sans MT"/>
                  <a:ea typeface="+mn-ea"/>
                  <a:cs typeface="+mn-cs"/>
                </a:rPr>
                <a:t>Alpha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a:solidFill>
                    <a:prstClr val="white"/>
                  </a:solidFill>
                  <a:latin typeface="Gill Sans MT"/>
                </a:rPr>
                <a:t>Finding</a:t>
              </a:r>
              <a:r>
                <a:rPr kumimoji="0" lang="en-US" sz="3000" b="0" i="0" u="none" strike="noStrike" kern="1200" cap="none" spc="0" normalizeH="0" baseline="0" noProof="0">
                  <a:ln>
                    <a:noFill/>
                  </a:ln>
                  <a:solidFill>
                    <a:prstClr val="white"/>
                  </a:solidFill>
                  <a:effectLst/>
                  <a:uLnTx/>
                  <a:uFillTx/>
                  <a:latin typeface="Gill Sans MT"/>
                  <a:ea typeface="+mn-ea"/>
                  <a:cs typeface="+mn-cs"/>
                </a:rPr>
                <a:t>s</a:t>
              </a:r>
            </a:p>
          </p:txBody>
        </p:sp>
      </p:grpSp>
      <p:grpSp>
        <p:nvGrpSpPr>
          <p:cNvPr id="3" name="Group 2">
            <a:extLst>
              <a:ext uri="{FF2B5EF4-FFF2-40B4-BE49-F238E27FC236}">
                <a16:creationId xmlns:a16="http://schemas.microsoft.com/office/drawing/2014/main" id="{A4D41D78-7DA1-4D72-B96A-E4EC8955D709}"/>
              </a:ext>
            </a:extLst>
          </p:cNvPr>
          <p:cNvGrpSpPr/>
          <p:nvPr/>
        </p:nvGrpSpPr>
        <p:grpSpPr>
          <a:xfrm>
            <a:off x="744646" y="5790570"/>
            <a:ext cx="10815080" cy="830970"/>
            <a:chOff x="744646" y="5790570"/>
            <a:chExt cx="10815080" cy="830970"/>
          </a:xfrm>
        </p:grpSpPr>
        <p:sp>
          <p:nvSpPr>
            <p:cNvPr id="11" name="TextBox 10">
              <a:extLst>
                <a:ext uri="{FF2B5EF4-FFF2-40B4-BE49-F238E27FC236}">
                  <a16:creationId xmlns:a16="http://schemas.microsoft.com/office/drawing/2014/main" id="{B81C30DF-BDFB-4A95-9C22-1039111CECBF}"/>
                </a:ext>
              </a:extLst>
            </p:cNvPr>
            <p:cNvSpPr txBox="1"/>
            <p:nvPr/>
          </p:nvSpPr>
          <p:spPr>
            <a:xfrm>
              <a:off x="778679" y="5975209"/>
              <a:ext cx="10781047" cy="646331"/>
            </a:xfrm>
            <a:prstGeom prst="rect">
              <a:avLst/>
            </a:prstGeom>
            <a:noFill/>
          </p:spPr>
          <p:txBody>
            <a:bodyPr wrap="square" lIns="0" tIns="0" rIns="0" bIns="0" rtlCol="0" anchor="t">
              <a:spAutoFit/>
            </a:bodyPr>
            <a:lstStyle/>
            <a:p>
              <a:r>
                <a:rPr lang="en-US" sz="1400">
                  <a:latin typeface="+mj-lt"/>
                </a:rPr>
                <a:t>*In a </a:t>
              </a:r>
              <a:r>
                <a:rPr lang="en-US" sz="1400" err="1">
                  <a:latin typeface="+mj-lt"/>
                </a:rPr>
                <a:t>prioritisation</a:t>
              </a:r>
              <a:r>
                <a:rPr lang="en-US" sz="1400">
                  <a:latin typeface="+mj-lt"/>
                </a:rPr>
                <a:t> exercise with the local authorities, we ranked 12 services according to the value they bring to social workers, and how technically feasible their information would be to access for the tool. From this,  Adult Social Care, Housing, Police and School were selected.</a:t>
              </a:r>
            </a:p>
            <a:p>
              <a:endParaRPr lang="en-GB" sz="1400">
                <a:latin typeface="+mj-lt"/>
              </a:endParaRPr>
            </a:p>
          </p:txBody>
        </p:sp>
        <p:cxnSp>
          <p:nvCxnSpPr>
            <p:cNvPr id="12" name="Straight Connector 11">
              <a:extLst>
                <a:ext uri="{FF2B5EF4-FFF2-40B4-BE49-F238E27FC236}">
                  <a16:creationId xmlns:a16="http://schemas.microsoft.com/office/drawing/2014/main" id="{321C1CCB-1228-4C71-BE3A-FA750D936214}"/>
                </a:ext>
              </a:extLst>
            </p:cNvPr>
            <p:cNvCxnSpPr>
              <a:cxnSpLocks/>
            </p:cNvCxnSpPr>
            <p:nvPr/>
          </p:nvCxnSpPr>
          <p:spPr>
            <a:xfrm>
              <a:off x="744646" y="5790570"/>
              <a:ext cx="1063058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744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06FD-CC71-49A8-B670-69F0AA9B1409}"/>
              </a:ext>
            </a:extLst>
          </p:cNvPr>
          <p:cNvSpPr>
            <a:spLocks noGrp="1"/>
          </p:cNvSpPr>
          <p:nvPr>
            <p:ph type="title"/>
          </p:nvPr>
        </p:nvSpPr>
        <p:spPr/>
        <p:txBody>
          <a:bodyPr/>
          <a:lstStyle/>
          <a:p>
            <a:r>
              <a:rPr lang="en-US" b="1"/>
              <a:t>Validation of the alpha findings</a:t>
            </a:r>
            <a:endParaRPr lang="en-GB" b="1"/>
          </a:p>
        </p:txBody>
      </p:sp>
      <p:sp>
        <p:nvSpPr>
          <p:cNvPr id="4" name="Slide Number Placeholder 3">
            <a:extLst>
              <a:ext uri="{FF2B5EF4-FFF2-40B4-BE49-F238E27FC236}">
                <a16:creationId xmlns:a16="http://schemas.microsoft.com/office/drawing/2014/main" id="{FB98A79E-4FDA-4E82-8F5A-8B72893B6F54}"/>
              </a:ext>
            </a:extLst>
          </p:cNvPr>
          <p:cNvSpPr>
            <a:spLocks noGrp="1"/>
          </p:cNvSpPr>
          <p:nvPr>
            <p:ph type="sldNum" sz="quarter" idx="12"/>
          </p:nvPr>
        </p:nvSpPr>
        <p:spPr/>
        <p:txBody>
          <a:bodyPr/>
          <a:lstStyle/>
          <a:p>
            <a:fld id="{C6A4B429-0189-47CD-9DDA-A001F58C55D3}" type="slidenum">
              <a:rPr lang="en-US" smtClean="0"/>
              <a:pPr/>
              <a:t>16</a:t>
            </a:fld>
            <a:endParaRPr lang="en-US"/>
          </a:p>
        </p:txBody>
      </p:sp>
      <p:sp>
        <p:nvSpPr>
          <p:cNvPr id="5" name="Rectangle 4">
            <a:extLst>
              <a:ext uri="{FF2B5EF4-FFF2-40B4-BE49-F238E27FC236}">
                <a16:creationId xmlns:a16="http://schemas.microsoft.com/office/drawing/2014/main" id="{A1366862-7812-4316-96EB-31E78CFEE391}"/>
              </a:ext>
            </a:extLst>
          </p:cNvPr>
          <p:cNvSpPr/>
          <p:nvPr/>
        </p:nvSpPr>
        <p:spPr>
          <a:xfrm>
            <a:off x="744647" y="1560302"/>
            <a:ext cx="4262779" cy="3737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a:solidFill>
                  <a:schemeClr val="tx1"/>
                </a:solidFill>
                <a:latin typeface="+mj-lt"/>
              </a:rPr>
              <a:t>In the alpha extension, we sought to validate our findings.  We conducted user research with two other local authorities - North Somerset and Bracknell Forest – taking the total to five.</a:t>
            </a:r>
          </a:p>
        </p:txBody>
      </p:sp>
      <p:grpSp>
        <p:nvGrpSpPr>
          <p:cNvPr id="10" name="Group 9">
            <a:extLst>
              <a:ext uri="{FF2B5EF4-FFF2-40B4-BE49-F238E27FC236}">
                <a16:creationId xmlns:a16="http://schemas.microsoft.com/office/drawing/2014/main" id="{7E795AD3-298E-4B25-B0CB-D386E4C7B7A8}"/>
              </a:ext>
            </a:extLst>
          </p:cNvPr>
          <p:cNvGrpSpPr/>
          <p:nvPr/>
        </p:nvGrpSpPr>
        <p:grpSpPr>
          <a:xfrm>
            <a:off x="6062965" y="391933"/>
            <a:ext cx="5218872" cy="5996314"/>
            <a:chOff x="6588406" y="1248196"/>
            <a:chExt cx="4115157" cy="4773582"/>
          </a:xfrm>
        </p:grpSpPr>
        <p:pic>
          <p:nvPicPr>
            <p:cNvPr id="7" name="Picture 6">
              <a:extLst>
                <a:ext uri="{FF2B5EF4-FFF2-40B4-BE49-F238E27FC236}">
                  <a16:creationId xmlns:a16="http://schemas.microsoft.com/office/drawing/2014/main" id="{F925D623-7C2B-4686-A9D5-5F44FD204553}"/>
                </a:ext>
              </a:extLst>
            </p:cNvPr>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588406" y="1248196"/>
              <a:ext cx="4115157" cy="4773582"/>
            </a:xfrm>
            <a:prstGeom prst="rect">
              <a:avLst/>
            </a:prstGeom>
          </p:spPr>
        </p:pic>
        <p:pic>
          <p:nvPicPr>
            <p:cNvPr id="9" name="Graphic 8" descr="Marker">
              <a:extLst>
                <a:ext uri="{FF2B5EF4-FFF2-40B4-BE49-F238E27FC236}">
                  <a16:creationId xmlns:a16="http://schemas.microsoft.com/office/drawing/2014/main" id="{0C6C6348-79FC-4349-86EA-E5AE17861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88420" y="4744806"/>
              <a:ext cx="679668" cy="679668"/>
            </a:xfrm>
            <a:prstGeom prst="rect">
              <a:avLst/>
            </a:prstGeom>
          </p:spPr>
        </p:pic>
        <p:pic>
          <p:nvPicPr>
            <p:cNvPr id="19" name="Graphic 18" descr="Marker">
              <a:extLst>
                <a:ext uri="{FF2B5EF4-FFF2-40B4-BE49-F238E27FC236}">
                  <a16:creationId xmlns:a16="http://schemas.microsoft.com/office/drawing/2014/main" id="{81377CE3-F386-4668-92B1-5C7585A2DD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03970" y="3676241"/>
              <a:ext cx="679668" cy="679668"/>
            </a:xfrm>
            <a:prstGeom prst="rect">
              <a:avLst/>
            </a:prstGeom>
          </p:spPr>
        </p:pic>
        <p:pic>
          <p:nvPicPr>
            <p:cNvPr id="20" name="Graphic 19" descr="Marker">
              <a:extLst>
                <a:ext uri="{FF2B5EF4-FFF2-40B4-BE49-F238E27FC236}">
                  <a16:creationId xmlns:a16="http://schemas.microsoft.com/office/drawing/2014/main" id="{2139DB74-8558-4B2D-A46C-4E65D7BAC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13738" y="3397841"/>
              <a:ext cx="679668" cy="679668"/>
            </a:xfrm>
            <a:prstGeom prst="rect">
              <a:avLst/>
            </a:prstGeom>
          </p:spPr>
        </p:pic>
        <p:pic>
          <p:nvPicPr>
            <p:cNvPr id="21" name="Graphic 20" descr="Marker">
              <a:extLst>
                <a:ext uri="{FF2B5EF4-FFF2-40B4-BE49-F238E27FC236}">
                  <a16:creationId xmlns:a16="http://schemas.microsoft.com/office/drawing/2014/main" id="{E2251967-C09B-47D9-B241-3E7DB631F8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2304" y="4695880"/>
              <a:ext cx="679668" cy="679668"/>
            </a:xfrm>
            <a:prstGeom prst="rect">
              <a:avLst/>
            </a:prstGeom>
          </p:spPr>
        </p:pic>
        <p:pic>
          <p:nvPicPr>
            <p:cNvPr id="22" name="Graphic 21" descr="Marker">
              <a:extLst>
                <a:ext uri="{FF2B5EF4-FFF2-40B4-BE49-F238E27FC236}">
                  <a16:creationId xmlns:a16="http://schemas.microsoft.com/office/drawing/2014/main" id="{AE3334D5-7137-433C-B421-2131A9F1E5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45163" y="4573683"/>
              <a:ext cx="679668" cy="679668"/>
            </a:xfrm>
            <a:prstGeom prst="rect">
              <a:avLst/>
            </a:prstGeom>
          </p:spPr>
        </p:pic>
      </p:grpSp>
      <p:sp>
        <p:nvSpPr>
          <p:cNvPr id="11" name="TextBox 10">
            <a:extLst>
              <a:ext uri="{FF2B5EF4-FFF2-40B4-BE49-F238E27FC236}">
                <a16:creationId xmlns:a16="http://schemas.microsoft.com/office/drawing/2014/main" id="{F118C511-BF43-45A6-B189-33F0883AB885}"/>
              </a:ext>
            </a:extLst>
          </p:cNvPr>
          <p:cNvSpPr txBox="1"/>
          <p:nvPr/>
        </p:nvSpPr>
        <p:spPr>
          <a:xfrm>
            <a:off x="744646" y="721948"/>
            <a:ext cx="6064715" cy="246221"/>
          </a:xfrm>
          <a:prstGeom prst="rect">
            <a:avLst/>
          </a:prstGeom>
          <a:noFill/>
        </p:spPr>
        <p:txBody>
          <a:bodyPr wrap="square" lIns="0" tIns="0" rIns="0" bIns="0" rtlCol="0">
            <a:spAutoFit/>
          </a:bodyPr>
          <a:lstStyle/>
          <a:p>
            <a:r>
              <a:rPr lang="en-US" sz="1600">
                <a:solidFill>
                  <a:srgbClr val="556991"/>
                </a:solidFill>
                <a:latin typeface="+mj-lt"/>
              </a:rPr>
              <a:t>WITH LOCAL AUTHORITIES FROM AROUND THE COUNTRY</a:t>
            </a:r>
            <a:endParaRPr lang="en-GB" sz="1600" err="1">
              <a:solidFill>
                <a:srgbClr val="556991"/>
              </a:solidFill>
              <a:latin typeface="+mj-lt"/>
            </a:endParaRPr>
          </a:p>
        </p:txBody>
      </p:sp>
    </p:spTree>
    <p:extLst>
      <p:ext uri="{BB962C8B-B14F-4D97-AF65-F5344CB8AC3E}">
        <p14:creationId xmlns:p14="http://schemas.microsoft.com/office/powerpoint/2010/main" val="139974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06FD-CC71-49A8-B670-69F0AA9B1409}"/>
              </a:ext>
            </a:extLst>
          </p:cNvPr>
          <p:cNvSpPr>
            <a:spLocks noGrp="1"/>
          </p:cNvSpPr>
          <p:nvPr>
            <p:ph type="title"/>
          </p:nvPr>
        </p:nvSpPr>
        <p:spPr/>
        <p:txBody>
          <a:bodyPr/>
          <a:lstStyle/>
          <a:p>
            <a:r>
              <a:rPr lang="en-US" b="1"/>
              <a:t>Validation of the alpha findings</a:t>
            </a:r>
            <a:endParaRPr lang="en-GB" b="1"/>
          </a:p>
        </p:txBody>
      </p:sp>
      <p:sp>
        <p:nvSpPr>
          <p:cNvPr id="4" name="Slide Number Placeholder 3">
            <a:extLst>
              <a:ext uri="{FF2B5EF4-FFF2-40B4-BE49-F238E27FC236}">
                <a16:creationId xmlns:a16="http://schemas.microsoft.com/office/drawing/2014/main" id="{FB98A79E-4FDA-4E82-8F5A-8B72893B6F54}"/>
              </a:ext>
            </a:extLst>
          </p:cNvPr>
          <p:cNvSpPr>
            <a:spLocks noGrp="1"/>
          </p:cNvSpPr>
          <p:nvPr>
            <p:ph type="sldNum" sz="quarter" idx="12"/>
          </p:nvPr>
        </p:nvSpPr>
        <p:spPr/>
        <p:txBody>
          <a:bodyPr/>
          <a:lstStyle/>
          <a:p>
            <a:fld id="{C6A4B429-0189-47CD-9DDA-A001F58C55D3}" type="slidenum">
              <a:rPr lang="en-US" smtClean="0"/>
              <a:pPr/>
              <a:t>17</a:t>
            </a:fld>
            <a:endParaRPr lang="en-US"/>
          </a:p>
        </p:txBody>
      </p:sp>
      <p:sp>
        <p:nvSpPr>
          <p:cNvPr id="6" name="Rectangle: Rounded Corners 5">
            <a:extLst>
              <a:ext uri="{FF2B5EF4-FFF2-40B4-BE49-F238E27FC236}">
                <a16:creationId xmlns:a16="http://schemas.microsoft.com/office/drawing/2014/main" id="{9FB4803C-72CF-43F3-8B27-B63C4EC60AED}"/>
              </a:ext>
            </a:extLst>
          </p:cNvPr>
          <p:cNvSpPr/>
          <p:nvPr/>
        </p:nvSpPr>
        <p:spPr>
          <a:xfrm>
            <a:off x="744647" y="2323946"/>
            <a:ext cx="10630586" cy="3380998"/>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47675" indent="-190500"/>
            <a:r>
              <a:rPr lang="en-US" sz="2200">
                <a:solidFill>
                  <a:schemeClr val="tx1"/>
                </a:solidFill>
                <a:latin typeface="+mj-lt"/>
              </a:rPr>
              <a:t>We heard from the residents that:</a:t>
            </a:r>
          </a:p>
          <a:p>
            <a:pPr marL="447675" indent="-190500">
              <a:spcBef>
                <a:spcPts val="1200"/>
              </a:spcBef>
              <a:buFont typeface="Arial" panose="020B0604020202020204" pitchFamily="34" charset="0"/>
              <a:buChar char="•"/>
            </a:pPr>
            <a:r>
              <a:rPr lang="en-US" sz="2200">
                <a:solidFill>
                  <a:schemeClr val="tx1"/>
                </a:solidFill>
                <a:latin typeface="+mj-lt"/>
              </a:rPr>
              <a:t>They understood the benefits of social workers having access to their information because </a:t>
            </a:r>
            <a:r>
              <a:rPr lang="en-US" sz="2200" i="1">
                <a:solidFill>
                  <a:schemeClr val="tx1"/>
                </a:solidFill>
                <a:latin typeface="+mj-lt"/>
              </a:rPr>
              <a:t>“it can help them help [us].”</a:t>
            </a:r>
            <a:r>
              <a:rPr lang="en-US" sz="2200">
                <a:solidFill>
                  <a:schemeClr val="tx1"/>
                </a:solidFill>
                <a:latin typeface="+mj-lt"/>
              </a:rPr>
              <a:t> </a:t>
            </a:r>
          </a:p>
          <a:p>
            <a:pPr marL="447675" indent="-190500">
              <a:spcBef>
                <a:spcPts val="1200"/>
              </a:spcBef>
              <a:buFont typeface="Arial" panose="020B0604020202020204" pitchFamily="34" charset="0"/>
              <a:buChar char="•"/>
            </a:pPr>
            <a:r>
              <a:rPr lang="en-US" sz="2200">
                <a:solidFill>
                  <a:schemeClr val="tx1"/>
                </a:solidFill>
                <a:latin typeface="+mj-lt"/>
              </a:rPr>
              <a:t>They felt information accessible to social workers should not be limited to children because </a:t>
            </a:r>
            <a:r>
              <a:rPr lang="en-US" sz="2200" i="1">
                <a:solidFill>
                  <a:schemeClr val="tx1"/>
                </a:solidFill>
                <a:latin typeface="+mj-lt"/>
              </a:rPr>
              <a:t>“it is adult[s] that [are] the risk to the child.”</a:t>
            </a:r>
          </a:p>
          <a:p>
            <a:pPr marL="447675" indent="-190500">
              <a:spcBef>
                <a:spcPts val="1200"/>
              </a:spcBef>
              <a:buFont typeface="Arial" panose="020B0604020202020204" pitchFamily="34" charset="0"/>
              <a:buChar char="•"/>
            </a:pPr>
            <a:r>
              <a:rPr lang="en-US" sz="2200">
                <a:solidFill>
                  <a:schemeClr val="tx1"/>
                </a:solidFill>
                <a:latin typeface="+mj-lt"/>
              </a:rPr>
              <a:t>They believed sharing information at this level was proportionate because social workers </a:t>
            </a:r>
            <a:r>
              <a:rPr lang="en-US" sz="2200" i="1">
                <a:solidFill>
                  <a:schemeClr val="tx1"/>
                </a:solidFill>
                <a:latin typeface="+mj-lt"/>
              </a:rPr>
              <a:t>“need to protect children.”</a:t>
            </a:r>
          </a:p>
        </p:txBody>
      </p:sp>
      <p:sp>
        <p:nvSpPr>
          <p:cNvPr id="7" name="Rectangle 6">
            <a:extLst>
              <a:ext uri="{FF2B5EF4-FFF2-40B4-BE49-F238E27FC236}">
                <a16:creationId xmlns:a16="http://schemas.microsoft.com/office/drawing/2014/main" id="{4A4FFCDE-3728-41C0-A61E-647C2A7DD538}"/>
              </a:ext>
            </a:extLst>
          </p:cNvPr>
          <p:cNvSpPr/>
          <p:nvPr/>
        </p:nvSpPr>
        <p:spPr>
          <a:xfrm>
            <a:off x="689351" y="1429071"/>
            <a:ext cx="10630586" cy="1070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a:solidFill>
                  <a:schemeClr val="tx1"/>
                </a:solidFill>
                <a:latin typeface="+mj-lt"/>
              </a:rPr>
              <a:t>We also conducted user research with residents who have previously experienced children’s social care.  We wanted to ensure that we were also capturing their voice.</a:t>
            </a:r>
            <a:endParaRPr lang="en-US" sz="2400">
              <a:solidFill>
                <a:schemeClr val="tx1"/>
              </a:solidFill>
              <a:latin typeface="+mj-lt"/>
            </a:endParaRPr>
          </a:p>
        </p:txBody>
      </p:sp>
      <p:sp>
        <p:nvSpPr>
          <p:cNvPr id="8" name="TextBox 7">
            <a:extLst>
              <a:ext uri="{FF2B5EF4-FFF2-40B4-BE49-F238E27FC236}">
                <a16:creationId xmlns:a16="http://schemas.microsoft.com/office/drawing/2014/main" id="{0F52C85B-B150-44FF-BE3A-CE18E7D33EE8}"/>
              </a:ext>
            </a:extLst>
          </p:cNvPr>
          <p:cNvSpPr txBox="1"/>
          <p:nvPr/>
        </p:nvSpPr>
        <p:spPr>
          <a:xfrm>
            <a:off x="744646" y="721948"/>
            <a:ext cx="6687285" cy="246221"/>
          </a:xfrm>
          <a:prstGeom prst="rect">
            <a:avLst/>
          </a:prstGeom>
          <a:noFill/>
        </p:spPr>
        <p:txBody>
          <a:bodyPr wrap="square" lIns="0" tIns="0" rIns="0" bIns="0" rtlCol="0">
            <a:spAutoFit/>
          </a:bodyPr>
          <a:lstStyle/>
          <a:p>
            <a:r>
              <a:rPr lang="en-US" sz="1600">
                <a:solidFill>
                  <a:srgbClr val="556991"/>
                </a:solidFill>
                <a:latin typeface="+mj-lt"/>
              </a:rPr>
              <a:t>WITH RESIDENTS WHO’VE EXPERIENCED CHILDREN SOCIAL CARE</a:t>
            </a:r>
            <a:endParaRPr lang="en-GB" sz="1600" err="1">
              <a:solidFill>
                <a:srgbClr val="556991"/>
              </a:solidFill>
              <a:latin typeface="+mj-lt"/>
            </a:endParaRPr>
          </a:p>
        </p:txBody>
      </p:sp>
    </p:spTree>
    <p:extLst>
      <p:ext uri="{BB962C8B-B14F-4D97-AF65-F5344CB8AC3E}">
        <p14:creationId xmlns:p14="http://schemas.microsoft.com/office/powerpoint/2010/main" val="128938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866C74-48DA-4F7A-9131-4F4BC1CC9EE2}"/>
              </a:ext>
            </a:extLst>
          </p:cNvPr>
          <p:cNvSpPr>
            <a:spLocks noGrp="1"/>
          </p:cNvSpPr>
          <p:nvPr>
            <p:ph type="sldNum" sz="quarter" idx="12"/>
          </p:nvPr>
        </p:nvSpPr>
        <p:spPr/>
        <p:txBody>
          <a:bodyPr/>
          <a:lstStyle/>
          <a:p>
            <a:fld id="{C6A4B429-0189-47CD-9DDA-A001F58C55D3}" type="slidenum">
              <a:rPr lang="en-US" smtClean="0"/>
              <a:pPr/>
              <a:t>18</a:t>
            </a:fld>
            <a:endParaRPr lang="en-US"/>
          </a:p>
        </p:txBody>
      </p:sp>
      <p:grpSp>
        <p:nvGrpSpPr>
          <p:cNvPr id="2" name="Group 1">
            <a:extLst>
              <a:ext uri="{FF2B5EF4-FFF2-40B4-BE49-F238E27FC236}">
                <a16:creationId xmlns:a16="http://schemas.microsoft.com/office/drawing/2014/main" id="{3114FD23-3A95-4F9D-A460-A4D5F9EEE64C}"/>
              </a:ext>
            </a:extLst>
          </p:cNvPr>
          <p:cNvGrpSpPr/>
          <p:nvPr/>
        </p:nvGrpSpPr>
        <p:grpSpPr>
          <a:xfrm>
            <a:off x="587352" y="1063991"/>
            <a:ext cx="10702651" cy="5127597"/>
            <a:chOff x="872564" y="1063991"/>
            <a:chExt cx="10417439" cy="5127597"/>
          </a:xfrm>
        </p:grpSpPr>
        <p:grpSp>
          <p:nvGrpSpPr>
            <p:cNvPr id="19" name="Group 18">
              <a:extLst>
                <a:ext uri="{FF2B5EF4-FFF2-40B4-BE49-F238E27FC236}">
                  <a16:creationId xmlns:a16="http://schemas.microsoft.com/office/drawing/2014/main" id="{CD6D2A63-72F3-42D6-A091-BA434248B93E}"/>
                </a:ext>
              </a:extLst>
            </p:cNvPr>
            <p:cNvGrpSpPr/>
            <p:nvPr/>
          </p:nvGrpSpPr>
          <p:grpSpPr>
            <a:xfrm>
              <a:off x="872564" y="1063991"/>
              <a:ext cx="10409273" cy="3658724"/>
              <a:chOff x="-232814" y="1102496"/>
              <a:chExt cx="10409273" cy="3667499"/>
            </a:xfrm>
          </p:grpSpPr>
          <p:sp>
            <p:nvSpPr>
              <p:cNvPr id="27" name="Rectangle 26">
                <a:extLst>
                  <a:ext uri="{FF2B5EF4-FFF2-40B4-BE49-F238E27FC236}">
                    <a16:creationId xmlns:a16="http://schemas.microsoft.com/office/drawing/2014/main" id="{4EF95398-8705-47C1-9212-94756AA289FB}"/>
                  </a:ext>
                </a:extLst>
              </p:cNvPr>
              <p:cNvSpPr/>
              <p:nvPr/>
            </p:nvSpPr>
            <p:spPr>
              <a:xfrm>
                <a:off x="-232814" y="1102496"/>
                <a:ext cx="10409273" cy="3667499"/>
              </a:xfrm>
              <a:prstGeom prst="rect">
                <a:avLst/>
              </a:prstGeom>
              <a:no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A7D49C17-2199-479C-ADB9-04DEACE89033}"/>
                  </a:ext>
                </a:extLst>
              </p:cNvPr>
              <p:cNvSpPr/>
              <p:nvPr/>
            </p:nvSpPr>
            <p:spPr>
              <a:xfrm>
                <a:off x="-72635" y="1388816"/>
                <a:ext cx="10185296" cy="830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600">
                    <a:solidFill>
                      <a:schemeClr val="tx1"/>
                    </a:solidFill>
                    <a:latin typeface="Gill Sans MT"/>
                  </a:rPr>
                  <a:t>By the end of alpha, we had </a:t>
                </a:r>
                <a:r>
                  <a:rPr lang="en-US" sz="2600">
                    <a:solidFill>
                      <a:prstClr val="black"/>
                    </a:solidFill>
                    <a:latin typeface="Gill Sans MT"/>
                    <a:sym typeface="Wingdings" panose="05000000000000000000" pitchFamily="2" charset="2"/>
                  </a:rPr>
                  <a:t>confirmed the appropriate level of information for each of the 4 services that would be included in the MVP of the tool:</a:t>
                </a:r>
              </a:p>
              <a:p>
                <a:pPr lvl="0"/>
                <a:endParaRPr lang="en-GB" sz="2200">
                  <a:solidFill>
                    <a:schemeClr val="tx1"/>
                  </a:solidFill>
                  <a:latin typeface="Gill Sans MT"/>
                </a:endParaRPr>
              </a:p>
            </p:txBody>
          </p:sp>
        </p:grpSp>
        <p:sp>
          <p:nvSpPr>
            <p:cNvPr id="48" name="Rectangle 47">
              <a:extLst>
                <a:ext uri="{FF2B5EF4-FFF2-40B4-BE49-F238E27FC236}">
                  <a16:creationId xmlns:a16="http://schemas.microsoft.com/office/drawing/2014/main" id="{F705CEBA-C97A-4C4D-99A2-D334117D9799}"/>
                </a:ext>
              </a:extLst>
            </p:cNvPr>
            <p:cNvSpPr/>
            <p:nvPr/>
          </p:nvSpPr>
          <p:spPr>
            <a:xfrm>
              <a:off x="880730" y="4860087"/>
              <a:ext cx="10409273" cy="1331501"/>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846C1D3A-BCD5-43AA-84B4-1199D52E5F68}"/>
              </a:ext>
            </a:extLst>
          </p:cNvPr>
          <p:cNvSpPr/>
          <p:nvPr/>
        </p:nvSpPr>
        <p:spPr>
          <a:xfrm>
            <a:off x="587352" y="5066570"/>
            <a:ext cx="10979694" cy="1134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600">
                <a:solidFill>
                  <a:schemeClr val="bg1"/>
                </a:solidFill>
                <a:latin typeface="+mj-lt"/>
              </a:rPr>
              <a:t>The key next step was to identify a design pattern that would enable </a:t>
            </a:r>
          </a:p>
          <a:p>
            <a:pPr algn="ctr"/>
            <a:r>
              <a:rPr lang="en-US" sz="2600">
                <a:solidFill>
                  <a:schemeClr val="bg1"/>
                </a:solidFill>
                <a:latin typeface="+mj-lt"/>
              </a:rPr>
              <a:t>Family Context to scale across multiple local authorities. </a:t>
            </a:r>
          </a:p>
        </p:txBody>
      </p:sp>
      <p:pic>
        <p:nvPicPr>
          <p:cNvPr id="20" name="Picture 4" descr="Image result for police icon black">
            <a:extLst>
              <a:ext uri="{FF2B5EF4-FFF2-40B4-BE49-F238E27FC236}">
                <a16:creationId xmlns:a16="http://schemas.microsoft.com/office/drawing/2014/main" id="{5A055F8B-96DB-45BF-A915-8663E6DD40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4701" y="3838891"/>
            <a:ext cx="664971" cy="594576"/>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City">
            <a:extLst>
              <a:ext uri="{FF2B5EF4-FFF2-40B4-BE49-F238E27FC236}">
                <a16:creationId xmlns:a16="http://schemas.microsoft.com/office/drawing/2014/main" id="{4E57A386-8558-4268-B7D4-DF18F6D7411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4035" y="2656106"/>
            <a:ext cx="874430" cy="781861"/>
          </a:xfrm>
          <a:prstGeom prst="rect">
            <a:avLst/>
          </a:prstGeom>
        </p:spPr>
      </p:pic>
      <p:pic>
        <p:nvPicPr>
          <p:cNvPr id="22" name="Graphic 21" descr="Man and woman">
            <a:extLst>
              <a:ext uri="{FF2B5EF4-FFF2-40B4-BE49-F238E27FC236}">
                <a16:creationId xmlns:a16="http://schemas.microsoft.com/office/drawing/2014/main" id="{A41A3172-7D5D-4CFE-B2A7-0C151FEF6B1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79973" y="2607799"/>
            <a:ext cx="874428" cy="781859"/>
          </a:xfrm>
          <a:prstGeom prst="rect">
            <a:avLst/>
          </a:prstGeom>
        </p:spPr>
      </p:pic>
      <p:pic>
        <p:nvPicPr>
          <p:cNvPr id="23" name="Picture 8" descr="Image result for SCHOOL icon">
            <a:extLst>
              <a:ext uri="{FF2B5EF4-FFF2-40B4-BE49-F238E27FC236}">
                <a16:creationId xmlns:a16="http://schemas.microsoft.com/office/drawing/2014/main" id="{919CB266-AFB1-4895-B23B-056EC4EA82D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2593" t="7757" r="12741" b="10221"/>
          <a:stretch/>
        </p:blipFill>
        <p:spPr bwMode="auto">
          <a:xfrm>
            <a:off x="6816359" y="3608006"/>
            <a:ext cx="789782" cy="81644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3A19AD8-58F4-478E-80C5-7667D80E8AB4}"/>
              </a:ext>
            </a:extLst>
          </p:cNvPr>
          <p:cNvSpPr txBox="1"/>
          <p:nvPr/>
        </p:nvSpPr>
        <p:spPr>
          <a:xfrm>
            <a:off x="3354401" y="3936347"/>
            <a:ext cx="1027524" cy="399663"/>
          </a:xfrm>
          <a:prstGeom prst="rect">
            <a:avLst/>
          </a:prstGeom>
          <a:noFill/>
        </p:spPr>
        <p:txBody>
          <a:bodyPr wrap="square" lIns="0" tIns="0" rIns="0" bIns="0" rtlCol="0">
            <a:spAutoFit/>
          </a:bodyPr>
          <a:lstStyle/>
          <a:p>
            <a:pPr marL="88900">
              <a:lnSpc>
                <a:spcPct val="107000"/>
              </a:lnSpc>
              <a:spcAft>
                <a:spcPts val="800"/>
              </a:spcAft>
            </a:pPr>
            <a:r>
              <a:rPr lang="en-GB" sz="2600" b="1">
                <a:latin typeface="Gill Sans MT" panose="020B0502020104020203" pitchFamily="34" charset="0"/>
                <a:ea typeface="Calibri" panose="020F0502020204030204" pitchFamily="34" charset="0"/>
                <a:cs typeface="Times New Roman" panose="02020603050405020304" pitchFamily="18" charset="0"/>
              </a:rPr>
              <a:t>Police</a:t>
            </a:r>
            <a:r>
              <a:rPr lang="en-GB" sz="2600">
                <a:latin typeface="Gill Sans MT" panose="020B0502020104020203" pitchFamily="34" charset="0"/>
                <a:ea typeface="Calibri" panose="020F0502020204030204" pitchFamily="34" charset="0"/>
                <a:cs typeface="Times New Roman" panose="02020603050405020304" pitchFamily="18" charset="0"/>
              </a:rPr>
              <a:t> </a:t>
            </a:r>
          </a:p>
        </p:txBody>
      </p:sp>
      <p:sp>
        <p:nvSpPr>
          <p:cNvPr id="25" name="TextBox 24">
            <a:extLst>
              <a:ext uri="{FF2B5EF4-FFF2-40B4-BE49-F238E27FC236}">
                <a16:creationId xmlns:a16="http://schemas.microsoft.com/office/drawing/2014/main" id="{798B68EA-AEBE-4108-AC97-08FCEE25428D}"/>
              </a:ext>
            </a:extLst>
          </p:cNvPr>
          <p:cNvSpPr txBox="1"/>
          <p:nvPr/>
        </p:nvSpPr>
        <p:spPr>
          <a:xfrm>
            <a:off x="7741118" y="2857455"/>
            <a:ext cx="1511706" cy="399663"/>
          </a:xfrm>
          <a:prstGeom prst="rect">
            <a:avLst/>
          </a:prstGeom>
          <a:noFill/>
        </p:spPr>
        <p:txBody>
          <a:bodyPr wrap="square" lIns="0" tIns="0" rIns="0" bIns="0" rtlCol="0">
            <a:spAutoFit/>
          </a:bodyPr>
          <a:lstStyle/>
          <a:p>
            <a:pPr marL="88900">
              <a:lnSpc>
                <a:spcPct val="107000"/>
              </a:lnSpc>
              <a:spcAft>
                <a:spcPts val="800"/>
              </a:spcAft>
            </a:pPr>
            <a:r>
              <a:rPr lang="en-GB" sz="2600" b="1">
                <a:latin typeface="Gill Sans MT" panose="020B0502020104020203" pitchFamily="34" charset="0"/>
                <a:ea typeface="Calibri" panose="020F0502020204030204" pitchFamily="34" charset="0"/>
                <a:cs typeface="Times New Roman" panose="02020603050405020304" pitchFamily="18" charset="0"/>
              </a:rPr>
              <a:t>Housing</a:t>
            </a:r>
            <a:endParaRPr lang="en-GB" sz="2600">
              <a:latin typeface="Gill Sans MT" panose="020B0502020104020203"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941E23A2-0D17-464D-9019-F0A1965068BB}"/>
              </a:ext>
            </a:extLst>
          </p:cNvPr>
          <p:cNvSpPr txBox="1"/>
          <p:nvPr/>
        </p:nvSpPr>
        <p:spPr>
          <a:xfrm>
            <a:off x="3366532" y="2857455"/>
            <a:ext cx="2808621" cy="399663"/>
          </a:xfrm>
          <a:prstGeom prst="rect">
            <a:avLst/>
          </a:prstGeom>
          <a:noFill/>
        </p:spPr>
        <p:txBody>
          <a:bodyPr wrap="square" lIns="0" tIns="0" rIns="0" bIns="0" rtlCol="0">
            <a:spAutoFit/>
          </a:bodyPr>
          <a:lstStyle/>
          <a:p>
            <a:pPr marL="88900">
              <a:lnSpc>
                <a:spcPct val="107000"/>
              </a:lnSpc>
              <a:spcAft>
                <a:spcPts val="800"/>
              </a:spcAft>
            </a:pPr>
            <a:r>
              <a:rPr lang="en-GB" sz="2600" b="1">
                <a:latin typeface="Gill Sans MT" panose="020B0502020104020203" pitchFamily="34" charset="0"/>
                <a:ea typeface="Calibri" panose="020F0502020204030204" pitchFamily="34" charset="0"/>
                <a:cs typeface="Times New Roman" panose="02020603050405020304" pitchFamily="18" charset="0"/>
              </a:rPr>
              <a:t>Adult Social Care</a:t>
            </a:r>
            <a:endParaRPr lang="en-GB" sz="2600">
              <a:latin typeface="Gill Sans MT" panose="020B0502020104020203" pitchFamily="34"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5E6C17E4-3894-4C56-9156-ECE1E2EF8C74}"/>
              </a:ext>
            </a:extLst>
          </p:cNvPr>
          <p:cNvSpPr txBox="1"/>
          <p:nvPr/>
        </p:nvSpPr>
        <p:spPr>
          <a:xfrm>
            <a:off x="7779621" y="3966310"/>
            <a:ext cx="1413827" cy="399663"/>
          </a:xfrm>
          <a:prstGeom prst="rect">
            <a:avLst/>
          </a:prstGeom>
          <a:noFill/>
        </p:spPr>
        <p:txBody>
          <a:bodyPr wrap="square" lIns="0" tIns="0" rIns="0" bIns="0" rtlCol="0">
            <a:spAutoFit/>
          </a:bodyPr>
          <a:lstStyle/>
          <a:p>
            <a:pPr marL="88900">
              <a:lnSpc>
                <a:spcPct val="107000"/>
              </a:lnSpc>
              <a:spcAft>
                <a:spcPts val="800"/>
              </a:spcAft>
            </a:pPr>
            <a:r>
              <a:rPr lang="en-GB" sz="2600" b="1">
                <a:latin typeface="Gill Sans MT" panose="020B0502020104020203" pitchFamily="34" charset="0"/>
                <a:ea typeface="Calibri" panose="020F0502020204030204" pitchFamily="34" charset="0"/>
                <a:cs typeface="Times New Roman" panose="02020603050405020304" pitchFamily="18" charset="0"/>
              </a:rPr>
              <a:t>School </a:t>
            </a:r>
            <a:endParaRPr lang="en-GB" sz="2600">
              <a:latin typeface="Gill Sans MT" panose="020B0502020104020203" pitchFamily="34" charset="0"/>
              <a:ea typeface="Calibri" panose="020F0502020204030204" pitchFamily="34" charset="0"/>
              <a:cs typeface="Times New Roman" panose="02020603050405020304" pitchFamily="18" charset="0"/>
            </a:endParaRPr>
          </a:p>
        </p:txBody>
      </p:sp>
      <p:sp>
        <p:nvSpPr>
          <p:cNvPr id="29" name="Title 1">
            <a:extLst>
              <a:ext uri="{FF2B5EF4-FFF2-40B4-BE49-F238E27FC236}">
                <a16:creationId xmlns:a16="http://schemas.microsoft.com/office/drawing/2014/main" id="{728B7235-4161-4E68-8C9D-8873728001B0}"/>
              </a:ext>
            </a:extLst>
          </p:cNvPr>
          <p:cNvSpPr>
            <a:spLocks noGrp="1"/>
          </p:cNvSpPr>
          <p:nvPr>
            <p:ph type="title"/>
          </p:nvPr>
        </p:nvSpPr>
        <p:spPr>
          <a:xfrm>
            <a:off x="744647" y="430843"/>
            <a:ext cx="9730316" cy="679668"/>
          </a:xfrm>
        </p:spPr>
        <p:txBody>
          <a:bodyPr/>
          <a:lstStyle/>
          <a:p>
            <a:r>
              <a:rPr lang="en-US" b="1"/>
              <a:t>The outcome of alpha</a:t>
            </a:r>
            <a:endParaRPr lang="en-GB" b="1"/>
          </a:p>
        </p:txBody>
      </p:sp>
    </p:spTree>
    <p:extLst>
      <p:ext uri="{BB962C8B-B14F-4D97-AF65-F5344CB8AC3E}">
        <p14:creationId xmlns:p14="http://schemas.microsoft.com/office/powerpoint/2010/main" val="3889660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8" name="Text Placeholder 16">
            <a:extLst>
              <a:ext uri="{FF2B5EF4-FFF2-40B4-BE49-F238E27FC236}">
                <a16:creationId xmlns:a16="http://schemas.microsoft.com/office/drawing/2014/main" id="{5881944C-59ED-47CA-9AFC-78EAE06B5D61}"/>
              </a:ext>
            </a:extLst>
          </p:cNvPr>
          <p:cNvSpPr txBox="1">
            <a:spLocks/>
          </p:cNvSpPr>
          <p:nvPr/>
        </p:nvSpPr>
        <p:spPr>
          <a:xfrm>
            <a:off x="1168716" y="1581198"/>
            <a:ext cx="8721170" cy="409575"/>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GB" sz="2400" cap="all">
                <a:ln w="3175">
                  <a:noFill/>
                </a:ln>
                <a:solidFill>
                  <a:schemeClr val="bg1"/>
                </a:solidFill>
                <a:latin typeface="Gill Sans MT"/>
              </a:rPr>
              <a:t>Overview of private beta user research</a:t>
            </a:r>
          </a:p>
        </p:txBody>
      </p:sp>
    </p:spTree>
    <p:extLst>
      <p:ext uri="{BB962C8B-B14F-4D97-AF65-F5344CB8AC3E}">
        <p14:creationId xmlns:p14="http://schemas.microsoft.com/office/powerpoint/2010/main" val="82839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FEE1-E656-481C-94FC-1548B1F9FC66}"/>
              </a:ext>
            </a:extLst>
          </p:cNvPr>
          <p:cNvSpPr>
            <a:spLocks noGrp="1"/>
          </p:cNvSpPr>
          <p:nvPr>
            <p:ph type="title"/>
          </p:nvPr>
        </p:nvSpPr>
        <p:spPr/>
        <p:txBody>
          <a:bodyPr/>
          <a:lstStyle/>
          <a:p>
            <a:r>
              <a:rPr lang="en-US" b="1" err="1"/>
              <a:t>COntents</a:t>
            </a:r>
            <a:endParaRPr lang="en-GB" b="1"/>
          </a:p>
        </p:txBody>
      </p:sp>
      <p:sp>
        <p:nvSpPr>
          <p:cNvPr id="4" name="Slide Number Placeholder 3">
            <a:extLst>
              <a:ext uri="{FF2B5EF4-FFF2-40B4-BE49-F238E27FC236}">
                <a16:creationId xmlns:a16="http://schemas.microsoft.com/office/drawing/2014/main" id="{2ECCB2C2-98F1-4F88-914D-965F4E058CFA}"/>
              </a:ext>
            </a:extLst>
          </p:cNvPr>
          <p:cNvSpPr>
            <a:spLocks noGrp="1"/>
          </p:cNvSpPr>
          <p:nvPr>
            <p:ph type="sldNum" sz="quarter" idx="12"/>
          </p:nvPr>
        </p:nvSpPr>
        <p:spPr/>
        <p:txBody>
          <a:bodyPr/>
          <a:lstStyle/>
          <a:p>
            <a:fld id="{C6A4B429-0189-47CD-9DDA-A001F58C55D3}" type="slidenum">
              <a:rPr lang="en-US" smtClean="0"/>
              <a:pPr/>
              <a:t>2</a:t>
            </a:fld>
            <a:endParaRPr lang="en-US"/>
          </a:p>
        </p:txBody>
      </p:sp>
      <p:sp>
        <p:nvSpPr>
          <p:cNvPr id="5" name="Content Placeholder 3">
            <a:extLst>
              <a:ext uri="{FF2B5EF4-FFF2-40B4-BE49-F238E27FC236}">
                <a16:creationId xmlns:a16="http://schemas.microsoft.com/office/drawing/2014/main" id="{533AC458-3B07-41F0-909C-00C989461670}"/>
              </a:ext>
            </a:extLst>
          </p:cNvPr>
          <p:cNvSpPr txBox="1">
            <a:spLocks/>
          </p:cNvSpPr>
          <p:nvPr/>
        </p:nvSpPr>
        <p:spPr>
          <a:xfrm>
            <a:off x="744647" y="1552873"/>
            <a:ext cx="6244838" cy="4315665"/>
          </a:xfrm>
          <a:prstGeom prst="rect">
            <a:avLst/>
          </a:prstGeom>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800"/>
              </a:spcBef>
              <a:buAutoNum type="arabicPeriod"/>
            </a:pPr>
            <a:r>
              <a:rPr lang="en-US" sz="2200" b="0">
                <a:latin typeface="+mj-lt"/>
              </a:rPr>
              <a:t>Project Context</a:t>
            </a:r>
          </a:p>
          <a:p>
            <a:pPr marL="457200" indent="-457200">
              <a:spcBef>
                <a:spcPts val="1800"/>
              </a:spcBef>
              <a:buAutoNum type="arabicPeriod"/>
            </a:pPr>
            <a:r>
              <a:rPr lang="en-US" sz="2200" b="0">
                <a:latin typeface="+mj-lt"/>
              </a:rPr>
              <a:t>Recap of Alpha User Research</a:t>
            </a:r>
          </a:p>
          <a:p>
            <a:pPr marL="457200" indent="-457200">
              <a:spcBef>
                <a:spcPts val="1800"/>
              </a:spcBef>
              <a:buAutoNum type="arabicPeriod"/>
            </a:pPr>
            <a:r>
              <a:rPr lang="en-US" sz="2200" b="0">
                <a:latin typeface="+mj-lt"/>
              </a:rPr>
              <a:t>Overview of Private Beta User Research</a:t>
            </a:r>
          </a:p>
          <a:p>
            <a:pPr marL="457200" indent="-457200">
              <a:spcBef>
                <a:spcPts val="1800"/>
              </a:spcBef>
              <a:buAutoNum type="arabicPeriod"/>
            </a:pPr>
            <a:r>
              <a:rPr lang="en-US" sz="2200" b="0">
                <a:latin typeface="+mj-lt"/>
              </a:rPr>
              <a:t>Private Beta User Research Findings</a:t>
            </a:r>
          </a:p>
          <a:p>
            <a:pPr marL="457200" indent="-457200">
              <a:spcBef>
                <a:spcPts val="1800"/>
              </a:spcBef>
              <a:buAutoNum type="arabicPeriod"/>
            </a:pPr>
            <a:r>
              <a:rPr lang="en-US" sz="2200" b="0">
                <a:latin typeface="+mj-lt"/>
              </a:rPr>
              <a:t>Next Steps</a:t>
            </a:r>
          </a:p>
          <a:p>
            <a:pPr marL="457200" indent="-457200">
              <a:spcBef>
                <a:spcPts val="1800"/>
              </a:spcBef>
              <a:buAutoNum type="arabicPeriod"/>
            </a:pPr>
            <a:endParaRPr lang="en-US" sz="2200" b="0">
              <a:latin typeface="+mj-lt"/>
            </a:endParaRPr>
          </a:p>
          <a:p>
            <a:pPr marL="457200" indent="-457200">
              <a:spcBef>
                <a:spcPts val="1800"/>
              </a:spcBef>
              <a:buAutoNum type="arabicPeriod"/>
            </a:pPr>
            <a:endParaRPr lang="en-GB" sz="2200" b="0">
              <a:latin typeface="+mj-lt"/>
            </a:endParaRPr>
          </a:p>
        </p:txBody>
      </p:sp>
    </p:spTree>
    <p:extLst>
      <p:ext uri="{BB962C8B-B14F-4D97-AF65-F5344CB8AC3E}">
        <p14:creationId xmlns:p14="http://schemas.microsoft.com/office/powerpoint/2010/main" val="381550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EC0-A1D1-4E28-9350-DCA28DC5F639}"/>
              </a:ext>
            </a:extLst>
          </p:cNvPr>
          <p:cNvSpPr>
            <a:spLocks noGrp="1"/>
          </p:cNvSpPr>
          <p:nvPr>
            <p:ph type="title"/>
          </p:nvPr>
        </p:nvSpPr>
        <p:spPr/>
        <p:txBody>
          <a:bodyPr/>
          <a:lstStyle/>
          <a:p>
            <a:r>
              <a:rPr lang="en-US" b="1"/>
              <a:t>Briefing - Terms for understanding social workers’ practice</a:t>
            </a:r>
            <a:endParaRPr lang="en-GB" b="1"/>
          </a:p>
        </p:txBody>
      </p:sp>
      <p:graphicFrame>
        <p:nvGraphicFramePr>
          <p:cNvPr id="5" name="Table 5">
            <a:extLst>
              <a:ext uri="{FF2B5EF4-FFF2-40B4-BE49-F238E27FC236}">
                <a16:creationId xmlns:a16="http://schemas.microsoft.com/office/drawing/2014/main" id="{7203F38D-27C0-4DEB-BF8E-43B80CF8DEB9}"/>
              </a:ext>
            </a:extLst>
          </p:cNvPr>
          <p:cNvGraphicFramePr>
            <a:graphicFrameLocks noGrp="1"/>
          </p:cNvGraphicFramePr>
          <p:nvPr>
            <p:ph idx="1"/>
            <p:extLst>
              <p:ext uri="{D42A27DB-BD31-4B8C-83A1-F6EECF244321}">
                <p14:modId xmlns:p14="http://schemas.microsoft.com/office/powerpoint/2010/main" val="1557694583"/>
              </p:ext>
            </p:extLst>
          </p:nvPr>
        </p:nvGraphicFramePr>
        <p:xfrm>
          <a:off x="744647" y="1036526"/>
          <a:ext cx="10702706" cy="5621084"/>
        </p:xfrm>
        <a:graphic>
          <a:graphicData uri="http://schemas.openxmlformats.org/drawingml/2006/table">
            <a:tbl>
              <a:tblPr firstRow="1" bandRow="1">
                <a:tableStyleId>{5C22544A-7EE6-4342-B048-85BDC9FD1C3A}</a:tableStyleId>
              </a:tblPr>
              <a:tblGrid>
                <a:gridCol w="2162482">
                  <a:extLst>
                    <a:ext uri="{9D8B030D-6E8A-4147-A177-3AD203B41FA5}">
                      <a16:colId xmlns:a16="http://schemas.microsoft.com/office/drawing/2014/main" val="866085341"/>
                    </a:ext>
                  </a:extLst>
                </a:gridCol>
                <a:gridCol w="8540224">
                  <a:extLst>
                    <a:ext uri="{9D8B030D-6E8A-4147-A177-3AD203B41FA5}">
                      <a16:colId xmlns:a16="http://schemas.microsoft.com/office/drawing/2014/main" val="2141414206"/>
                    </a:ext>
                  </a:extLst>
                </a:gridCol>
              </a:tblGrid>
              <a:tr h="500444">
                <a:tc>
                  <a:txBody>
                    <a:bodyPr/>
                    <a:lstStyle/>
                    <a:p>
                      <a:r>
                        <a:rPr lang="en-US" sz="2000" b="0">
                          <a:latin typeface="+mj-lt"/>
                        </a:rPr>
                        <a:t>Term</a:t>
                      </a:r>
                      <a:endParaRPr lang="en-GB" sz="2000" b="0">
                        <a:latin typeface="+mj-lt"/>
                      </a:endParaRPr>
                    </a:p>
                  </a:txBody>
                  <a:tcPr anchor="ctr">
                    <a:solidFill>
                      <a:schemeClr val="tx2">
                        <a:lumMod val="75000"/>
                      </a:schemeClr>
                    </a:solidFill>
                  </a:tcPr>
                </a:tc>
                <a:tc>
                  <a:txBody>
                    <a:bodyPr/>
                    <a:lstStyle/>
                    <a:p>
                      <a:r>
                        <a:rPr lang="en-US" sz="2000" b="0">
                          <a:latin typeface="+mj-lt"/>
                        </a:rPr>
                        <a:t>Definition</a:t>
                      </a:r>
                      <a:endParaRPr lang="en-GB" sz="2000" b="0">
                        <a:latin typeface="+mj-lt"/>
                      </a:endParaRPr>
                    </a:p>
                  </a:txBody>
                  <a:tcPr anchor="ctr">
                    <a:solidFill>
                      <a:schemeClr val="tx2">
                        <a:lumMod val="75000"/>
                      </a:schemeClr>
                    </a:solidFill>
                  </a:tcPr>
                </a:tc>
                <a:extLst>
                  <a:ext uri="{0D108BD9-81ED-4DB2-BD59-A6C34878D82A}">
                    <a16:rowId xmlns:a16="http://schemas.microsoft.com/office/drawing/2014/main" val="1679053702"/>
                  </a:ext>
                </a:extLst>
              </a:tr>
              <a:tr h="1140244">
                <a:tc>
                  <a:txBody>
                    <a:bodyPr/>
                    <a:lstStyle/>
                    <a:p>
                      <a:r>
                        <a:rPr lang="en-US" sz="2000">
                          <a:latin typeface="+mj-lt"/>
                        </a:rPr>
                        <a:t>Referral</a:t>
                      </a:r>
                      <a:endParaRPr lang="en-GB" sz="2000">
                        <a:latin typeface="+mj-lt"/>
                      </a:endParaRPr>
                    </a:p>
                  </a:txBody>
                  <a:tcPr>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800">
                          <a:latin typeface="+mj-lt"/>
                        </a:rPr>
                        <a:t>When someone contacts Children’s Services to raise a concern over the wellbeing of a child, that contact is recorded and triaged. One possible outcome of the triage is a referral for social work assessment.  You will find mock referrals on </a:t>
                      </a:r>
                      <a:r>
                        <a:rPr lang="en-GB" sz="1800" kern="1200">
                          <a:solidFill>
                            <a:srgbClr val="0087B1"/>
                          </a:solidFill>
                          <a:latin typeface="+mj-lt"/>
                          <a:ea typeface="+mn-ea"/>
                          <a:cs typeface="+mn-cs"/>
                          <a:hlinkClick r:id="rId2">
                            <a:extLst>
                              <a:ext uri="{A12FA001-AC4F-418D-AE19-62706E023703}">
                                <ahyp:hlinkClr xmlns:ahyp="http://schemas.microsoft.com/office/drawing/2018/hyperlinkcolor" val="tx"/>
                              </a:ext>
                            </a:extLst>
                          </a:hlinkClick>
                        </a:rPr>
                        <a:t>our private beta GitHub repository</a:t>
                      </a:r>
                      <a:r>
                        <a:rPr lang="en-GB" sz="1800" kern="1200">
                          <a:solidFill>
                            <a:schemeClr val="tx1"/>
                          </a:solidFill>
                          <a:latin typeface="+mj-lt"/>
                          <a:ea typeface="+mn-ea"/>
                          <a:cs typeface="+mn-cs"/>
                        </a:rPr>
                        <a:t>.</a:t>
                      </a:r>
                    </a:p>
                    <a:p>
                      <a:pPr marL="0" indent="0">
                        <a:buFont typeface="Arial" panose="020B0604020202020204" pitchFamily="34" charset="0"/>
                        <a:buNone/>
                      </a:pPr>
                      <a:endParaRPr lang="en-GB" sz="1800">
                        <a:solidFill>
                          <a:schemeClr val="tx1"/>
                        </a:solidFill>
                        <a:latin typeface="+mj-lt"/>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2636343"/>
                  </a:ext>
                </a:extLst>
              </a:tr>
              <a:tr h="866051">
                <a:tc>
                  <a:txBody>
                    <a:bodyPr/>
                    <a:lstStyle/>
                    <a:p>
                      <a:r>
                        <a:rPr lang="en-US" sz="2000">
                          <a:latin typeface="+mj-lt"/>
                        </a:rPr>
                        <a:t>Children’s social work assessment</a:t>
                      </a:r>
                      <a:endParaRPr lang="en-GB" sz="20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800">
                          <a:latin typeface="+mj-lt"/>
                        </a:rPr>
                        <a:t>Assessments are carried out by social workers to identify the needs of a child and to ensure that families are appropriately supported to meet them.</a:t>
                      </a:r>
                    </a:p>
                    <a:p>
                      <a:pPr marL="285750" indent="-285750">
                        <a:buFont typeface="Arial" panose="020B0604020202020204" pitchFamily="34" charset="0"/>
                        <a:buChar char="•"/>
                      </a:pPr>
                      <a:endParaRPr lang="en-US" sz="18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637519"/>
                  </a:ext>
                </a:extLst>
              </a:tr>
              <a:tr h="2743200">
                <a:tc>
                  <a:txBody>
                    <a:bodyPr/>
                    <a:lstStyle/>
                    <a:p>
                      <a:r>
                        <a:rPr lang="en-US" sz="2000">
                          <a:latin typeface="+mj-lt"/>
                        </a:rPr>
                        <a:t>Case Management System</a:t>
                      </a:r>
                      <a:endParaRPr lang="en-GB" sz="20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spcBef>
                          <a:spcPts val="1200"/>
                        </a:spcBef>
                        <a:buFont typeface="Arial" panose="020B0604020202020204" pitchFamily="34" charset="0"/>
                        <a:buChar char="•"/>
                      </a:pPr>
                      <a:r>
                        <a:rPr lang="en-US" sz="1800">
                          <a:latin typeface="+mj-lt"/>
                        </a:rPr>
                        <a:t>Social workers use Case Management Systems to collect information on the children and families they support. For example, by recording the case notes from phone calls and visits.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800">
                          <a:latin typeface="+mj-lt"/>
                        </a:rPr>
                        <a:t>Most Case Management Systems have a relationships function, where social workers can link relevant individuals to a child. This helps them to build up a general picture of family relationships.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800">
                          <a:latin typeface="+mj-lt"/>
                        </a:rPr>
                        <a:t>The Children’s Services department in Leeds use Mosaic as their Case Management System; whereas, Stockport use </a:t>
                      </a:r>
                      <a:r>
                        <a:rPr lang="en-US" sz="1800" err="1">
                          <a:latin typeface="+mj-lt"/>
                        </a:rPr>
                        <a:t>LiquidLogic</a:t>
                      </a:r>
                      <a:r>
                        <a:rPr lang="en-US" sz="1800">
                          <a:latin typeface="+mj-lt"/>
                        </a:rPr>
                        <a: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829247"/>
                  </a:ext>
                </a:extLst>
              </a:tr>
            </a:tbl>
          </a:graphicData>
        </a:graphic>
      </p:graphicFrame>
      <p:sp>
        <p:nvSpPr>
          <p:cNvPr id="4" name="Slide Number Placeholder 3">
            <a:extLst>
              <a:ext uri="{FF2B5EF4-FFF2-40B4-BE49-F238E27FC236}">
                <a16:creationId xmlns:a16="http://schemas.microsoft.com/office/drawing/2014/main" id="{676CCED7-244A-4C95-AD23-398149F469D3}"/>
              </a:ext>
            </a:extLst>
          </p:cNvPr>
          <p:cNvSpPr>
            <a:spLocks noGrp="1"/>
          </p:cNvSpPr>
          <p:nvPr>
            <p:ph type="sldNum" sz="quarter" idx="12"/>
          </p:nvPr>
        </p:nvSpPr>
        <p:spPr/>
        <p:txBody>
          <a:bodyPr/>
          <a:lstStyle/>
          <a:p>
            <a:fld id="{C6A4B429-0189-47CD-9DDA-A001F58C55D3}" type="slidenum">
              <a:rPr lang="en-US" smtClean="0"/>
              <a:pPr/>
              <a:t>20</a:t>
            </a:fld>
            <a:endParaRPr lang="en-US"/>
          </a:p>
        </p:txBody>
      </p:sp>
    </p:spTree>
    <p:extLst>
      <p:ext uri="{BB962C8B-B14F-4D97-AF65-F5344CB8AC3E}">
        <p14:creationId xmlns:p14="http://schemas.microsoft.com/office/powerpoint/2010/main" val="355523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568B-352A-4A42-87B9-9A1C6484DEE8}"/>
              </a:ext>
            </a:extLst>
          </p:cNvPr>
          <p:cNvSpPr>
            <a:spLocks noGrp="1"/>
          </p:cNvSpPr>
          <p:nvPr>
            <p:ph type="title"/>
          </p:nvPr>
        </p:nvSpPr>
        <p:spPr/>
        <p:txBody>
          <a:bodyPr/>
          <a:lstStyle/>
          <a:p>
            <a:r>
              <a:rPr lang="en-US" b="1"/>
              <a:t>The Objectives of beta User research</a:t>
            </a:r>
            <a:endParaRPr lang="en-GB" b="1"/>
          </a:p>
        </p:txBody>
      </p:sp>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21</a:t>
            </a:fld>
            <a:endParaRPr lang="en-US"/>
          </a:p>
        </p:txBody>
      </p:sp>
      <p:grpSp>
        <p:nvGrpSpPr>
          <p:cNvPr id="8" name="Group 7">
            <a:extLst>
              <a:ext uri="{FF2B5EF4-FFF2-40B4-BE49-F238E27FC236}">
                <a16:creationId xmlns:a16="http://schemas.microsoft.com/office/drawing/2014/main" id="{F48AA9FC-56DC-4F44-ADE0-51D2070984F0}"/>
              </a:ext>
            </a:extLst>
          </p:cNvPr>
          <p:cNvGrpSpPr/>
          <p:nvPr/>
        </p:nvGrpSpPr>
        <p:grpSpPr>
          <a:xfrm>
            <a:off x="789937" y="1025133"/>
            <a:ext cx="10441517" cy="5320401"/>
            <a:chOff x="904237" y="1025133"/>
            <a:chExt cx="10441517" cy="5320401"/>
          </a:xfrm>
        </p:grpSpPr>
        <p:sp>
          <p:nvSpPr>
            <p:cNvPr id="5" name="Rectangle: Rounded Corners 4">
              <a:extLst>
                <a:ext uri="{FF2B5EF4-FFF2-40B4-BE49-F238E27FC236}">
                  <a16:creationId xmlns:a16="http://schemas.microsoft.com/office/drawing/2014/main" id="{E8B876D6-8ADC-499B-A567-9FB78A96D8A2}"/>
                </a:ext>
              </a:extLst>
            </p:cNvPr>
            <p:cNvSpPr/>
            <p:nvPr/>
          </p:nvSpPr>
          <p:spPr>
            <a:xfrm>
              <a:off x="904237" y="1025133"/>
              <a:ext cx="4925064" cy="5303748"/>
            </a:xfrm>
            <a:prstGeom prst="roundRect">
              <a:avLst>
                <a:gd name="adj" fmla="val 630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schemeClr val="bg1"/>
                </a:solidFill>
                <a:latin typeface="+mj-lt"/>
              </a:endParaRPr>
            </a:p>
            <a:p>
              <a:r>
                <a:rPr lang="en-US" sz="2600">
                  <a:solidFill>
                    <a:schemeClr val="bg1"/>
                  </a:solidFill>
                  <a:latin typeface="+mj-lt"/>
                </a:rPr>
                <a:t>There were two main objectives:</a:t>
              </a:r>
            </a:p>
            <a:p>
              <a:endParaRPr lang="en-US" sz="2900">
                <a:solidFill>
                  <a:schemeClr val="bg1"/>
                </a:solidFill>
                <a:latin typeface="+mj-lt"/>
              </a:endParaRPr>
            </a:p>
            <a:p>
              <a:pPr algn="ctr"/>
              <a:endParaRPr lang="en-GB">
                <a:solidFill>
                  <a:schemeClr val="bg1"/>
                </a:solidFill>
                <a:latin typeface="+mj-lt"/>
              </a:endParaRPr>
            </a:p>
          </p:txBody>
        </p:sp>
        <p:sp>
          <p:nvSpPr>
            <p:cNvPr id="7" name="Rectangle: Rounded Corners 6">
              <a:extLst>
                <a:ext uri="{FF2B5EF4-FFF2-40B4-BE49-F238E27FC236}">
                  <a16:creationId xmlns:a16="http://schemas.microsoft.com/office/drawing/2014/main" id="{BE0576AD-9952-4284-8755-6650C36EC040}"/>
                </a:ext>
              </a:extLst>
            </p:cNvPr>
            <p:cNvSpPr/>
            <p:nvPr/>
          </p:nvSpPr>
          <p:spPr>
            <a:xfrm>
              <a:off x="6015567" y="1044587"/>
              <a:ext cx="5330187" cy="5300947"/>
            </a:xfrm>
            <a:prstGeom prst="roundRect">
              <a:avLst>
                <a:gd name="adj" fmla="val 630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200">
                <a:solidFill>
                  <a:schemeClr val="tx1"/>
                </a:solidFill>
                <a:latin typeface="+mj-lt"/>
              </a:endParaRPr>
            </a:p>
            <a:p>
              <a:endParaRPr lang="en-GB" sz="2200">
                <a:solidFill>
                  <a:schemeClr val="tx1"/>
                </a:solidFill>
                <a:latin typeface="+mj-lt"/>
              </a:endParaRPr>
            </a:p>
            <a:p>
              <a:endParaRPr lang="en-GB" sz="2200">
                <a:solidFill>
                  <a:schemeClr val="tx1"/>
                </a:solidFill>
                <a:latin typeface="+mj-lt"/>
              </a:endParaRPr>
            </a:p>
          </p:txBody>
        </p:sp>
        <p:sp>
          <p:nvSpPr>
            <p:cNvPr id="3" name="TextBox 2">
              <a:extLst>
                <a:ext uri="{FF2B5EF4-FFF2-40B4-BE49-F238E27FC236}">
                  <a16:creationId xmlns:a16="http://schemas.microsoft.com/office/drawing/2014/main" id="{EB2469A9-C852-4FC7-BB51-14072A02B10D}"/>
                </a:ext>
              </a:extLst>
            </p:cNvPr>
            <p:cNvSpPr txBox="1"/>
            <p:nvPr/>
          </p:nvSpPr>
          <p:spPr>
            <a:xfrm>
              <a:off x="6210300" y="1390769"/>
              <a:ext cx="4984441" cy="4231928"/>
            </a:xfrm>
            <a:prstGeom prst="rect">
              <a:avLst/>
            </a:prstGeom>
            <a:noFill/>
          </p:spPr>
          <p:txBody>
            <a:bodyPr wrap="square" lIns="0" tIns="0" rIns="0" bIns="0" rtlCol="0">
              <a:spAutoFit/>
            </a:bodyPr>
            <a:lstStyle/>
            <a:p>
              <a:r>
                <a:rPr lang="en-US" sz="2300">
                  <a:latin typeface="+mj-lt"/>
                </a:rPr>
                <a:t>We wanted to explore questions such as:</a:t>
              </a:r>
            </a:p>
            <a:p>
              <a:endParaRPr lang="en-US" sz="2600">
                <a:latin typeface="+mj-lt"/>
              </a:endParaRPr>
            </a:p>
            <a:p>
              <a:pPr marL="342900" indent="-342900">
                <a:buFont typeface="Arial" panose="020B0604020202020204" pitchFamily="34" charset="0"/>
                <a:buChar char="•"/>
              </a:pPr>
              <a:r>
                <a:rPr lang="en-US" sz="2100">
                  <a:latin typeface="+mj-lt"/>
                </a:rPr>
                <a:t>Which user journey is most aligned to social workers’ current practice model, in terms of how they conduct assessments and use the Case Management System?</a:t>
              </a:r>
            </a:p>
            <a:p>
              <a:endParaRPr lang="en-US" sz="2100">
                <a:latin typeface="+mj-lt"/>
              </a:endParaRPr>
            </a:p>
            <a:p>
              <a:pPr marL="342900" indent="-342900">
                <a:buFont typeface="Arial" panose="020B0604020202020204" pitchFamily="34" charset="0"/>
                <a:buChar char="•"/>
              </a:pPr>
              <a:r>
                <a:rPr lang="en-US" sz="2100">
                  <a:latin typeface="+mj-lt"/>
                </a:rPr>
                <a:t>How clear and well understood is the information that is presented in the tool?</a:t>
              </a:r>
            </a:p>
            <a:p>
              <a:pPr marL="342900" indent="-342900">
                <a:buFont typeface="Arial" panose="020B0604020202020204" pitchFamily="34" charset="0"/>
                <a:buChar char="•"/>
              </a:pPr>
              <a:endParaRPr lang="en-US" sz="2100">
                <a:latin typeface="+mj-lt"/>
              </a:endParaRPr>
            </a:p>
            <a:p>
              <a:pPr marL="342900" indent="-342900">
                <a:buFont typeface="Arial" panose="020B0604020202020204" pitchFamily="34" charset="0"/>
                <a:buChar char="•"/>
              </a:pPr>
              <a:r>
                <a:rPr lang="en-US" sz="2100">
                  <a:latin typeface="+mj-lt"/>
                </a:rPr>
                <a:t>How easy is the tool to navigate for social workers?</a:t>
              </a:r>
            </a:p>
            <a:p>
              <a:endParaRPr lang="en-GB" sz="1600">
                <a:latin typeface="+mj-lt"/>
              </a:endParaRPr>
            </a:p>
          </p:txBody>
        </p:sp>
        <p:sp>
          <p:nvSpPr>
            <p:cNvPr id="6" name="TextBox 5">
              <a:extLst>
                <a:ext uri="{FF2B5EF4-FFF2-40B4-BE49-F238E27FC236}">
                  <a16:creationId xmlns:a16="http://schemas.microsoft.com/office/drawing/2014/main" id="{9F6F2C60-F572-44F1-BF70-8B86044F8694}"/>
                </a:ext>
              </a:extLst>
            </p:cNvPr>
            <p:cNvSpPr txBox="1"/>
            <p:nvPr/>
          </p:nvSpPr>
          <p:spPr>
            <a:xfrm>
              <a:off x="2030697" y="2089399"/>
              <a:ext cx="3671604" cy="3170099"/>
            </a:xfrm>
            <a:prstGeom prst="rect">
              <a:avLst/>
            </a:prstGeom>
            <a:noFill/>
          </p:spPr>
          <p:txBody>
            <a:bodyPr wrap="square" lIns="0" tIns="0" rIns="0" bIns="0" rtlCol="0">
              <a:spAutoFit/>
            </a:bodyPr>
            <a:lstStyle/>
            <a:p>
              <a:r>
                <a:rPr lang="en-US" sz="2400">
                  <a:solidFill>
                    <a:schemeClr val="bg1"/>
                  </a:solidFill>
                  <a:latin typeface="+mj-lt"/>
                </a:rPr>
                <a:t>Understand which user journey of the Family Context tool is preferred by social workers</a:t>
              </a:r>
            </a:p>
            <a:p>
              <a:endParaRPr lang="en-US" sz="2400">
                <a:solidFill>
                  <a:schemeClr val="bg1"/>
                </a:solidFill>
                <a:latin typeface="+mj-lt"/>
              </a:endParaRPr>
            </a:p>
            <a:p>
              <a:r>
                <a:rPr lang="en-US" sz="2400">
                  <a:solidFill>
                    <a:schemeClr val="bg1"/>
                  </a:solidFill>
                  <a:latin typeface="+mj-lt"/>
                </a:rPr>
                <a:t>Test the usability of the local authority’s preferred user journey using a prototype</a:t>
              </a:r>
            </a:p>
            <a:p>
              <a:endParaRPr lang="en-GB" sz="1400">
                <a:solidFill>
                  <a:schemeClr val="bg1"/>
                </a:solidFill>
                <a:latin typeface="+mj-lt"/>
              </a:endParaRPr>
            </a:p>
          </p:txBody>
        </p:sp>
        <p:sp>
          <p:nvSpPr>
            <p:cNvPr id="9" name="TextBox 8">
              <a:extLst>
                <a:ext uri="{FF2B5EF4-FFF2-40B4-BE49-F238E27FC236}">
                  <a16:creationId xmlns:a16="http://schemas.microsoft.com/office/drawing/2014/main" id="{6FB424BC-C9B9-45E3-8A3D-CCD8E80D9C9E}"/>
                </a:ext>
              </a:extLst>
            </p:cNvPr>
            <p:cNvSpPr txBox="1"/>
            <p:nvPr/>
          </p:nvSpPr>
          <p:spPr>
            <a:xfrm>
              <a:off x="1194796" y="1963743"/>
              <a:ext cx="815352" cy="830997"/>
            </a:xfrm>
            <a:prstGeom prst="rect">
              <a:avLst/>
            </a:prstGeom>
            <a:noFill/>
          </p:spPr>
          <p:txBody>
            <a:bodyPr wrap="square" lIns="0" tIns="0" rIns="0" bIns="0" rtlCol="0">
              <a:spAutoFit/>
            </a:bodyPr>
            <a:lstStyle/>
            <a:p>
              <a:r>
                <a:rPr lang="en-US" sz="5400" b="1">
                  <a:solidFill>
                    <a:schemeClr val="bg1"/>
                  </a:solidFill>
                  <a:latin typeface="+mj-lt"/>
                </a:rPr>
                <a:t>1</a:t>
              </a:r>
              <a:r>
                <a:rPr lang="en-US" sz="5400">
                  <a:solidFill>
                    <a:schemeClr val="bg1"/>
                  </a:solidFill>
                  <a:latin typeface="+mj-lt"/>
                </a:rPr>
                <a:t>.</a:t>
              </a:r>
              <a:endParaRPr lang="en-GB" sz="5400">
                <a:solidFill>
                  <a:schemeClr val="bg1"/>
                </a:solidFill>
                <a:latin typeface="+mj-lt"/>
              </a:endParaRPr>
            </a:p>
          </p:txBody>
        </p:sp>
        <p:sp>
          <p:nvSpPr>
            <p:cNvPr id="10" name="TextBox 9">
              <a:extLst>
                <a:ext uri="{FF2B5EF4-FFF2-40B4-BE49-F238E27FC236}">
                  <a16:creationId xmlns:a16="http://schemas.microsoft.com/office/drawing/2014/main" id="{FB82D6C9-7AB9-4C9C-9FA3-5762A3B6AE17}"/>
                </a:ext>
              </a:extLst>
            </p:cNvPr>
            <p:cNvSpPr txBox="1"/>
            <p:nvPr/>
          </p:nvSpPr>
          <p:spPr>
            <a:xfrm>
              <a:off x="1215344" y="3734884"/>
              <a:ext cx="815352" cy="830997"/>
            </a:xfrm>
            <a:prstGeom prst="rect">
              <a:avLst/>
            </a:prstGeom>
            <a:noFill/>
          </p:spPr>
          <p:txBody>
            <a:bodyPr wrap="square" lIns="0" tIns="0" rIns="0" bIns="0" rtlCol="0">
              <a:spAutoFit/>
            </a:bodyPr>
            <a:lstStyle/>
            <a:p>
              <a:r>
                <a:rPr lang="en-US" sz="5400" b="1">
                  <a:solidFill>
                    <a:schemeClr val="bg1"/>
                  </a:solidFill>
                  <a:latin typeface="+mj-lt"/>
                </a:rPr>
                <a:t>2</a:t>
              </a:r>
              <a:r>
                <a:rPr lang="en-US" sz="5400">
                  <a:solidFill>
                    <a:schemeClr val="bg1"/>
                  </a:solidFill>
                  <a:latin typeface="+mj-lt"/>
                </a:rPr>
                <a:t>.</a:t>
              </a:r>
              <a:endParaRPr lang="en-GB" sz="5400">
                <a:solidFill>
                  <a:schemeClr val="bg1"/>
                </a:solidFill>
                <a:latin typeface="+mj-lt"/>
              </a:endParaRPr>
            </a:p>
          </p:txBody>
        </p:sp>
      </p:grpSp>
    </p:spTree>
    <p:extLst>
      <p:ext uri="{BB962C8B-B14F-4D97-AF65-F5344CB8AC3E}">
        <p14:creationId xmlns:p14="http://schemas.microsoft.com/office/powerpoint/2010/main" val="176852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FB93942-067F-422C-8ED3-EB66A5915669}"/>
              </a:ext>
            </a:extLst>
          </p:cNvPr>
          <p:cNvSpPr/>
          <p:nvPr/>
        </p:nvSpPr>
        <p:spPr>
          <a:xfrm>
            <a:off x="-594" y="1514443"/>
            <a:ext cx="12192594" cy="40398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19864DF-47BA-43B4-B9A8-C4B998B30AD0}"/>
              </a:ext>
            </a:extLst>
          </p:cNvPr>
          <p:cNvSpPr>
            <a:spLocks noGrp="1"/>
          </p:cNvSpPr>
          <p:nvPr>
            <p:ph type="title"/>
          </p:nvPr>
        </p:nvSpPr>
        <p:spPr>
          <a:xfrm>
            <a:off x="744647" y="430843"/>
            <a:ext cx="9730316" cy="485089"/>
          </a:xfrm>
        </p:spPr>
        <p:txBody>
          <a:bodyPr/>
          <a:lstStyle/>
          <a:p>
            <a:r>
              <a:rPr lang="en-US" b="1"/>
              <a:t>The user journeys</a:t>
            </a:r>
            <a:endParaRPr lang="en-GB" b="1"/>
          </a:p>
        </p:txBody>
      </p:sp>
      <p:sp>
        <p:nvSpPr>
          <p:cNvPr id="4" name="Slide Number Placeholder 3">
            <a:extLst>
              <a:ext uri="{FF2B5EF4-FFF2-40B4-BE49-F238E27FC236}">
                <a16:creationId xmlns:a16="http://schemas.microsoft.com/office/drawing/2014/main" id="{694E32CE-842E-4830-8B08-91B5F79A9656}"/>
              </a:ext>
            </a:extLst>
          </p:cNvPr>
          <p:cNvSpPr>
            <a:spLocks noGrp="1"/>
          </p:cNvSpPr>
          <p:nvPr>
            <p:ph type="sldNum" sz="quarter" idx="12"/>
          </p:nvPr>
        </p:nvSpPr>
        <p:spPr/>
        <p:txBody>
          <a:bodyPr/>
          <a:lstStyle/>
          <a:p>
            <a:fld id="{C6A4B429-0189-47CD-9DDA-A001F58C55D3}" type="slidenum">
              <a:rPr lang="en-US" smtClean="0"/>
              <a:pPr/>
              <a:t>22</a:t>
            </a:fld>
            <a:endParaRPr lang="en-US"/>
          </a:p>
        </p:txBody>
      </p:sp>
      <p:sp>
        <p:nvSpPr>
          <p:cNvPr id="7" name="Rectangle: Rounded Corners 6">
            <a:extLst>
              <a:ext uri="{FF2B5EF4-FFF2-40B4-BE49-F238E27FC236}">
                <a16:creationId xmlns:a16="http://schemas.microsoft.com/office/drawing/2014/main" id="{DFC71AB4-5247-4996-B022-3F34662924CC}"/>
              </a:ext>
            </a:extLst>
          </p:cNvPr>
          <p:cNvSpPr/>
          <p:nvPr/>
        </p:nvSpPr>
        <p:spPr>
          <a:xfrm>
            <a:off x="1075991" y="2916439"/>
            <a:ext cx="1471305" cy="1068295"/>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Login</a:t>
            </a:r>
            <a:endParaRPr lang="en-GB">
              <a:solidFill>
                <a:schemeClr val="bg1"/>
              </a:solidFill>
              <a:latin typeface="+mj-lt"/>
            </a:endParaRPr>
          </a:p>
        </p:txBody>
      </p:sp>
      <p:sp>
        <p:nvSpPr>
          <p:cNvPr id="12" name="Rectangle: Rounded Corners 11">
            <a:extLst>
              <a:ext uri="{FF2B5EF4-FFF2-40B4-BE49-F238E27FC236}">
                <a16:creationId xmlns:a16="http://schemas.microsoft.com/office/drawing/2014/main" id="{6B5E4FD4-AE4F-4EBA-9E44-30471FA22C4B}"/>
              </a:ext>
            </a:extLst>
          </p:cNvPr>
          <p:cNvSpPr/>
          <p:nvPr/>
        </p:nvSpPr>
        <p:spPr>
          <a:xfrm>
            <a:off x="3007929" y="1850399"/>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Search for any individual¹</a:t>
            </a:r>
            <a:endParaRPr lang="en-GB">
              <a:solidFill>
                <a:schemeClr val="bg1"/>
              </a:solidFill>
              <a:latin typeface="+mj-lt"/>
            </a:endParaRPr>
          </a:p>
        </p:txBody>
      </p:sp>
      <p:sp>
        <p:nvSpPr>
          <p:cNvPr id="13" name="Rectangle: Rounded Corners 12">
            <a:extLst>
              <a:ext uri="{FF2B5EF4-FFF2-40B4-BE49-F238E27FC236}">
                <a16:creationId xmlns:a16="http://schemas.microsoft.com/office/drawing/2014/main" id="{D0EDE59F-0A39-4F3B-9EB7-3F84DF96BD32}"/>
              </a:ext>
            </a:extLst>
          </p:cNvPr>
          <p:cNvSpPr/>
          <p:nvPr/>
        </p:nvSpPr>
        <p:spPr>
          <a:xfrm>
            <a:off x="5168828" y="1850398"/>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Select an individual²</a:t>
            </a:r>
            <a:endParaRPr lang="en-GB">
              <a:solidFill>
                <a:schemeClr val="bg1"/>
              </a:solidFill>
              <a:latin typeface="+mj-lt"/>
            </a:endParaRPr>
          </a:p>
        </p:txBody>
      </p:sp>
      <p:sp>
        <p:nvSpPr>
          <p:cNvPr id="15" name="Rectangle: Rounded Corners 14">
            <a:extLst>
              <a:ext uri="{FF2B5EF4-FFF2-40B4-BE49-F238E27FC236}">
                <a16:creationId xmlns:a16="http://schemas.microsoft.com/office/drawing/2014/main" id="{0E0BF174-0959-4C5B-9030-C0C6FA446626}"/>
              </a:ext>
            </a:extLst>
          </p:cNvPr>
          <p:cNvSpPr/>
          <p:nvPr/>
        </p:nvSpPr>
        <p:spPr>
          <a:xfrm>
            <a:off x="7433041" y="1850398"/>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View an individual’s service involvement</a:t>
            </a:r>
            <a:endParaRPr lang="en-GB">
              <a:solidFill>
                <a:schemeClr val="bg1"/>
              </a:solidFill>
              <a:latin typeface="+mj-lt"/>
            </a:endParaRPr>
          </a:p>
        </p:txBody>
      </p:sp>
      <p:sp>
        <p:nvSpPr>
          <p:cNvPr id="16" name="Rectangle: Rounded Corners 15">
            <a:extLst>
              <a:ext uri="{FF2B5EF4-FFF2-40B4-BE49-F238E27FC236}">
                <a16:creationId xmlns:a16="http://schemas.microsoft.com/office/drawing/2014/main" id="{C44B0046-F882-4014-8328-1A327FB045CA}"/>
              </a:ext>
            </a:extLst>
          </p:cNvPr>
          <p:cNvSpPr/>
          <p:nvPr/>
        </p:nvSpPr>
        <p:spPr>
          <a:xfrm>
            <a:off x="3007929" y="3997836"/>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Search for a child¹</a:t>
            </a:r>
            <a:endParaRPr lang="en-GB">
              <a:solidFill>
                <a:schemeClr val="bg1"/>
              </a:solidFill>
              <a:latin typeface="+mj-lt"/>
            </a:endParaRPr>
          </a:p>
        </p:txBody>
      </p:sp>
      <p:sp>
        <p:nvSpPr>
          <p:cNvPr id="17" name="Rectangle: Rounded Corners 16">
            <a:extLst>
              <a:ext uri="{FF2B5EF4-FFF2-40B4-BE49-F238E27FC236}">
                <a16:creationId xmlns:a16="http://schemas.microsoft.com/office/drawing/2014/main" id="{BB848B43-B7F4-4705-B640-5C5A8FF31690}"/>
              </a:ext>
            </a:extLst>
          </p:cNvPr>
          <p:cNvSpPr/>
          <p:nvPr/>
        </p:nvSpPr>
        <p:spPr>
          <a:xfrm>
            <a:off x="5168828" y="3997835"/>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Select a child²</a:t>
            </a:r>
            <a:endParaRPr lang="en-GB">
              <a:solidFill>
                <a:schemeClr val="bg1"/>
              </a:solidFill>
              <a:latin typeface="+mj-lt"/>
            </a:endParaRPr>
          </a:p>
        </p:txBody>
      </p:sp>
      <p:sp>
        <p:nvSpPr>
          <p:cNvPr id="18" name="Rectangle: Rounded Corners 17">
            <a:extLst>
              <a:ext uri="{FF2B5EF4-FFF2-40B4-BE49-F238E27FC236}">
                <a16:creationId xmlns:a16="http://schemas.microsoft.com/office/drawing/2014/main" id="{8C5CE268-16C3-4F2B-949A-A9DCE930D4CF}"/>
              </a:ext>
            </a:extLst>
          </p:cNvPr>
          <p:cNvSpPr/>
          <p:nvPr/>
        </p:nvSpPr>
        <p:spPr>
          <a:xfrm>
            <a:off x="7433041" y="3997834"/>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View a child’s detail page with linked individuals</a:t>
            </a:r>
            <a:r>
              <a:rPr lang="en-GB">
                <a:latin typeface="+mj-lt"/>
              </a:rPr>
              <a:t>³</a:t>
            </a:r>
            <a:endParaRPr lang="en-GB">
              <a:solidFill>
                <a:schemeClr val="bg1"/>
              </a:solidFill>
              <a:latin typeface="+mj-lt"/>
            </a:endParaRPr>
          </a:p>
        </p:txBody>
      </p:sp>
      <p:sp>
        <p:nvSpPr>
          <p:cNvPr id="19" name="Rectangle: Rounded Corners 18">
            <a:extLst>
              <a:ext uri="{FF2B5EF4-FFF2-40B4-BE49-F238E27FC236}">
                <a16:creationId xmlns:a16="http://schemas.microsoft.com/office/drawing/2014/main" id="{BDCE531B-6ADC-49B4-A314-CC5AE8CDA60F}"/>
              </a:ext>
            </a:extLst>
          </p:cNvPr>
          <p:cNvSpPr/>
          <p:nvPr/>
        </p:nvSpPr>
        <p:spPr>
          <a:xfrm>
            <a:off x="9474833" y="3997834"/>
            <a:ext cx="1534360" cy="116153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rPr>
              <a:t>View a linked individual’s service involvement</a:t>
            </a:r>
            <a:endParaRPr lang="en-GB">
              <a:solidFill>
                <a:schemeClr val="bg1"/>
              </a:solidFill>
              <a:latin typeface="+mj-lt"/>
            </a:endParaRPr>
          </a:p>
        </p:txBody>
      </p:sp>
      <p:sp>
        <p:nvSpPr>
          <p:cNvPr id="20" name="Arc 19">
            <a:extLst>
              <a:ext uri="{FF2B5EF4-FFF2-40B4-BE49-F238E27FC236}">
                <a16:creationId xmlns:a16="http://schemas.microsoft.com/office/drawing/2014/main" id="{9CB8F185-D701-4D90-9FD4-206CA5FDA49A}"/>
              </a:ext>
            </a:extLst>
          </p:cNvPr>
          <p:cNvSpPr/>
          <p:nvPr/>
        </p:nvSpPr>
        <p:spPr>
          <a:xfrm rot="10800000">
            <a:off x="5036356" y="1785502"/>
            <a:ext cx="513204" cy="1281690"/>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Arc 20">
            <a:extLst>
              <a:ext uri="{FF2B5EF4-FFF2-40B4-BE49-F238E27FC236}">
                <a16:creationId xmlns:a16="http://schemas.microsoft.com/office/drawing/2014/main" id="{1F0D33F0-766E-43C1-BAD1-74A9E6724E43}"/>
              </a:ext>
            </a:extLst>
          </p:cNvPr>
          <p:cNvSpPr/>
          <p:nvPr/>
        </p:nvSpPr>
        <p:spPr>
          <a:xfrm>
            <a:off x="6334510" y="1794682"/>
            <a:ext cx="513204" cy="1281690"/>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21">
            <a:extLst>
              <a:ext uri="{FF2B5EF4-FFF2-40B4-BE49-F238E27FC236}">
                <a16:creationId xmlns:a16="http://schemas.microsoft.com/office/drawing/2014/main" id="{E46E8ABC-562E-4C4F-BC81-DD13DC2C0D2F}"/>
              </a:ext>
            </a:extLst>
          </p:cNvPr>
          <p:cNvSpPr/>
          <p:nvPr/>
        </p:nvSpPr>
        <p:spPr>
          <a:xfrm rot="10800000">
            <a:off x="5036357" y="3951317"/>
            <a:ext cx="513204" cy="1281690"/>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22">
            <a:extLst>
              <a:ext uri="{FF2B5EF4-FFF2-40B4-BE49-F238E27FC236}">
                <a16:creationId xmlns:a16="http://schemas.microsoft.com/office/drawing/2014/main" id="{BDC3FACB-941A-4C38-B844-843CBE64F2B6}"/>
              </a:ext>
            </a:extLst>
          </p:cNvPr>
          <p:cNvSpPr/>
          <p:nvPr/>
        </p:nvSpPr>
        <p:spPr>
          <a:xfrm>
            <a:off x="6334510" y="3960497"/>
            <a:ext cx="513204" cy="1281690"/>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Arrow: Right 23">
            <a:extLst>
              <a:ext uri="{FF2B5EF4-FFF2-40B4-BE49-F238E27FC236}">
                <a16:creationId xmlns:a16="http://schemas.microsoft.com/office/drawing/2014/main" id="{FFB03612-13BE-4B13-B19B-0B2EC71F7564}"/>
              </a:ext>
            </a:extLst>
          </p:cNvPr>
          <p:cNvSpPr/>
          <p:nvPr/>
        </p:nvSpPr>
        <p:spPr>
          <a:xfrm>
            <a:off x="4659153" y="2343233"/>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371DD6A3-BE1E-4971-A8D0-A0D84EC31B6F}"/>
              </a:ext>
            </a:extLst>
          </p:cNvPr>
          <p:cNvSpPr/>
          <p:nvPr/>
        </p:nvSpPr>
        <p:spPr>
          <a:xfrm>
            <a:off x="6983710" y="2343232"/>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E62C2577-30E6-427C-A3C3-29BEB10EE21F}"/>
              </a:ext>
            </a:extLst>
          </p:cNvPr>
          <p:cNvSpPr/>
          <p:nvPr/>
        </p:nvSpPr>
        <p:spPr>
          <a:xfrm>
            <a:off x="4659153" y="4486009"/>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9EDB831F-8227-4ABE-B7C6-15B39A477169}"/>
              </a:ext>
            </a:extLst>
          </p:cNvPr>
          <p:cNvSpPr/>
          <p:nvPr/>
        </p:nvSpPr>
        <p:spPr>
          <a:xfrm>
            <a:off x="6983710" y="4486008"/>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3ACB6C52-09E0-47FB-900E-EEE20056657C}"/>
              </a:ext>
            </a:extLst>
          </p:cNvPr>
          <p:cNvSpPr/>
          <p:nvPr/>
        </p:nvSpPr>
        <p:spPr>
          <a:xfrm>
            <a:off x="9101250" y="4486008"/>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CB9C424A-3661-4DEA-A039-FE9BC53B773F}"/>
              </a:ext>
            </a:extLst>
          </p:cNvPr>
          <p:cNvSpPr/>
          <p:nvPr/>
        </p:nvSpPr>
        <p:spPr>
          <a:xfrm rot="20400000">
            <a:off x="2612365" y="2639314"/>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7EDB2B3C-B637-4AC5-A1E7-086F06AC305E}"/>
              </a:ext>
            </a:extLst>
          </p:cNvPr>
          <p:cNvSpPr/>
          <p:nvPr/>
        </p:nvSpPr>
        <p:spPr>
          <a:xfrm rot="1200000">
            <a:off x="2612365" y="4064529"/>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5FD2F368-639B-46E8-B36C-3998023AF846}"/>
              </a:ext>
            </a:extLst>
          </p:cNvPr>
          <p:cNvSpPr txBox="1"/>
          <p:nvPr/>
        </p:nvSpPr>
        <p:spPr>
          <a:xfrm>
            <a:off x="1217577" y="2184977"/>
            <a:ext cx="1283448" cy="246221"/>
          </a:xfrm>
          <a:prstGeom prst="rect">
            <a:avLst/>
          </a:prstGeom>
          <a:noFill/>
        </p:spPr>
        <p:txBody>
          <a:bodyPr wrap="square" lIns="0" tIns="0" rIns="0" bIns="0" rtlCol="0">
            <a:spAutoFit/>
          </a:bodyPr>
          <a:lstStyle/>
          <a:p>
            <a:r>
              <a:rPr lang="en-US" sz="1600">
                <a:latin typeface="+mj-lt"/>
              </a:rPr>
              <a:t>User journey 1</a:t>
            </a:r>
            <a:endParaRPr lang="en-GB" sz="1600" err="1">
              <a:latin typeface="+mj-lt"/>
            </a:endParaRPr>
          </a:p>
        </p:txBody>
      </p:sp>
      <p:sp>
        <p:nvSpPr>
          <p:cNvPr id="34" name="TextBox 33">
            <a:extLst>
              <a:ext uri="{FF2B5EF4-FFF2-40B4-BE49-F238E27FC236}">
                <a16:creationId xmlns:a16="http://schemas.microsoft.com/office/drawing/2014/main" id="{57E21BFF-38B5-404E-9CA3-ABB995FEF61B}"/>
              </a:ext>
            </a:extLst>
          </p:cNvPr>
          <p:cNvSpPr txBox="1"/>
          <p:nvPr/>
        </p:nvSpPr>
        <p:spPr>
          <a:xfrm>
            <a:off x="1217577" y="4592162"/>
            <a:ext cx="1283447" cy="246221"/>
          </a:xfrm>
          <a:prstGeom prst="rect">
            <a:avLst/>
          </a:prstGeom>
          <a:noFill/>
        </p:spPr>
        <p:txBody>
          <a:bodyPr wrap="square" lIns="0" tIns="0" rIns="0" bIns="0" rtlCol="0">
            <a:spAutoFit/>
          </a:bodyPr>
          <a:lstStyle/>
          <a:p>
            <a:r>
              <a:rPr lang="en-US" sz="1600">
                <a:latin typeface="+mj-lt"/>
              </a:rPr>
              <a:t>User journey 2</a:t>
            </a:r>
            <a:endParaRPr lang="en-GB" sz="1600" err="1">
              <a:latin typeface="+mj-lt"/>
            </a:endParaRPr>
          </a:p>
        </p:txBody>
      </p:sp>
      <p:sp>
        <p:nvSpPr>
          <p:cNvPr id="38" name="TextBox 37">
            <a:extLst>
              <a:ext uri="{FF2B5EF4-FFF2-40B4-BE49-F238E27FC236}">
                <a16:creationId xmlns:a16="http://schemas.microsoft.com/office/drawing/2014/main" id="{032AA5C7-B1BD-4F4F-98C3-A345DA580565}"/>
              </a:ext>
            </a:extLst>
          </p:cNvPr>
          <p:cNvSpPr txBox="1"/>
          <p:nvPr/>
        </p:nvSpPr>
        <p:spPr>
          <a:xfrm>
            <a:off x="706612" y="5790522"/>
            <a:ext cx="11198449" cy="646331"/>
          </a:xfrm>
          <a:prstGeom prst="rect">
            <a:avLst/>
          </a:prstGeom>
          <a:noFill/>
        </p:spPr>
        <p:txBody>
          <a:bodyPr wrap="square" lIns="0" tIns="0" rIns="0" bIns="0" rtlCol="0">
            <a:spAutoFit/>
          </a:bodyPr>
          <a:lstStyle/>
          <a:p>
            <a:r>
              <a:rPr lang="en-US" sz="1400">
                <a:latin typeface="+mj-lt"/>
              </a:rPr>
              <a:t>1. In each option, searching can be done by: (</a:t>
            </a:r>
            <a:r>
              <a:rPr lang="en-US" sz="1400" err="1">
                <a:latin typeface="+mj-lt"/>
              </a:rPr>
              <a:t>i</a:t>
            </a:r>
            <a:r>
              <a:rPr lang="en-US" sz="1400">
                <a:latin typeface="+mj-lt"/>
              </a:rPr>
              <a:t>) name; (ii) Case Management System ID; or (iii) a combination of the two.</a:t>
            </a:r>
          </a:p>
          <a:p>
            <a:r>
              <a:rPr lang="en-US" sz="1400">
                <a:latin typeface="+mj-lt"/>
              </a:rPr>
              <a:t>2. Selection does not take place when a search is made using a Case Management System ID because this causes a direct match.</a:t>
            </a:r>
          </a:p>
          <a:p>
            <a:r>
              <a:rPr lang="en-GB" sz="1400">
                <a:latin typeface="+mj-lt"/>
              </a:rPr>
              <a:t>3. </a:t>
            </a:r>
            <a:r>
              <a:rPr lang="en-US" sz="1400">
                <a:latin typeface="+mj-lt"/>
              </a:rPr>
              <a:t>The list of suggested individuals in user journey 2 mirror those individuals that have been linked to the child in the Case Management System.</a:t>
            </a:r>
          </a:p>
        </p:txBody>
      </p:sp>
      <p:sp>
        <p:nvSpPr>
          <p:cNvPr id="36" name="Rectangle 35">
            <a:extLst>
              <a:ext uri="{FF2B5EF4-FFF2-40B4-BE49-F238E27FC236}">
                <a16:creationId xmlns:a16="http://schemas.microsoft.com/office/drawing/2014/main" id="{07E6AB0B-476A-47FD-91B5-3BCE9C78134E}"/>
              </a:ext>
            </a:extLst>
          </p:cNvPr>
          <p:cNvSpPr/>
          <p:nvPr/>
        </p:nvSpPr>
        <p:spPr>
          <a:xfrm>
            <a:off x="401747" y="1526126"/>
            <a:ext cx="10880090" cy="970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2000">
              <a:solidFill>
                <a:schemeClr val="tx1"/>
              </a:solidFill>
              <a:latin typeface="Gill Sans MT"/>
            </a:endParaRPr>
          </a:p>
        </p:txBody>
      </p:sp>
      <p:sp>
        <p:nvSpPr>
          <p:cNvPr id="40" name="TextBox 39">
            <a:extLst>
              <a:ext uri="{FF2B5EF4-FFF2-40B4-BE49-F238E27FC236}">
                <a16:creationId xmlns:a16="http://schemas.microsoft.com/office/drawing/2014/main" id="{0FCBBBA3-0C2B-4276-979A-636C80031F6E}"/>
              </a:ext>
            </a:extLst>
          </p:cNvPr>
          <p:cNvSpPr txBox="1"/>
          <p:nvPr/>
        </p:nvSpPr>
        <p:spPr>
          <a:xfrm>
            <a:off x="9542908" y="2042585"/>
            <a:ext cx="2079629" cy="861774"/>
          </a:xfrm>
          <a:prstGeom prst="rect">
            <a:avLst/>
          </a:prstGeom>
          <a:noFill/>
        </p:spPr>
        <p:txBody>
          <a:bodyPr wrap="square" lIns="0" tIns="0" rIns="0" bIns="0" rtlCol="0">
            <a:spAutoFit/>
          </a:bodyPr>
          <a:lstStyle/>
          <a:p>
            <a:r>
              <a:rPr lang="en-US" sz="1400">
                <a:latin typeface="+mj-lt"/>
              </a:rPr>
              <a:t>This journey is repeated for any additional, relevant individuals that social workers want to search for </a:t>
            </a:r>
            <a:endParaRPr lang="en-GB" sz="1400">
              <a:latin typeface="+mj-lt"/>
            </a:endParaRPr>
          </a:p>
        </p:txBody>
      </p:sp>
      <p:sp>
        <p:nvSpPr>
          <p:cNvPr id="41" name="Content Placeholder 2">
            <a:extLst>
              <a:ext uri="{FF2B5EF4-FFF2-40B4-BE49-F238E27FC236}">
                <a16:creationId xmlns:a16="http://schemas.microsoft.com/office/drawing/2014/main" id="{464E2674-C4B5-4641-993C-FF42CFE3C6C4}"/>
              </a:ext>
            </a:extLst>
          </p:cNvPr>
          <p:cNvSpPr>
            <a:spLocks noGrp="1"/>
          </p:cNvSpPr>
          <p:nvPr>
            <p:ph idx="1"/>
          </p:nvPr>
        </p:nvSpPr>
        <p:spPr>
          <a:xfrm>
            <a:off x="744647" y="820793"/>
            <a:ext cx="11198449" cy="559403"/>
          </a:xfrm>
        </p:spPr>
        <p:txBody>
          <a:bodyPr>
            <a:noAutofit/>
          </a:bodyPr>
          <a:lstStyle/>
          <a:p>
            <a:r>
              <a:rPr lang="en-US" sz="1950" b="0">
                <a:latin typeface="+mj-lt"/>
              </a:rPr>
              <a:t>For the MVP, we identified the 2 simplest potential user journeys, which deliver the service involvement information. </a:t>
            </a:r>
          </a:p>
        </p:txBody>
      </p:sp>
      <p:sp>
        <p:nvSpPr>
          <p:cNvPr id="31" name="Arrow: Right 30">
            <a:extLst>
              <a:ext uri="{FF2B5EF4-FFF2-40B4-BE49-F238E27FC236}">
                <a16:creationId xmlns:a16="http://schemas.microsoft.com/office/drawing/2014/main" id="{4407DE22-22DA-477A-8B1C-1B5B53E0E4CC}"/>
              </a:ext>
            </a:extLst>
          </p:cNvPr>
          <p:cNvSpPr/>
          <p:nvPr/>
        </p:nvSpPr>
        <p:spPr>
          <a:xfrm>
            <a:off x="9104057" y="2343232"/>
            <a:ext cx="262734" cy="213125"/>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477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568B-352A-4A42-87B9-9A1C6484DEE8}"/>
              </a:ext>
            </a:extLst>
          </p:cNvPr>
          <p:cNvSpPr>
            <a:spLocks noGrp="1"/>
          </p:cNvSpPr>
          <p:nvPr>
            <p:ph type="title"/>
          </p:nvPr>
        </p:nvSpPr>
        <p:spPr/>
        <p:txBody>
          <a:bodyPr/>
          <a:lstStyle/>
          <a:p>
            <a:r>
              <a:rPr lang="en-US" b="1"/>
              <a:t>The need for two user journeys</a:t>
            </a:r>
            <a:endParaRPr lang="en-GB" b="1"/>
          </a:p>
        </p:txBody>
      </p:sp>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23</a:t>
            </a:fld>
            <a:endParaRPr lang="en-US"/>
          </a:p>
        </p:txBody>
      </p:sp>
      <p:cxnSp>
        <p:nvCxnSpPr>
          <p:cNvPr id="12" name="Straight Connector 11">
            <a:extLst>
              <a:ext uri="{FF2B5EF4-FFF2-40B4-BE49-F238E27FC236}">
                <a16:creationId xmlns:a16="http://schemas.microsoft.com/office/drawing/2014/main" id="{B5A86371-C1F7-49B7-8D1A-770764B0FD48}"/>
              </a:ext>
            </a:extLst>
          </p:cNvPr>
          <p:cNvCxnSpPr>
            <a:cxnSpLocks/>
          </p:cNvCxnSpPr>
          <p:nvPr/>
        </p:nvCxnSpPr>
        <p:spPr>
          <a:xfrm>
            <a:off x="744647" y="5709833"/>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7EC3C9C3-F8CD-4989-A702-CC6E0768F9E6}"/>
              </a:ext>
            </a:extLst>
          </p:cNvPr>
          <p:cNvSpPr/>
          <p:nvPr/>
        </p:nvSpPr>
        <p:spPr>
          <a:xfrm rot="5400000">
            <a:off x="553987" y="6084476"/>
            <a:ext cx="689057" cy="307738"/>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4A697026-0D92-443F-A2C0-82B7C8F8D099}"/>
              </a:ext>
            </a:extLst>
          </p:cNvPr>
          <p:cNvSpPr txBox="1"/>
          <p:nvPr/>
        </p:nvSpPr>
        <p:spPr>
          <a:xfrm>
            <a:off x="1215172" y="5961346"/>
            <a:ext cx="10232182" cy="553998"/>
          </a:xfrm>
          <a:prstGeom prst="rect">
            <a:avLst/>
          </a:prstGeom>
          <a:noFill/>
        </p:spPr>
        <p:txBody>
          <a:bodyPr wrap="square" lIns="0" tIns="0" rIns="0" bIns="0" rtlCol="0">
            <a:spAutoFit/>
          </a:bodyPr>
          <a:lstStyle/>
          <a:p>
            <a:pPr>
              <a:spcBef>
                <a:spcPts val="1200"/>
              </a:spcBef>
              <a:defRPr/>
            </a:pPr>
            <a:r>
              <a:rPr lang="en-US">
                <a:latin typeface="Gill Sans MT"/>
              </a:rPr>
              <a:t>It was clear that a ‘one size fits all’ user journey would inhibit scaling; whereas, offering alternatives would allow for the potential of the Family Context tool to be adopted more widely.</a:t>
            </a:r>
          </a:p>
        </p:txBody>
      </p:sp>
      <p:sp>
        <p:nvSpPr>
          <p:cNvPr id="3" name="TextBox 2">
            <a:extLst>
              <a:ext uri="{FF2B5EF4-FFF2-40B4-BE49-F238E27FC236}">
                <a16:creationId xmlns:a16="http://schemas.microsoft.com/office/drawing/2014/main" id="{146DD4AE-E3F3-4FA8-B3D0-045EC25A3363}"/>
              </a:ext>
            </a:extLst>
          </p:cNvPr>
          <p:cNvSpPr txBox="1"/>
          <p:nvPr/>
        </p:nvSpPr>
        <p:spPr>
          <a:xfrm>
            <a:off x="766680" y="1009118"/>
            <a:ext cx="10537191" cy="923330"/>
          </a:xfrm>
          <a:prstGeom prst="rect">
            <a:avLst/>
          </a:prstGeom>
          <a:noFill/>
        </p:spPr>
        <p:txBody>
          <a:bodyPr wrap="square" lIns="0" tIns="0" rIns="0" bIns="0" rtlCol="0">
            <a:spAutoFit/>
          </a:bodyPr>
          <a:lstStyle/>
          <a:p>
            <a:r>
              <a:rPr lang="en-US" sz="2200">
                <a:latin typeface="+mj-lt"/>
              </a:rPr>
              <a:t>We developed two user journeys for Family Context to respect and adapt to key differences in terms of:</a:t>
            </a:r>
          </a:p>
          <a:p>
            <a:endParaRPr lang="en-GB" sz="1600"/>
          </a:p>
        </p:txBody>
      </p:sp>
      <p:grpSp>
        <p:nvGrpSpPr>
          <p:cNvPr id="6" name="Group 5">
            <a:extLst>
              <a:ext uri="{FF2B5EF4-FFF2-40B4-BE49-F238E27FC236}">
                <a16:creationId xmlns:a16="http://schemas.microsoft.com/office/drawing/2014/main" id="{DA1A3F58-50C8-4649-98D7-473FE7B24E1E}"/>
              </a:ext>
            </a:extLst>
          </p:cNvPr>
          <p:cNvGrpSpPr/>
          <p:nvPr/>
        </p:nvGrpSpPr>
        <p:grpSpPr>
          <a:xfrm>
            <a:off x="766680" y="1931153"/>
            <a:ext cx="17372329" cy="2123799"/>
            <a:chOff x="619760" y="2213862"/>
            <a:chExt cx="17372329" cy="2123799"/>
          </a:xfrm>
        </p:grpSpPr>
        <p:sp>
          <p:nvSpPr>
            <p:cNvPr id="19" name="Rectangle 18">
              <a:extLst>
                <a:ext uri="{FF2B5EF4-FFF2-40B4-BE49-F238E27FC236}">
                  <a16:creationId xmlns:a16="http://schemas.microsoft.com/office/drawing/2014/main" id="{BCC3DD2E-C935-487E-8ED8-527C8A0364CE}"/>
                </a:ext>
              </a:extLst>
            </p:cNvPr>
            <p:cNvSpPr/>
            <p:nvPr/>
          </p:nvSpPr>
          <p:spPr>
            <a:xfrm>
              <a:off x="619760" y="2213862"/>
              <a:ext cx="10409967" cy="212379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E8FA47C9-528C-4E0E-B933-482E513277F1}"/>
                </a:ext>
              </a:extLst>
            </p:cNvPr>
            <p:cNvSpPr txBox="1"/>
            <p:nvPr/>
          </p:nvSpPr>
          <p:spPr>
            <a:xfrm>
              <a:off x="5140687" y="2503181"/>
              <a:ext cx="6167795" cy="246221"/>
            </a:xfrm>
            <a:prstGeom prst="rect">
              <a:avLst/>
            </a:prstGeom>
            <a:noFill/>
          </p:spPr>
          <p:txBody>
            <a:bodyPr wrap="square" lIns="0" tIns="0" rIns="0" bIns="0" rtlCol="0">
              <a:spAutoFit/>
            </a:bodyPr>
            <a:lstStyle/>
            <a:p>
              <a:pPr>
                <a:spcBef>
                  <a:spcPts val="1800"/>
                </a:spcBef>
                <a:defRPr/>
              </a:pPr>
              <a:endParaRPr lang="en-US" sz="1600">
                <a:latin typeface="Gill Sans MT"/>
              </a:endParaRPr>
            </a:p>
          </p:txBody>
        </p:sp>
        <p:sp>
          <p:nvSpPr>
            <p:cNvPr id="17" name="TextBox 16">
              <a:extLst>
                <a:ext uri="{FF2B5EF4-FFF2-40B4-BE49-F238E27FC236}">
                  <a16:creationId xmlns:a16="http://schemas.microsoft.com/office/drawing/2014/main" id="{9CBA1814-1095-40C1-B127-BF0E9D1512C2}"/>
                </a:ext>
              </a:extLst>
            </p:cNvPr>
            <p:cNvSpPr txBox="1"/>
            <p:nvPr/>
          </p:nvSpPr>
          <p:spPr>
            <a:xfrm>
              <a:off x="11824294" y="3029540"/>
              <a:ext cx="6167795" cy="246221"/>
            </a:xfrm>
            <a:prstGeom prst="rect">
              <a:avLst/>
            </a:prstGeom>
            <a:noFill/>
          </p:spPr>
          <p:txBody>
            <a:bodyPr wrap="square" lIns="0" tIns="0" rIns="0" bIns="0" rtlCol="0">
              <a:spAutoFit/>
            </a:bodyPr>
            <a:lstStyle/>
            <a:p>
              <a:pPr>
                <a:spcBef>
                  <a:spcPts val="1800"/>
                </a:spcBef>
                <a:defRPr/>
              </a:pPr>
              <a:endParaRPr lang="en-US" sz="1600">
                <a:latin typeface="Gill Sans MT"/>
              </a:endParaRPr>
            </a:p>
          </p:txBody>
        </p:sp>
      </p:grpSp>
      <p:sp>
        <p:nvSpPr>
          <p:cNvPr id="15" name="TextBox 14">
            <a:extLst>
              <a:ext uri="{FF2B5EF4-FFF2-40B4-BE49-F238E27FC236}">
                <a16:creationId xmlns:a16="http://schemas.microsoft.com/office/drawing/2014/main" id="{D60161E1-777B-4153-A8DF-0F43BD8BDE79}"/>
              </a:ext>
            </a:extLst>
          </p:cNvPr>
          <p:cNvSpPr txBox="1"/>
          <p:nvPr/>
        </p:nvSpPr>
        <p:spPr>
          <a:xfrm>
            <a:off x="771057" y="4321982"/>
            <a:ext cx="10570094" cy="1015663"/>
          </a:xfrm>
          <a:prstGeom prst="rect">
            <a:avLst/>
          </a:prstGeom>
          <a:noFill/>
        </p:spPr>
        <p:txBody>
          <a:bodyPr wrap="square" lIns="0" tIns="0" rIns="0" bIns="0" rtlCol="0">
            <a:spAutoFit/>
          </a:bodyPr>
          <a:lstStyle/>
          <a:p>
            <a:pPr>
              <a:spcBef>
                <a:spcPts val="1800"/>
              </a:spcBef>
              <a:defRPr/>
            </a:pPr>
            <a:r>
              <a:rPr lang="en-US" sz="2200">
                <a:latin typeface="Gill Sans MT"/>
              </a:rPr>
              <a:t>The decision on which user journey to implement would be left to each local authority, to  leverage their knowledge about what would be most suited to their environment. We believe that Family Context’s ability to adapt to different local authorities will enable it to scale.</a:t>
            </a:r>
          </a:p>
        </p:txBody>
      </p:sp>
      <p:sp>
        <p:nvSpPr>
          <p:cNvPr id="20" name="TextBox 19">
            <a:extLst>
              <a:ext uri="{FF2B5EF4-FFF2-40B4-BE49-F238E27FC236}">
                <a16:creationId xmlns:a16="http://schemas.microsoft.com/office/drawing/2014/main" id="{B5CFFC6A-C7DB-4C7D-8933-C90359115712}"/>
              </a:ext>
            </a:extLst>
          </p:cNvPr>
          <p:cNvSpPr txBox="1"/>
          <p:nvPr/>
        </p:nvSpPr>
        <p:spPr>
          <a:xfrm>
            <a:off x="963853" y="2146668"/>
            <a:ext cx="9923887" cy="1692771"/>
          </a:xfrm>
          <a:prstGeom prst="rect">
            <a:avLst/>
          </a:prstGeom>
          <a:noFill/>
        </p:spPr>
        <p:txBody>
          <a:bodyPr wrap="square" lIns="0" tIns="0" rIns="0" bIns="0" rtlCol="0">
            <a:spAutoFit/>
          </a:bodyPr>
          <a:lstStyle/>
          <a:p>
            <a:pPr marL="182563" indent="-182563">
              <a:spcBef>
                <a:spcPts val="1800"/>
              </a:spcBef>
              <a:buFont typeface="Arial" panose="020B0604020202020204" pitchFamily="34" charset="0"/>
              <a:buChar char="•"/>
              <a:defRPr/>
            </a:pPr>
            <a:r>
              <a:rPr lang="en-US" sz="2000">
                <a:latin typeface="Gill Sans MT"/>
              </a:rPr>
              <a:t>Children’s Social Care practice (e.g. the practice model and how social workers engage with families)</a:t>
            </a:r>
          </a:p>
          <a:p>
            <a:pPr marL="182563" indent="-182563">
              <a:spcBef>
                <a:spcPts val="1800"/>
              </a:spcBef>
              <a:buFont typeface="Arial" panose="020B0604020202020204" pitchFamily="34" charset="0"/>
              <a:buChar char="•"/>
              <a:defRPr/>
            </a:pPr>
            <a:r>
              <a:rPr lang="en-US" sz="2000">
                <a:latin typeface="Gill Sans MT"/>
              </a:rPr>
              <a:t>Technical infrastructure (e.g. the technologies used, including the Case Management System)</a:t>
            </a:r>
          </a:p>
          <a:p>
            <a:pPr marL="182563" indent="-182563">
              <a:spcBef>
                <a:spcPts val="1800"/>
              </a:spcBef>
              <a:buFont typeface="Arial" panose="020B0604020202020204" pitchFamily="34" charset="0"/>
              <a:buChar char="•"/>
              <a:defRPr/>
            </a:pPr>
            <a:r>
              <a:rPr lang="en-US" sz="2000">
                <a:latin typeface="Gill Sans MT"/>
              </a:rPr>
              <a:t>Availability of data (e.g. the information social workers record)</a:t>
            </a:r>
          </a:p>
        </p:txBody>
      </p:sp>
    </p:spTree>
    <p:extLst>
      <p:ext uri="{BB962C8B-B14F-4D97-AF65-F5344CB8AC3E}">
        <p14:creationId xmlns:p14="http://schemas.microsoft.com/office/powerpoint/2010/main" val="1602283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p:txBody>
          <a:bodyPr/>
          <a:lstStyle/>
          <a:p>
            <a:fld id="{C6A4B429-0189-47CD-9DDA-A001F58C55D3}" type="slidenum">
              <a:rPr lang="en-US" smtClean="0"/>
              <a:pPr/>
              <a:t>24</a:t>
            </a:fld>
            <a:endParaRPr lang="en-US"/>
          </a:p>
        </p:txBody>
      </p:sp>
      <p:sp>
        <p:nvSpPr>
          <p:cNvPr id="5" name="Arrow: Right 4">
            <a:extLst>
              <a:ext uri="{FF2B5EF4-FFF2-40B4-BE49-F238E27FC236}">
                <a16:creationId xmlns:a16="http://schemas.microsoft.com/office/drawing/2014/main" id="{C677C964-81A8-495E-9EDF-6D6A9A035ADD}"/>
              </a:ext>
            </a:extLst>
          </p:cNvPr>
          <p:cNvSpPr/>
          <p:nvPr/>
        </p:nvSpPr>
        <p:spPr>
          <a:xfrm>
            <a:off x="744647" y="1370559"/>
            <a:ext cx="10880090" cy="679668"/>
          </a:xfrm>
          <a:prstGeom prst="rightArrow">
            <a:avLst/>
          </a:prstGeom>
          <a:solidFill>
            <a:schemeClr val="accent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693FBC42-3368-4091-875F-39CA78038F20}"/>
              </a:ext>
            </a:extLst>
          </p:cNvPr>
          <p:cNvGrpSpPr/>
          <p:nvPr/>
        </p:nvGrpSpPr>
        <p:grpSpPr>
          <a:xfrm>
            <a:off x="3348257" y="977900"/>
            <a:ext cx="2535974" cy="4079598"/>
            <a:chOff x="3342230" y="977900"/>
            <a:chExt cx="2535974" cy="4079598"/>
          </a:xfrm>
        </p:grpSpPr>
        <p:sp>
          <p:nvSpPr>
            <p:cNvPr id="20" name="Rectangle 19">
              <a:extLst>
                <a:ext uri="{FF2B5EF4-FFF2-40B4-BE49-F238E27FC236}">
                  <a16:creationId xmlns:a16="http://schemas.microsoft.com/office/drawing/2014/main" id="{FAAFDB23-EEEB-4124-AA53-0D84A84FF90A}"/>
                </a:ext>
              </a:extLst>
            </p:cNvPr>
            <p:cNvSpPr/>
            <p:nvPr/>
          </p:nvSpPr>
          <p:spPr>
            <a:xfrm>
              <a:off x="3342230" y="2037885"/>
              <a:ext cx="2535974" cy="3019613"/>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mj-lt"/>
                </a:rPr>
                <a:t>Focus on 1</a:t>
              </a:r>
              <a:r>
                <a:rPr lang="en-US" b="1" baseline="30000">
                  <a:solidFill>
                    <a:schemeClr val="tx1"/>
                  </a:solidFill>
                  <a:latin typeface="+mj-lt"/>
                </a:rPr>
                <a:t>st </a:t>
              </a:r>
              <a:r>
                <a:rPr lang="en-US" b="1">
                  <a:solidFill>
                    <a:schemeClr val="tx1"/>
                  </a:solidFill>
                  <a:latin typeface="+mj-lt"/>
                </a:rPr>
                <a:t>objective:</a:t>
              </a:r>
              <a:r>
                <a:rPr lang="en-US">
                  <a:solidFill>
                    <a:schemeClr val="tx1"/>
                  </a:solidFill>
                  <a:latin typeface="+mj-lt"/>
                </a:rPr>
                <a:t> identifying the preferred user journey </a:t>
              </a:r>
            </a:p>
            <a:p>
              <a:pPr algn="ctr"/>
              <a:endParaRPr lang="en-US">
                <a:solidFill>
                  <a:schemeClr val="tx1"/>
                </a:solidFill>
                <a:latin typeface="+mj-lt"/>
              </a:endParaRPr>
            </a:p>
            <a:p>
              <a:pPr algn="ctr"/>
              <a:r>
                <a:rPr lang="en-US">
                  <a:solidFill>
                    <a:schemeClr val="tx1"/>
                  </a:solidFill>
                  <a:latin typeface="+mj-lt"/>
                </a:rPr>
                <a:t>Stockport: November 2019</a:t>
              </a:r>
            </a:p>
            <a:p>
              <a:pPr algn="ctr"/>
              <a:endParaRPr lang="en-US">
                <a:solidFill>
                  <a:schemeClr val="tx1"/>
                </a:solidFill>
                <a:latin typeface="+mj-lt"/>
              </a:endParaRPr>
            </a:p>
            <a:p>
              <a:pPr algn="ctr"/>
              <a:r>
                <a:rPr lang="en-US">
                  <a:solidFill>
                    <a:schemeClr val="tx1"/>
                  </a:solidFill>
                  <a:latin typeface="+mj-lt"/>
                </a:rPr>
                <a:t>Leeds: December 2019</a:t>
              </a:r>
            </a:p>
          </p:txBody>
        </p:sp>
        <p:sp>
          <p:nvSpPr>
            <p:cNvPr id="17" name="Oval 16">
              <a:extLst>
                <a:ext uri="{FF2B5EF4-FFF2-40B4-BE49-F238E27FC236}">
                  <a16:creationId xmlns:a16="http://schemas.microsoft.com/office/drawing/2014/main" id="{B05F4C5C-35C7-479B-BCF9-4F5CF39577E2}"/>
                </a:ext>
              </a:extLst>
            </p:cNvPr>
            <p:cNvSpPr/>
            <p:nvPr/>
          </p:nvSpPr>
          <p:spPr>
            <a:xfrm>
              <a:off x="3917217" y="977900"/>
              <a:ext cx="1386000" cy="1386000"/>
            </a:xfrm>
            <a:prstGeom prst="ellipse">
              <a:avLst/>
            </a:prstGeom>
            <a:solidFill>
              <a:schemeClr val="accent1">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rPr>
                <a:t>Round 1</a:t>
              </a:r>
              <a:endParaRPr lang="en-GB">
                <a:latin typeface="+mj-lt"/>
              </a:endParaRPr>
            </a:p>
          </p:txBody>
        </p:sp>
      </p:grpSp>
      <p:grpSp>
        <p:nvGrpSpPr>
          <p:cNvPr id="9" name="Group 8">
            <a:extLst>
              <a:ext uri="{FF2B5EF4-FFF2-40B4-BE49-F238E27FC236}">
                <a16:creationId xmlns:a16="http://schemas.microsoft.com/office/drawing/2014/main" id="{3DFF68F3-CBCA-4EAC-95B6-4210EDD46AD8}"/>
              </a:ext>
            </a:extLst>
          </p:cNvPr>
          <p:cNvGrpSpPr/>
          <p:nvPr/>
        </p:nvGrpSpPr>
        <p:grpSpPr>
          <a:xfrm>
            <a:off x="8657275" y="982980"/>
            <a:ext cx="2550160" cy="4064358"/>
            <a:chOff x="8657275" y="982980"/>
            <a:chExt cx="2550160" cy="4064358"/>
          </a:xfrm>
        </p:grpSpPr>
        <p:sp>
          <p:nvSpPr>
            <p:cNvPr id="22" name="Rectangle 21">
              <a:extLst>
                <a:ext uri="{FF2B5EF4-FFF2-40B4-BE49-F238E27FC236}">
                  <a16:creationId xmlns:a16="http://schemas.microsoft.com/office/drawing/2014/main" id="{3E069D41-23BF-47D2-92E5-79897BFC6293}"/>
                </a:ext>
              </a:extLst>
            </p:cNvPr>
            <p:cNvSpPr/>
            <p:nvPr/>
          </p:nvSpPr>
          <p:spPr>
            <a:xfrm>
              <a:off x="8657275" y="2027725"/>
              <a:ext cx="2550160" cy="3019613"/>
            </a:xfrm>
            <a:prstGeom prst="rect">
              <a:avLst/>
            </a:prstGeom>
            <a:solidFill>
              <a:schemeClr val="bg2">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latin typeface="Gill Sans MT" panose="020B0502020104020203" pitchFamily="34" charset="0"/>
                </a:rPr>
                <a:t>Live testing of the tool</a:t>
              </a:r>
            </a:p>
            <a:p>
              <a:pPr algn="ctr"/>
              <a:endParaRPr lang="en-US">
                <a:solidFill>
                  <a:srgbClr val="000000"/>
                </a:solidFill>
                <a:latin typeface="Gill Sans MT" panose="020B0502020104020203" pitchFamily="34" charset="0"/>
              </a:endParaRPr>
            </a:p>
          </p:txBody>
        </p:sp>
        <p:sp>
          <p:nvSpPr>
            <p:cNvPr id="18" name="Oval 17">
              <a:extLst>
                <a:ext uri="{FF2B5EF4-FFF2-40B4-BE49-F238E27FC236}">
                  <a16:creationId xmlns:a16="http://schemas.microsoft.com/office/drawing/2014/main" id="{81E67228-9799-4B13-9139-4981AE509111}"/>
                </a:ext>
              </a:extLst>
            </p:cNvPr>
            <p:cNvSpPr/>
            <p:nvPr/>
          </p:nvSpPr>
          <p:spPr>
            <a:xfrm>
              <a:off x="9239355" y="982980"/>
              <a:ext cx="1386000" cy="1386000"/>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rPr>
                <a:t>Ongoing</a:t>
              </a:r>
              <a:endParaRPr lang="en-GB">
                <a:latin typeface="+mj-lt"/>
              </a:endParaRPr>
            </a:p>
          </p:txBody>
        </p:sp>
      </p:grpSp>
      <p:grpSp>
        <p:nvGrpSpPr>
          <p:cNvPr id="8" name="Group 7">
            <a:extLst>
              <a:ext uri="{FF2B5EF4-FFF2-40B4-BE49-F238E27FC236}">
                <a16:creationId xmlns:a16="http://schemas.microsoft.com/office/drawing/2014/main" id="{6862CEB6-B5C1-4CBE-95C5-8E96EE4A819F}"/>
              </a:ext>
            </a:extLst>
          </p:cNvPr>
          <p:cNvGrpSpPr/>
          <p:nvPr/>
        </p:nvGrpSpPr>
        <p:grpSpPr>
          <a:xfrm>
            <a:off x="5964930" y="993789"/>
            <a:ext cx="2611645" cy="4062427"/>
            <a:chOff x="6045626" y="993789"/>
            <a:chExt cx="2611645" cy="4062427"/>
          </a:xfrm>
        </p:grpSpPr>
        <p:sp>
          <p:nvSpPr>
            <p:cNvPr id="21" name="Rectangle 20">
              <a:extLst>
                <a:ext uri="{FF2B5EF4-FFF2-40B4-BE49-F238E27FC236}">
                  <a16:creationId xmlns:a16="http://schemas.microsoft.com/office/drawing/2014/main" id="{FE2DAD67-E576-45E3-8E8A-180E7D5FA7F4}"/>
                </a:ext>
              </a:extLst>
            </p:cNvPr>
            <p:cNvSpPr/>
            <p:nvPr/>
          </p:nvSpPr>
          <p:spPr>
            <a:xfrm>
              <a:off x="6045626" y="2036603"/>
              <a:ext cx="2611645" cy="3019613"/>
            </a:xfrm>
            <a:prstGeom prst="rect">
              <a:avLst/>
            </a:prstGeom>
            <a:solidFill>
              <a:schemeClr val="bg2">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a:solidFill>
                    <a:schemeClr val="tx1"/>
                  </a:solidFill>
                  <a:latin typeface="Gill Sans MT"/>
                </a:rPr>
                <a:t>Focus on 2</a:t>
              </a:r>
              <a:r>
                <a:rPr lang="en-US" b="1" baseline="30000">
                  <a:solidFill>
                    <a:schemeClr val="tx1"/>
                  </a:solidFill>
                  <a:latin typeface="Gill Sans MT"/>
                </a:rPr>
                <a:t>nd </a:t>
              </a:r>
              <a:r>
                <a:rPr lang="en-US" b="1">
                  <a:solidFill>
                    <a:schemeClr val="tx1"/>
                  </a:solidFill>
                  <a:latin typeface="Gill Sans MT"/>
                </a:rPr>
                <a:t>objective:</a:t>
              </a:r>
              <a:r>
                <a:rPr lang="en-US">
                  <a:solidFill>
                    <a:schemeClr val="tx1"/>
                  </a:solidFill>
                  <a:latin typeface="Gill Sans MT"/>
                </a:rPr>
                <a:t> testing the usability of preferred user journey</a:t>
              </a:r>
            </a:p>
            <a:p>
              <a:pPr lvl="0" algn="ctr"/>
              <a:endParaRPr lang="en-US">
                <a:solidFill>
                  <a:schemeClr val="tx1"/>
                </a:solidFill>
                <a:latin typeface="Gill Sans MT"/>
              </a:endParaRPr>
            </a:p>
            <a:p>
              <a:pPr lvl="0" algn="ctr"/>
              <a:r>
                <a:rPr lang="en-US">
                  <a:solidFill>
                    <a:prstClr val="black"/>
                  </a:solidFill>
                  <a:latin typeface="Gill Sans MT"/>
                </a:rPr>
                <a:t>Stockport: December 2019</a:t>
              </a:r>
            </a:p>
            <a:p>
              <a:pPr lvl="0" algn="ctr"/>
              <a:endParaRPr lang="en-US">
                <a:solidFill>
                  <a:prstClr val="black"/>
                </a:solidFill>
                <a:latin typeface="Gill Sans MT"/>
              </a:endParaRPr>
            </a:p>
            <a:p>
              <a:pPr lvl="0" algn="ctr"/>
              <a:r>
                <a:rPr lang="en-US">
                  <a:solidFill>
                    <a:prstClr val="black"/>
                  </a:solidFill>
                  <a:latin typeface="Gill Sans MT"/>
                </a:rPr>
                <a:t>Leeds: January 2020</a:t>
              </a:r>
            </a:p>
          </p:txBody>
        </p:sp>
        <p:sp>
          <p:nvSpPr>
            <p:cNvPr id="19" name="Oval 18">
              <a:extLst>
                <a:ext uri="{FF2B5EF4-FFF2-40B4-BE49-F238E27FC236}">
                  <a16:creationId xmlns:a16="http://schemas.microsoft.com/office/drawing/2014/main" id="{BF110D78-1B9C-4D99-A9BF-FD60CD0D7295}"/>
                </a:ext>
              </a:extLst>
            </p:cNvPr>
            <p:cNvSpPr/>
            <p:nvPr/>
          </p:nvSpPr>
          <p:spPr>
            <a:xfrm>
              <a:off x="6658448" y="993789"/>
              <a:ext cx="1386000" cy="1386000"/>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rPr>
                <a:t>Round 2</a:t>
              </a:r>
              <a:endParaRPr lang="en-GB">
                <a:latin typeface="+mj-lt"/>
              </a:endParaRPr>
            </a:p>
          </p:txBody>
        </p:sp>
      </p:grpSp>
      <p:cxnSp>
        <p:nvCxnSpPr>
          <p:cNvPr id="24" name="Straight Connector 23">
            <a:extLst>
              <a:ext uri="{FF2B5EF4-FFF2-40B4-BE49-F238E27FC236}">
                <a16:creationId xmlns:a16="http://schemas.microsoft.com/office/drawing/2014/main" id="{35C4B3BE-9759-4600-97D4-C1A59CD4243C}"/>
              </a:ext>
            </a:extLst>
          </p:cNvPr>
          <p:cNvCxnSpPr>
            <a:cxnSpLocks/>
          </p:cNvCxnSpPr>
          <p:nvPr/>
        </p:nvCxnSpPr>
        <p:spPr>
          <a:xfrm>
            <a:off x="5924580" y="1575592"/>
            <a:ext cx="0" cy="3392399"/>
          </a:xfrm>
          <a:prstGeom prst="line">
            <a:avLst/>
          </a:prstGeom>
          <a:ln w="57150">
            <a:solidFill>
              <a:schemeClr val="accent6">
                <a:lumMod val="9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89C732D-C9D0-4448-A21E-AAD1AEF5CADB}"/>
              </a:ext>
            </a:extLst>
          </p:cNvPr>
          <p:cNvGrpSpPr/>
          <p:nvPr/>
        </p:nvGrpSpPr>
        <p:grpSpPr>
          <a:xfrm>
            <a:off x="753113" y="5105797"/>
            <a:ext cx="10462789" cy="1328867"/>
            <a:chOff x="795448" y="5148132"/>
            <a:chExt cx="10462796" cy="1328867"/>
          </a:xfrm>
        </p:grpSpPr>
        <p:sp>
          <p:nvSpPr>
            <p:cNvPr id="28" name="Isosceles Triangle 27">
              <a:extLst>
                <a:ext uri="{FF2B5EF4-FFF2-40B4-BE49-F238E27FC236}">
                  <a16:creationId xmlns:a16="http://schemas.microsoft.com/office/drawing/2014/main" id="{AB078396-61F9-4847-AB3E-40600D0216FF}"/>
                </a:ext>
              </a:extLst>
            </p:cNvPr>
            <p:cNvSpPr/>
            <p:nvPr/>
          </p:nvSpPr>
          <p:spPr>
            <a:xfrm>
              <a:off x="5722508" y="5148132"/>
              <a:ext cx="497840" cy="299723"/>
            </a:xfrm>
            <a:prstGeom prs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86294CBB-04CA-4E6F-9B31-83D09F394C08}"/>
                </a:ext>
              </a:extLst>
            </p:cNvPr>
            <p:cNvSpPr/>
            <p:nvPr/>
          </p:nvSpPr>
          <p:spPr>
            <a:xfrm>
              <a:off x="795448" y="5426121"/>
              <a:ext cx="10462796" cy="1050878"/>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mj-lt"/>
                </a:rPr>
                <a:t>Key decision point: </a:t>
              </a:r>
              <a:r>
                <a:rPr lang="en-US">
                  <a:solidFill>
                    <a:schemeClr val="tx1"/>
                  </a:solidFill>
                  <a:latin typeface="+mj-lt"/>
                </a:rPr>
                <a:t>Local authorities decided which user journey of the Family Context tool was most appropriate to implement, based on their social worker preference as well as </a:t>
              </a:r>
              <a:r>
                <a:rPr lang="en-US">
                  <a:solidFill>
                    <a:schemeClr val="tx1"/>
                  </a:solidFill>
                  <a:latin typeface="Gill Sans MT"/>
                </a:rPr>
                <a:t>technical infrastructure and</a:t>
              </a:r>
              <a:r>
                <a:rPr lang="en-US">
                  <a:solidFill>
                    <a:schemeClr val="tx1"/>
                  </a:solidFill>
                  <a:latin typeface="+mj-lt"/>
                </a:rPr>
                <a:t> </a:t>
              </a:r>
              <a:r>
                <a:rPr lang="en-US">
                  <a:solidFill>
                    <a:schemeClr val="tx1"/>
                  </a:solidFill>
                  <a:latin typeface="Gill Sans MT"/>
                </a:rPr>
                <a:t>availability of data</a:t>
              </a:r>
              <a:r>
                <a:rPr lang="en-US">
                  <a:solidFill>
                    <a:schemeClr val="tx1"/>
                  </a:solidFill>
                  <a:latin typeface="+mj-lt"/>
                </a:rPr>
                <a:t>.</a:t>
              </a:r>
              <a:endParaRPr lang="en-GB">
                <a:solidFill>
                  <a:schemeClr val="tx1"/>
                </a:solidFill>
                <a:latin typeface="+mj-lt"/>
              </a:endParaRPr>
            </a:p>
          </p:txBody>
        </p:sp>
      </p:grpSp>
      <p:sp>
        <p:nvSpPr>
          <p:cNvPr id="6" name="Title 5">
            <a:extLst>
              <a:ext uri="{FF2B5EF4-FFF2-40B4-BE49-F238E27FC236}">
                <a16:creationId xmlns:a16="http://schemas.microsoft.com/office/drawing/2014/main" id="{541A22E9-A428-4B6F-AFC6-A9878F0FE3CA}"/>
              </a:ext>
            </a:extLst>
          </p:cNvPr>
          <p:cNvSpPr>
            <a:spLocks noGrp="1"/>
          </p:cNvSpPr>
          <p:nvPr>
            <p:ph type="title"/>
          </p:nvPr>
        </p:nvSpPr>
        <p:spPr/>
        <p:txBody>
          <a:bodyPr/>
          <a:lstStyle/>
          <a:p>
            <a:r>
              <a:rPr lang="en-US" b="1"/>
              <a:t>Beta user research timeline</a:t>
            </a:r>
            <a:endParaRPr lang="en-GB" b="1"/>
          </a:p>
        </p:txBody>
      </p:sp>
      <p:grpSp>
        <p:nvGrpSpPr>
          <p:cNvPr id="3" name="Group 2">
            <a:extLst>
              <a:ext uri="{FF2B5EF4-FFF2-40B4-BE49-F238E27FC236}">
                <a16:creationId xmlns:a16="http://schemas.microsoft.com/office/drawing/2014/main" id="{D56F0A1D-2EBF-42B0-8B0B-D41D3A7C7306}"/>
              </a:ext>
            </a:extLst>
          </p:cNvPr>
          <p:cNvGrpSpPr/>
          <p:nvPr/>
        </p:nvGrpSpPr>
        <p:grpSpPr>
          <a:xfrm>
            <a:off x="731584" y="977900"/>
            <a:ext cx="2535974" cy="4082136"/>
            <a:chOff x="731584" y="977900"/>
            <a:chExt cx="2535974" cy="4082136"/>
          </a:xfrm>
        </p:grpSpPr>
        <p:sp>
          <p:nvSpPr>
            <p:cNvPr id="26" name="Rectangle 25">
              <a:extLst>
                <a:ext uri="{FF2B5EF4-FFF2-40B4-BE49-F238E27FC236}">
                  <a16:creationId xmlns:a16="http://schemas.microsoft.com/office/drawing/2014/main" id="{93325623-A3BA-4450-8CF7-4C57A1524364}"/>
                </a:ext>
              </a:extLst>
            </p:cNvPr>
            <p:cNvSpPr/>
            <p:nvPr/>
          </p:nvSpPr>
          <p:spPr>
            <a:xfrm>
              <a:off x="731584" y="2040423"/>
              <a:ext cx="2535974" cy="3019613"/>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mj-lt"/>
                </a:rPr>
                <a:t>Two-week design sprint</a:t>
              </a:r>
              <a:r>
                <a:rPr lang="en-US">
                  <a:solidFill>
                    <a:schemeClr val="tx1"/>
                  </a:solidFill>
                  <a:latin typeface="+mj-lt"/>
                </a:rPr>
                <a:t>, which culminated in the development of two prototypes to test different user journeys</a:t>
              </a:r>
            </a:p>
          </p:txBody>
        </p:sp>
        <p:sp>
          <p:nvSpPr>
            <p:cNvPr id="27" name="Oval 26">
              <a:extLst>
                <a:ext uri="{FF2B5EF4-FFF2-40B4-BE49-F238E27FC236}">
                  <a16:creationId xmlns:a16="http://schemas.microsoft.com/office/drawing/2014/main" id="{856631BD-02AF-4D86-A421-B2B7BFC3F2C5}"/>
                </a:ext>
              </a:extLst>
            </p:cNvPr>
            <p:cNvSpPr/>
            <p:nvPr/>
          </p:nvSpPr>
          <p:spPr>
            <a:xfrm>
              <a:off x="1306571" y="977900"/>
              <a:ext cx="1386000" cy="1386000"/>
            </a:xfrm>
            <a:prstGeom prst="ellipse">
              <a:avLst/>
            </a:prstGeom>
            <a:solidFill>
              <a:schemeClr val="accent1">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rPr>
                <a:t>Design Sprint</a:t>
              </a:r>
              <a:endParaRPr lang="en-GB">
                <a:latin typeface="+mj-lt"/>
              </a:endParaRPr>
            </a:p>
          </p:txBody>
        </p:sp>
      </p:grpSp>
    </p:spTree>
    <p:extLst>
      <p:ext uri="{BB962C8B-B14F-4D97-AF65-F5344CB8AC3E}">
        <p14:creationId xmlns:p14="http://schemas.microsoft.com/office/powerpoint/2010/main" val="28517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49B0FE-7A94-4650-BEC0-CA98A4DCB05D}"/>
              </a:ext>
            </a:extLst>
          </p:cNvPr>
          <p:cNvSpPr/>
          <p:nvPr/>
        </p:nvSpPr>
        <p:spPr>
          <a:xfrm>
            <a:off x="0" y="19455"/>
            <a:ext cx="5209952"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p:txBody>
          <a:bodyPr/>
          <a:lstStyle/>
          <a:p>
            <a:fld id="{C6A4B429-0189-47CD-9DDA-A001F58C55D3}" type="slidenum">
              <a:rPr lang="en-US" smtClean="0"/>
              <a:pPr/>
              <a:t>25</a:t>
            </a:fld>
            <a:endParaRPr lang="en-US"/>
          </a:p>
        </p:txBody>
      </p:sp>
      <p:sp>
        <p:nvSpPr>
          <p:cNvPr id="6" name="Title 5">
            <a:extLst>
              <a:ext uri="{FF2B5EF4-FFF2-40B4-BE49-F238E27FC236}">
                <a16:creationId xmlns:a16="http://schemas.microsoft.com/office/drawing/2014/main" id="{541A22E9-A428-4B6F-AFC6-A9878F0FE3CA}"/>
              </a:ext>
            </a:extLst>
          </p:cNvPr>
          <p:cNvSpPr>
            <a:spLocks noGrp="1"/>
          </p:cNvSpPr>
          <p:nvPr>
            <p:ph type="title"/>
          </p:nvPr>
        </p:nvSpPr>
        <p:spPr/>
        <p:txBody>
          <a:bodyPr/>
          <a:lstStyle/>
          <a:p>
            <a:r>
              <a:rPr lang="en-US" b="1">
                <a:solidFill>
                  <a:schemeClr val="bg1"/>
                </a:solidFill>
              </a:rPr>
              <a:t>The methodology</a:t>
            </a:r>
            <a:endParaRPr lang="en-GB" b="1">
              <a:solidFill>
                <a:schemeClr val="bg1"/>
              </a:solidFill>
            </a:endParaRPr>
          </a:p>
        </p:txBody>
      </p:sp>
      <p:graphicFrame>
        <p:nvGraphicFramePr>
          <p:cNvPr id="2" name="Diagram 1">
            <a:extLst>
              <a:ext uri="{FF2B5EF4-FFF2-40B4-BE49-F238E27FC236}">
                <a16:creationId xmlns:a16="http://schemas.microsoft.com/office/drawing/2014/main" id="{708A0066-E897-4ABE-B0CD-8A91E398E74D}"/>
              </a:ext>
            </a:extLst>
          </p:cNvPr>
          <p:cNvGraphicFramePr/>
          <p:nvPr>
            <p:extLst>
              <p:ext uri="{D42A27DB-BD31-4B8C-83A1-F6EECF244321}">
                <p14:modId xmlns:p14="http://schemas.microsoft.com/office/powerpoint/2010/main" val="2049899100"/>
              </p:ext>
            </p:extLst>
          </p:nvPr>
        </p:nvGraphicFramePr>
        <p:xfrm>
          <a:off x="4145371" y="531920"/>
          <a:ext cx="9066619" cy="5794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D10EB840-BEF1-4F66-BC8D-58FFA1803A7D}"/>
              </a:ext>
            </a:extLst>
          </p:cNvPr>
          <p:cNvSpPr/>
          <p:nvPr/>
        </p:nvSpPr>
        <p:spPr>
          <a:xfrm>
            <a:off x="792907" y="2115820"/>
            <a:ext cx="3931493" cy="262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defRPr/>
            </a:pPr>
            <a:r>
              <a:rPr lang="en-US" sz="3000">
                <a:solidFill>
                  <a:schemeClr val="bg1"/>
                </a:solidFill>
                <a:latin typeface="Gill Sans MT"/>
              </a:rPr>
              <a:t>We followed a three step process to ensure each round of user research was as thorough as possible.</a:t>
            </a:r>
          </a:p>
        </p:txBody>
      </p:sp>
    </p:spTree>
    <p:extLst>
      <p:ext uri="{BB962C8B-B14F-4D97-AF65-F5344CB8AC3E}">
        <p14:creationId xmlns:p14="http://schemas.microsoft.com/office/powerpoint/2010/main" val="1234650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64DF-47BA-43B4-B9A8-C4B998B30AD0}"/>
              </a:ext>
            </a:extLst>
          </p:cNvPr>
          <p:cNvSpPr>
            <a:spLocks noGrp="1"/>
          </p:cNvSpPr>
          <p:nvPr>
            <p:ph type="title"/>
          </p:nvPr>
        </p:nvSpPr>
        <p:spPr/>
        <p:txBody>
          <a:bodyPr/>
          <a:lstStyle/>
          <a:p>
            <a:r>
              <a:rPr lang="en-US" b="1"/>
              <a:t>The interviews</a:t>
            </a:r>
            <a:endParaRPr lang="en-GB" b="1"/>
          </a:p>
        </p:txBody>
      </p:sp>
      <p:sp>
        <p:nvSpPr>
          <p:cNvPr id="3" name="Content Placeholder 2">
            <a:extLst>
              <a:ext uri="{FF2B5EF4-FFF2-40B4-BE49-F238E27FC236}">
                <a16:creationId xmlns:a16="http://schemas.microsoft.com/office/drawing/2014/main" id="{A2F4F82C-67B4-45C5-9D4F-5A8D8A1CBAFD}"/>
              </a:ext>
            </a:extLst>
          </p:cNvPr>
          <p:cNvSpPr>
            <a:spLocks noGrp="1"/>
          </p:cNvSpPr>
          <p:nvPr>
            <p:ph idx="1"/>
          </p:nvPr>
        </p:nvSpPr>
        <p:spPr>
          <a:xfrm>
            <a:off x="744647" y="1073735"/>
            <a:ext cx="10352617" cy="464288"/>
          </a:xfrm>
        </p:spPr>
        <p:txBody>
          <a:bodyPr>
            <a:normAutofit/>
          </a:bodyPr>
          <a:lstStyle/>
          <a:p>
            <a:r>
              <a:rPr lang="en-US" sz="2200" b="0">
                <a:latin typeface="+mj-lt"/>
              </a:rPr>
              <a:t>Over the course of private beta, we conducted 22 semi-structured interviews.</a:t>
            </a:r>
          </a:p>
        </p:txBody>
      </p:sp>
      <p:sp>
        <p:nvSpPr>
          <p:cNvPr id="4" name="Slide Number Placeholder 3">
            <a:extLst>
              <a:ext uri="{FF2B5EF4-FFF2-40B4-BE49-F238E27FC236}">
                <a16:creationId xmlns:a16="http://schemas.microsoft.com/office/drawing/2014/main" id="{694E32CE-842E-4830-8B08-91B5F79A9656}"/>
              </a:ext>
            </a:extLst>
          </p:cNvPr>
          <p:cNvSpPr>
            <a:spLocks noGrp="1"/>
          </p:cNvSpPr>
          <p:nvPr>
            <p:ph type="sldNum" sz="quarter" idx="12"/>
          </p:nvPr>
        </p:nvSpPr>
        <p:spPr/>
        <p:txBody>
          <a:bodyPr/>
          <a:lstStyle/>
          <a:p>
            <a:fld id="{C6A4B429-0189-47CD-9DDA-A001F58C55D3}" type="slidenum">
              <a:rPr lang="en-US" smtClean="0"/>
              <a:pPr/>
              <a:t>26</a:t>
            </a:fld>
            <a:endParaRPr lang="en-US"/>
          </a:p>
        </p:txBody>
      </p:sp>
      <p:sp>
        <p:nvSpPr>
          <p:cNvPr id="13" name="Rectangle 12">
            <a:extLst>
              <a:ext uri="{FF2B5EF4-FFF2-40B4-BE49-F238E27FC236}">
                <a16:creationId xmlns:a16="http://schemas.microsoft.com/office/drawing/2014/main" id="{BF5DCFCF-2C20-46D6-A627-02DD5BA1EAD9}"/>
              </a:ext>
            </a:extLst>
          </p:cNvPr>
          <p:cNvSpPr/>
          <p:nvPr/>
        </p:nvSpPr>
        <p:spPr>
          <a:xfrm>
            <a:off x="750792" y="1642122"/>
            <a:ext cx="5101368" cy="3944203"/>
          </a:xfrm>
          <a:prstGeom prst="rect">
            <a:avLst/>
          </a:prstGeom>
          <a:noFill/>
          <a:ln w="381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556991"/>
              </a:buClr>
              <a:buSzPct val="120000"/>
            </a:pPr>
            <a:endParaRPr lang="en-US" b="1">
              <a:solidFill>
                <a:prstClr val="black"/>
              </a:solidFill>
              <a:latin typeface="Gill Sans MT"/>
            </a:endParaRPr>
          </a:p>
          <a:p>
            <a:pPr lvl="0">
              <a:buClr>
                <a:srgbClr val="556991"/>
              </a:buClr>
              <a:buSzPct val="120000"/>
            </a:pPr>
            <a:r>
              <a:rPr lang="en-US" b="1">
                <a:solidFill>
                  <a:prstClr val="black"/>
                </a:solidFill>
                <a:latin typeface="Gill Sans MT"/>
              </a:rPr>
              <a:t>The interview process</a:t>
            </a:r>
          </a:p>
          <a:p>
            <a:pPr marL="285750" lvl="0" indent="-193675">
              <a:spcBef>
                <a:spcPts val="1200"/>
              </a:spcBef>
              <a:buClr>
                <a:srgbClr val="556991"/>
              </a:buClr>
              <a:buSzPct val="120000"/>
              <a:buFont typeface="Arial" panose="020B0604020202020204" pitchFamily="34" charset="0"/>
              <a:buChar char="•"/>
            </a:pPr>
            <a:r>
              <a:rPr lang="en-US">
                <a:solidFill>
                  <a:prstClr val="black"/>
                </a:solidFill>
                <a:latin typeface="Gill Sans MT"/>
              </a:rPr>
              <a:t>Each interview was 45 minutes to 60 minutes long</a:t>
            </a:r>
          </a:p>
          <a:p>
            <a:pPr marL="285750" lvl="0" indent="-193675">
              <a:spcBef>
                <a:spcPts val="1200"/>
              </a:spcBef>
              <a:buClr>
                <a:srgbClr val="556991"/>
              </a:buClr>
              <a:buSzPct val="120000"/>
              <a:buFont typeface="Arial" panose="020B0604020202020204" pitchFamily="34" charset="0"/>
              <a:buChar char="•"/>
            </a:pPr>
            <a:r>
              <a:rPr lang="en-US">
                <a:solidFill>
                  <a:prstClr val="black"/>
                </a:solidFill>
                <a:latin typeface="Gill Sans MT"/>
              </a:rPr>
              <a:t>All interviews were done in person (except two) to better observe participants’ behaviour</a:t>
            </a:r>
          </a:p>
          <a:p>
            <a:pPr marL="285750" lvl="0" indent="-193675">
              <a:spcBef>
                <a:spcPts val="1200"/>
              </a:spcBef>
              <a:buClr>
                <a:srgbClr val="556991"/>
              </a:buClr>
              <a:buSzPct val="120000"/>
              <a:buFont typeface="Arial" panose="020B0604020202020204" pitchFamily="34" charset="0"/>
              <a:buChar char="•"/>
            </a:pPr>
            <a:r>
              <a:rPr lang="en-US">
                <a:solidFill>
                  <a:prstClr val="black"/>
                </a:solidFill>
                <a:latin typeface="Gill Sans MT"/>
              </a:rPr>
              <a:t>The interviews were conducted with social workers on an individual basis to ensure detailed and independent responses from all interviewees</a:t>
            </a:r>
          </a:p>
          <a:p>
            <a:pPr marL="285750" lvl="0" indent="-193675">
              <a:spcBef>
                <a:spcPts val="1200"/>
              </a:spcBef>
              <a:buClr>
                <a:srgbClr val="556991"/>
              </a:buClr>
              <a:buSzPct val="120000"/>
              <a:buFont typeface="Arial" panose="020B0604020202020204" pitchFamily="34" charset="0"/>
              <a:buChar char="•"/>
            </a:pPr>
            <a:r>
              <a:rPr lang="en-US">
                <a:solidFill>
                  <a:prstClr val="black"/>
                </a:solidFill>
                <a:latin typeface="Gill Sans MT"/>
              </a:rPr>
              <a:t>Two interviewers were always present (one to facilitate and one to take verbatim notes)</a:t>
            </a:r>
          </a:p>
          <a:p>
            <a:pPr algn="ctr"/>
            <a:endParaRPr lang="en-GB"/>
          </a:p>
        </p:txBody>
      </p:sp>
      <p:sp>
        <p:nvSpPr>
          <p:cNvPr id="14" name="Rectangle 13">
            <a:extLst>
              <a:ext uri="{FF2B5EF4-FFF2-40B4-BE49-F238E27FC236}">
                <a16:creationId xmlns:a16="http://schemas.microsoft.com/office/drawing/2014/main" id="{C631F7B1-D7E9-4801-A3E6-47E05D2C65B2}"/>
              </a:ext>
            </a:extLst>
          </p:cNvPr>
          <p:cNvSpPr/>
          <p:nvPr/>
        </p:nvSpPr>
        <p:spPr>
          <a:xfrm>
            <a:off x="6174324" y="1642122"/>
            <a:ext cx="5107513" cy="3944203"/>
          </a:xfrm>
          <a:prstGeom prst="rect">
            <a:avLst/>
          </a:prstGeom>
          <a:noFill/>
          <a:ln w="381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556991"/>
              </a:buClr>
              <a:buSzPct val="120000"/>
            </a:pPr>
            <a:endParaRPr lang="en-US" b="1">
              <a:solidFill>
                <a:prstClr val="black"/>
              </a:solidFill>
              <a:latin typeface="Gill Sans MT"/>
            </a:endParaRPr>
          </a:p>
          <a:p>
            <a:pPr lvl="0">
              <a:buClr>
                <a:srgbClr val="556991"/>
              </a:buClr>
              <a:buSzPct val="120000"/>
            </a:pPr>
            <a:r>
              <a:rPr lang="en-US" b="1">
                <a:solidFill>
                  <a:prstClr val="black"/>
                </a:solidFill>
                <a:latin typeface="Gill Sans MT"/>
              </a:rPr>
              <a:t>The interview content</a:t>
            </a:r>
          </a:p>
          <a:p>
            <a:pPr marL="285750" lvl="0" indent="-193675">
              <a:spcBef>
                <a:spcPts val="1200"/>
              </a:spcBef>
              <a:buClr>
                <a:srgbClr val="556991"/>
              </a:buClr>
              <a:buSzPct val="120000"/>
              <a:buFont typeface="Arial" panose="020B0604020202020204" pitchFamily="34" charset="0"/>
              <a:buChar char="•"/>
            </a:pPr>
            <a:r>
              <a:rPr lang="en-US">
                <a:solidFill>
                  <a:prstClr val="black"/>
                </a:solidFill>
                <a:latin typeface="Gill Sans MT"/>
              </a:rPr>
              <a:t>Contextual questions to understand a social worker’s role, their day-to-day work, and general experience of the assessment process</a:t>
            </a:r>
          </a:p>
          <a:p>
            <a:pPr marL="285750" lvl="0" indent="-193675">
              <a:spcBef>
                <a:spcPts val="1200"/>
              </a:spcBef>
              <a:buClr>
                <a:srgbClr val="556991"/>
              </a:buClr>
              <a:buSzPct val="120000"/>
              <a:buFont typeface="Arial" panose="020B0604020202020204" pitchFamily="34" charset="0"/>
              <a:buChar char="•"/>
            </a:pPr>
            <a:r>
              <a:rPr lang="en-US">
                <a:solidFill>
                  <a:prstClr val="black"/>
                </a:solidFill>
                <a:latin typeface="Gill Sans MT"/>
              </a:rPr>
              <a:t>Targeted questions around a particular area of social workers’ practice to gain a more in-depth understanding of that area</a:t>
            </a:r>
          </a:p>
          <a:p>
            <a:pPr marL="285750" lvl="0" indent="-193675">
              <a:spcBef>
                <a:spcPts val="1200"/>
              </a:spcBef>
              <a:buClr>
                <a:srgbClr val="556991"/>
              </a:buClr>
              <a:buSzPct val="120000"/>
              <a:buFont typeface="Arial" panose="020B0604020202020204" pitchFamily="34" charset="0"/>
              <a:buChar char="•"/>
            </a:pPr>
            <a:r>
              <a:rPr lang="en-US">
                <a:solidFill>
                  <a:prstClr val="black"/>
                </a:solidFill>
                <a:latin typeface="Gill Sans MT"/>
              </a:rPr>
              <a:t>Testing the usability of a prototype alongside a mock referral</a:t>
            </a:r>
          </a:p>
          <a:p>
            <a:pPr algn="ctr"/>
            <a:endParaRPr lang="en-GB"/>
          </a:p>
        </p:txBody>
      </p:sp>
      <p:sp>
        <p:nvSpPr>
          <p:cNvPr id="15" name="TextBox 14">
            <a:extLst>
              <a:ext uri="{FF2B5EF4-FFF2-40B4-BE49-F238E27FC236}">
                <a16:creationId xmlns:a16="http://schemas.microsoft.com/office/drawing/2014/main" id="{638117EE-BB4C-411E-B78F-6F9F09312BDB}"/>
              </a:ext>
            </a:extLst>
          </p:cNvPr>
          <p:cNvSpPr txBox="1"/>
          <p:nvPr/>
        </p:nvSpPr>
        <p:spPr>
          <a:xfrm>
            <a:off x="1230733" y="5951104"/>
            <a:ext cx="10682443" cy="553998"/>
          </a:xfrm>
          <a:prstGeom prst="rect">
            <a:avLst/>
          </a:prstGeom>
          <a:noFill/>
        </p:spPr>
        <p:txBody>
          <a:bodyPr wrap="square" lIns="0" tIns="0" rIns="0" bIns="0" rtlCol="0" anchor="t">
            <a:spAutoFit/>
          </a:bodyPr>
          <a:lstStyle/>
          <a:p>
            <a:r>
              <a:rPr lang="en-US" dirty="0">
                <a:latin typeface="+mj-lt"/>
              </a:rPr>
              <a:t>For resources which allow you to run user research aimed at preparing to implement Family Context, please see the Family Context Overview and Implementation Guide (section 3.7) on </a:t>
            </a:r>
            <a:r>
              <a:rPr lang="en-GB" dirty="0">
                <a:solidFill>
                  <a:srgbClr val="0070C0"/>
                </a:solidFill>
                <a:latin typeface="+mj-lt"/>
                <a:hlinkClick r:id="rId2">
                  <a:extLst>
                    <a:ext uri="{A12FA001-AC4F-418D-AE19-62706E023703}">
                      <ahyp:hlinkClr xmlns:ahyp="http://schemas.microsoft.com/office/drawing/2018/hyperlinkcolor" val="tx"/>
                    </a:ext>
                  </a:extLst>
                </a:hlinkClick>
              </a:rPr>
              <a:t>our private beta GitHub repository</a:t>
            </a:r>
            <a:r>
              <a:rPr lang="en-US" u="sng" dirty="0">
                <a:latin typeface="+mj-lt"/>
                <a:hlinkClick r:id="rId2">
                  <a:extLst>
                    <a:ext uri="{A12FA001-AC4F-418D-AE19-62706E023703}">
                      <ahyp:hlinkClr xmlns:ahyp="http://schemas.microsoft.com/office/drawing/2018/hyperlinkcolor" val="tx"/>
                    </a:ext>
                  </a:extLst>
                </a:hlinkClick>
              </a:rPr>
              <a:t>.</a:t>
            </a:r>
            <a:endParaRPr lang="en-GB" u="sng" dirty="0">
              <a:latin typeface="+mj-lt"/>
            </a:endParaRPr>
          </a:p>
        </p:txBody>
      </p:sp>
      <p:sp>
        <p:nvSpPr>
          <p:cNvPr id="17" name="Isosceles Triangle 16">
            <a:extLst>
              <a:ext uri="{FF2B5EF4-FFF2-40B4-BE49-F238E27FC236}">
                <a16:creationId xmlns:a16="http://schemas.microsoft.com/office/drawing/2014/main" id="{6F72B318-D4D9-4308-A121-C99E289CA21B}"/>
              </a:ext>
            </a:extLst>
          </p:cNvPr>
          <p:cNvSpPr/>
          <p:nvPr/>
        </p:nvSpPr>
        <p:spPr>
          <a:xfrm rot="5400000">
            <a:off x="635310" y="6075214"/>
            <a:ext cx="540000" cy="307738"/>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44FB1A74-C846-4AF2-AD89-DF8B3895542A}"/>
              </a:ext>
            </a:extLst>
          </p:cNvPr>
          <p:cNvCxnSpPr>
            <a:cxnSpLocks/>
          </p:cNvCxnSpPr>
          <p:nvPr/>
        </p:nvCxnSpPr>
        <p:spPr>
          <a:xfrm>
            <a:off x="744647" y="578426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812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EC0-A1D1-4E28-9350-DCA28DC5F639}"/>
              </a:ext>
            </a:extLst>
          </p:cNvPr>
          <p:cNvSpPr>
            <a:spLocks noGrp="1"/>
          </p:cNvSpPr>
          <p:nvPr>
            <p:ph type="title"/>
          </p:nvPr>
        </p:nvSpPr>
        <p:spPr/>
        <p:txBody>
          <a:bodyPr/>
          <a:lstStyle/>
          <a:p>
            <a:r>
              <a:rPr lang="en-US" b="1"/>
              <a:t>Identifying CORE USER GROUP: The beta locality teams</a:t>
            </a:r>
            <a:endParaRPr lang="en-GB" b="1"/>
          </a:p>
        </p:txBody>
      </p:sp>
      <p:sp>
        <p:nvSpPr>
          <p:cNvPr id="4" name="Slide Number Placeholder 3">
            <a:extLst>
              <a:ext uri="{FF2B5EF4-FFF2-40B4-BE49-F238E27FC236}">
                <a16:creationId xmlns:a16="http://schemas.microsoft.com/office/drawing/2014/main" id="{676CCED7-244A-4C95-AD23-398149F469D3}"/>
              </a:ext>
            </a:extLst>
          </p:cNvPr>
          <p:cNvSpPr>
            <a:spLocks noGrp="1"/>
          </p:cNvSpPr>
          <p:nvPr>
            <p:ph type="sldNum" sz="quarter" idx="12"/>
          </p:nvPr>
        </p:nvSpPr>
        <p:spPr/>
        <p:txBody>
          <a:bodyPr/>
          <a:lstStyle/>
          <a:p>
            <a:fld id="{C6A4B429-0189-47CD-9DDA-A001F58C55D3}" type="slidenum">
              <a:rPr lang="en-US" smtClean="0"/>
              <a:pPr/>
              <a:t>27</a:t>
            </a:fld>
            <a:endParaRPr lang="en-US"/>
          </a:p>
        </p:txBody>
      </p:sp>
      <p:sp>
        <p:nvSpPr>
          <p:cNvPr id="33" name="Content Placeholder 2">
            <a:extLst>
              <a:ext uri="{FF2B5EF4-FFF2-40B4-BE49-F238E27FC236}">
                <a16:creationId xmlns:a16="http://schemas.microsoft.com/office/drawing/2014/main" id="{DE1053AF-185D-4230-B40F-5C8BC2A88EF8}"/>
              </a:ext>
            </a:extLst>
          </p:cNvPr>
          <p:cNvSpPr>
            <a:spLocks noGrp="1"/>
          </p:cNvSpPr>
          <p:nvPr>
            <p:ph idx="1"/>
          </p:nvPr>
        </p:nvSpPr>
        <p:spPr>
          <a:xfrm>
            <a:off x="744645" y="1018678"/>
            <a:ext cx="10702708" cy="807009"/>
          </a:xfrm>
        </p:spPr>
        <p:txBody>
          <a:bodyPr>
            <a:noAutofit/>
          </a:bodyPr>
          <a:lstStyle/>
          <a:p>
            <a:pPr>
              <a:spcBef>
                <a:spcPts val="0"/>
              </a:spcBef>
            </a:pPr>
            <a:r>
              <a:rPr lang="en-US" sz="2200">
                <a:latin typeface="+mj-lt"/>
              </a:rPr>
              <a:t>Social workers </a:t>
            </a:r>
            <a:r>
              <a:rPr lang="en-US" sz="2200" b="0">
                <a:latin typeface="+mj-lt"/>
              </a:rPr>
              <a:t>were identified in alpha as the core user of the Family Context tool.</a:t>
            </a:r>
          </a:p>
          <a:p>
            <a:pPr>
              <a:spcBef>
                <a:spcPts val="0"/>
              </a:spcBef>
            </a:pPr>
            <a:r>
              <a:rPr lang="en-US" sz="2200" b="0">
                <a:latin typeface="+mj-lt"/>
              </a:rPr>
              <a:t>For private beta, each local authority assigned a locality team to test and roll out the pilot.</a:t>
            </a:r>
          </a:p>
        </p:txBody>
      </p:sp>
      <p:grpSp>
        <p:nvGrpSpPr>
          <p:cNvPr id="8" name="Group 7">
            <a:extLst>
              <a:ext uri="{FF2B5EF4-FFF2-40B4-BE49-F238E27FC236}">
                <a16:creationId xmlns:a16="http://schemas.microsoft.com/office/drawing/2014/main" id="{117EFDCE-E847-47BE-A96A-18630111D04D}"/>
              </a:ext>
            </a:extLst>
          </p:cNvPr>
          <p:cNvGrpSpPr/>
          <p:nvPr/>
        </p:nvGrpSpPr>
        <p:grpSpPr>
          <a:xfrm>
            <a:off x="1871031" y="2063695"/>
            <a:ext cx="8449938" cy="3482562"/>
            <a:chOff x="2025025" y="2015866"/>
            <a:chExt cx="8449938" cy="3482562"/>
          </a:xfrm>
        </p:grpSpPr>
        <p:grpSp>
          <p:nvGrpSpPr>
            <p:cNvPr id="7" name="Group 6">
              <a:extLst>
                <a:ext uri="{FF2B5EF4-FFF2-40B4-BE49-F238E27FC236}">
                  <a16:creationId xmlns:a16="http://schemas.microsoft.com/office/drawing/2014/main" id="{27C3FD4F-748F-43FE-9B19-06818DAB3DE2}"/>
                </a:ext>
              </a:extLst>
            </p:cNvPr>
            <p:cNvGrpSpPr/>
            <p:nvPr/>
          </p:nvGrpSpPr>
          <p:grpSpPr>
            <a:xfrm>
              <a:off x="2025025" y="2015866"/>
              <a:ext cx="8449938" cy="3482562"/>
              <a:chOff x="2119182" y="2185250"/>
              <a:chExt cx="8449938" cy="3482562"/>
            </a:xfrm>
          </p:grpSpPr>
          <p:pic>
            <p:nvPicPr>
              <p:cNvPr id="3" name="Picture 2">
                <a:extLst>
                  <a:ext uri="{FF2B5EF4-FFF2-40B4-BE49-F238E27FC236}">
                    <a16:creationId xmlns:a16="http://schemas.microsoft.com/office/drawing/2014/main" id="{28B1C1F0-2FFF-4BAA-A12B-684826ADC41D}"/>
                  </a:ext>
                </a:extLst>
              </p:cNvPr>
              <p:cNvPicPr>
                <a:picLocks noChangeAspect="1"/>
              </p:cNvPicPr>
              <p:nvPr/>
            </p:nvPicPr>
            <p:blipFill>
              <a:blip r:embed="rId3"/>
              <a:stretch>
                <a:fillRect/>
              </a:stretch>
            </p:blipFill>
            <p:spPr>
              <a:xfrm>
                <a:off x="2119182" y="2185250"/>
                <a:ext cx="8449938" cy="3482562"/>
              </a:xfrm>
              <a:prstGeom prst="rect">
                <a:avLst/>
              </a:prstGeom>
              <a:ln>
                <a:solidFill>
                  <a:schemeClr val="tx1"/>
                </a:solidFill>
              </a:ln>
            </p:spPr>
          </p:pic>
          <p:sp>
            <p:nvSpPr>
              <p:cNvPr id="5" name="TextBox 4">
                <a:extLst>
                  <a:ext uri="{FF2B5EF4-FFF2-40B4-BE49-F238E27FC236}">
                    <a16:creationId xmlns:a16="http://schemas.microsoft.com/office/drawing/2014/main" id="{C5284CC0-F0D4-446C-87E5-18E9EE56EFAC}"/>
                  </a:ext>
                </a:extLst>
              </p:cNvPr>
              <p:cNvSpPr txBox="1"/>
              <p:nvPr/>
            </p:nvSpPr>
            <p:spPr>
              <a:xfrm>
                <a:off x="3988105" y="3182778"/>
                <a:ext cx="1388125" cy="492443"/>
              </a:xfrm>
              <a:prstGeom prst="rect">
                <a:avLst/>
              </a:prstGeom>
              <a:noFill/>
              <a:ln>
                <a:noFill/>
              </a:ln>
            </p:spPr>
            <p:txBody>
              <a:bodyPr wrap="square" lIns="0" tIns="0" rIns="0" bIns="0" rtlCol="0">
                <a:spAutoFit/>
              </a:bodyPr>
              <a:lstStyle/>
              <a:p>
                <a:pPr algn="ctr"/>
                <a:r>
                  <a:rPr lang="en-US" sz="1600">
                    <a:solidFill>
                      <a:schemeClr val="bg1">
                        <a:lumMod val="75000"/>
                      </a:schemeClr>
                    </a:solidFill>
                    <a:latin typeface="+mj-lt"/>
                  </a:rPr>
                  <a:t>WEST YORKSHIRE</a:t>
                </a:r>
                <a:endParaRPr lang="en-GB" sz="1600" err="1">
                  <a:solidFill>
                    <a:schemeClr val="bg1">
                      <a:lumMod val="75000"/>
                    </a:schemeClr>
                  </a:solidFill>
                  <a:latin typeface="+mj-lt"/>
                </a:endParaRPr>
              </a:p>
            </p:txBody>
          </p:sp>
          <p:sp>
            <p:nvSpPr>
              <p:cNvPr id="13" name="TextBox 12">
                <a:extLst>
                  <a:ext uri="{FF2B5EF4-FFF2-40B4-BE49-F238E27FC236}">
                    <a16:creationId xmlns:a16="http://schemas.microsoft.com/office/drawing/2014/main" id="{FB7BA650-64F7-4D80-885B-0BF8405131C9}"/>
                  </a:ext>
                </a:extLst>
              </p:cNvPr>
              <p:cNvSpPr txBox="1"/>
              <p:nvPr/>
            </p:nvSpPr>
            <p:spPr>
              <a:xfrm>
                <a:off x="2388824" y="4278457"/>
                <a:ext cx="1388125" cy="492443"/>
              </a:xfrm>
              <a:prstGeom prst="rect">
                <a:avLst/>
              </a:prstGeom>
              <a:noFill/>
              <a:ln>
                <a:noFill/>
              </a:ln>
            </p:spPr>
            <p:txBody>
              <a:bodyPr wrap="square" lIns="0" tIns="0" rIns="0" bIns="0" rtlCol="0">
                <a:spAutoFit/>
              </a:bodyPr>
              <a:lstStyle/>
              <a:p>
                <a:pPr algn="ctr"/>
                <a:r>
                  <a:rPr lang="en-US" sz="1600">
                    <a:solidFill>
                      <a:schemeClr val="bg1">
                        <a:lumMod val="75000"/>
                      </a:schemeClr>
                    </a:solidFill>
                    <a:latin typeface="+mj-lt"/>
                  </a:rPr>
                  <a:t>GREATER</a:t>
                </a:r>
              </a:p>
              <a:p>
                <a:pPr algn="ctr"/>
                <a:r>
                  <a:rPr lang="en-US" sz="1600">
                    <a:solidFill>
                      <a:schemeClr val="bg1">
                        <a:lumMod val="75000"/>
                      </a:schemeClr>
                    </a:solidFill>
                    <a:latin typeface="+mj-lt"/>
                  </a:rPr>
                  <a:t>MANCHESTER</a:t>
                </a:r>
                <a:endParaRPr lang="en-GB" sz="1600" err="1">
                  <a:solidFill>
                    <a:schemeClr val="bg1">
                      <a:lumMod val="75000"/>
                    </a:schemeClr>
                  </a:solidFill>
                  <a:latin typeface="+mj-lt"/>
                </a:endParaRPr>
              </a:p>
            </p:txBody>
          </p:sp>
          <p:sp>
            <p:nvSpPr>
              <p:cNvPr id="6" name="Oval 5">
                <a:extLst>
                  <a:ext uri="{FF2B5EF4-FFF2-40B4-BE49-F238E27FC236}">
                    <a16:creationId xmlns:a16="http://schemas.microsoft.com/office/drawing/2014/main" id="{CAF0737F-CA57-40E7-A14C-D90035B5F0CC}"/>
                  </a:ext>
                </a:extLst>
              </p:cNvPr>
              <p:cNvSpPr/>
              <p:nvPr/>
            </p:nvSpPr>
            <p:spPr>
              <a:xfrm>
                <a:off x="5210976" y="3165585"/>
                <a:ext cx="55084" cy="548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2104223-EFEF-433F-AB59-8A106B48C166}"/>
                  </a:ext>
                </a:extLst>
              </p:cNvPr>
              <p:cNvSpPr/>
              <p:nvPr/>
            </p:nvSpPr>
            <p:spPr>
              <a:xfrm>
                <a:off x="3237121" y="5104063"/>
                <a:ext cx="55084" cy="548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TextBox 13">
              <a:extLst>
                <a:ext uri="{FF2B5EF4-FFF2-40B4-BE49-F238E27FC236}">
                  <a16:creationId xmlns:a16="http://schemas.microsoft.com/office/drawing/2014/main" id="{D25BFD32-2378-483F-AD1E-EB7837188CEB}"/>
                </a:ext>
              </a:extLst>
            </p:cNvPr>
            <p:cNvSpPr txBox="1"/>
            <p:nvPr/>
          </p:nvSpPr>
          <p:spPr>
            <a:xfrm>
              <a:off x="3409204" y="4840745"/>
              <a:ext cx="1069223" cy="492443"/>
            </a:xfrm>
            <a:prstGeom prst="rect">
              <a:avLst/>
            </a:prstGeom>
            <a:solidFill>
              <a:schemeClr val="bg1">
                <a:alpha val="82000"/>
              </a:schemeClr>
            </a:solidFill>
            <a:ln>
              <a:noFill/>
            </a:ln>
          </p:spPr>
          <p:txBody>
            <a:bodyPr wrap="square" lIns="0" tIns="0" rIns="0" bIns="0" rtlCol="0">
              <a:spAutoFit/>
            </a:bodyPr>
            <a:lstStyle/>
            <a:p>
              <a:r>
                <a:rPr lang="en-US" sz="1600" err="1">
                  <a:latin typeface="+mj-lt"/>
                </a:rPr>
                <a:t>Werneth</a:t>
              </a:r>
              <a:r>
                <a:rPr lang="en-US" sz="1600">
                  <a:latin typeface="+mj-lt"/>
                </a:rPr>
                <a:t>, Stockport</a:t>
              </a:r>
              <a:endParaRPr lang="en-GB" sz="1600">
                <a:latin typeface="+mj-lt"/>
              </a:endParaRPr>
            </a:p>
          </p:txBody>
        </p:sp>
        <p:sp>
          <p:nvSpPr>
            <p:cNvPr id="24" name="TextBox 23">
              <a:extLst>
                <a:ext uri="{FF2B5EF4-FFF2-40B4-BE49-F238E27FC236}">
                  <a16:creationId xmlns:a16="http://schemas.microsoft.com/office/drawing/2014/main" id="{BF3008C0-7145-4D1A-9BC2-A3AEA963F4E8}"/>
                </a:ext>
              </a:extLst>
            </p:cNvPr>
            <p:cNvSpPr txBox="1"/>
            <p:nvPr/>
          </p:nvSpPr>
          <p:spPr>
            <a:xfrm>
              <a:off x="5364698" y="2870365"/>
              <a:ext cx="1069223" cy="738664"/>
            </a:xfrm>
            <a:prstGeom prst="rect">
              <a:avLst/>
            </a:prstGeom>
            <a:solidFill>
              <a:schemeClr val="bg1">
                <a:alpha val="82000"/>
              </a:schemeClr>
            </a:solidFill>
            <a:ln>
              <a:noFill/>
            </a:ln>
          </p:spPr>
          <p:txBody>
            <a:bodyPr wrap="square" lIns="0" tIns="0" rIns="0" bIns="0" rtlCol="0">
              <a:spAutoFit/>
            </a:bodyPr>
            <a:lstStyle/>
            <a:p>
              <a:r>
                <a:rPr lang="en-US" sz="1600">
                  <a:latin typeface="+mj-lt"/>
                </a:rPr>
                <a:t>Hough Lane,</a:t>
              </a:r>
            </a:p>
            <a:p>
              <a:r>
                <a:rPr lang="en-US" sz="1600">
                  <a:latin typeface="+mj-lt"/>
                </a:rPr>
                <a:t>Bramley, Leeds</a:t>
              </a:r>
              <a:endParaRPr lang="en-GB" sz="1600" err="1">
                <a:latin typeface="+mj-lt"/>
              </a:endParaRPr>
            </a:p>
          </p:txBody>
        </p:sp>
      </p:grpSp>
      <p:grpSp>
        <p:nvGrpSpPr>
          <p:cNvPr id="9" name="Group 8">
            <a:extLst>
              <a:ext uri="{FF2B5EF4-FFF2-40B4-BE49-F238E27FC236}">
                <a16:creationId xmlns:a16="http://schemas.microsoft.com/office/drawing/2014/main" id="{F9622D86-A623-45EA-BBF2-609F3BCABDFB}"/>
              </a:ext>
            </a:extLst>
          </p:cNvPr>
          <p:cNvGrpSpPr/>
          <p:nvPr/>
        </p:nvGrpSpPr>
        <p:grpSpPr>
          <a:xfrm>
            <a:off x="664856" y="5784264"/>
            <a:ext cx="10702707" cy="828978"/>
            <a:chOff x="744646" y="5784264"/>
            <a:chExt cx="10622917" cy="828978"/>
          </a:xfrm>
        </p:grpSpPr>
        <p:sp>
          <p:nvSpPr>
            <p:cNvPr id="16" name="TextBox 15">
              <a:extLst>
                <a:ext uri="{FF2B5EF4-FFF2-40B4-BE49-F238E27FC236}">
                  <a16:creationId xmlns:a16="http://schemas.microsoft.com/office/drawing/2014/main" id="{B4E53C6B-7EA7-463B-9E6E-914EE703FD2D}"/>
                </a:ext>
              </a:extLst>
            </p:cNvPr>
            <p:cNvSpPr txBox="1"/>
            <p:nvPr/>
          </p:nvSpPr>
          <p:spPr>
            <a:xfrm>
              <a:off x="1196341" y="5874578"/>
              <a:ext cx="10171222" cy="738664"/>
            </a:xfrm>
            <a:prstGeom prst="rect">
              <a:avLst/>
            </a:prstGeom>
            <a:noFill/>
          </p:spPr>
          <p:txBody>
            <a:bodyPr wrap="square" lIns="0" tIns="0" rIns="0" bIns="0" rtlCol="0">
              <a:spAutoFit/>
            </a:bodyPr>
            <a:lstStyle/>
            <a:p>
              <a:r>
                <a:rPr lang="en-US" sz="1600">
                  <a:latin typeface="+mj-lt"/>
                </a:rPr>
                <a:t>Social workers were identified as the core user due to their frequent and direct engagement with families that have a wide range of different needs. Other users (including specialist social workers, front door social workers and team managers) remain potential users to be considered in future developments of the tool.</a:t>
              </a:r>
              <a:endParaRPr lang="en-GB" sz="1600">
                <a:latin typeface="+mj-lt"/>
              </a:endParaRPr>
            </a:p>
          </p:txBody>
        </p:sp>
        <p:sp>
          <p:nvSpPr>
            <p:cNvPr id="22" name="Isosceles Triangle 21">
              <a:extLst>
                <a:ext uri="{FF2B5EF4-FFF2-40B4-BE49-F238E27FC236}">
                  <a16:creationId xmlns:a16="http://schemas.microsoft.com/office/drawing/2014/main" id="{394916A0-4C75-42F6-A72F-E71A91735609}"/>
                </a:ext>
              </a:extLst>
            </p:cNvPr>
            <p:cNvSpPr/>
            <p:nvPr/>
          </p:nvSpPr>
          <p:spPr>
            <a:xfrm rot="5400000">
              <a:off x="553986" y="6090041"/>
              <a:ext cx="689057" cy="307738"/>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11A7A5AA-4CCF-491F-ADF0-41CC3AD76944}"/>
                </a:ext>
              </a:extLst>
            </p:cNvPr>
            <p:cNvCxnSpPr>
              <a:cxnSpLocks/>
            </p:cNvCxnSpPr>
            <p:nvPr/>
          </p:nvCxnSpPr>
          <p:spPr>
            <a:xfrm>
              <a:off x="744647" y="578426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4076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EC0-A1D1-4E28-9350-DCA28DC5F639}"/>
              </a:ext>
            </a:extLst>
          </p:cNvPr>
          <p:cNvSpPr>
            <a:spLocks noGrp="1"/>
          </p:cNvSpPr>
          <p:nvPr>
            <p:ph type="title"/>
          </p:nvPr>
        </p:nvSpPr>
        <p:spPr/>
        <p:txBody>
          <a:bodyPr/>
          <a:lstStyle/>
          <a:p>
            <a:r>
              <a:rPr lang="en-US" b="1"/>
              <a:t>Selecting the users for beta user research</a:t>
            </a:r>
            <a:endParaRPr lang="en-GB" b="1"/>
          </a:p>
        </p:txBody>
      </p:sp>
      <p:sp>
        <p:nvSpPr>
          <p:cNvPr id="4" name="Slide Number Placeholder 3">
            <a:extLst>
              <a:ext uri="{FF2B5EF4-FFF2-40B4-BE49-F238E27FC236}">
                <a16:creationId xmlns:a16="http://schemas.microsoft.com/office/drawing/2014/main" id="{676CCED7-244A-4C95-AD23-398149F469D3}"/>
              </a:ext>
            </a:extLst>
          </p:cNvPr>
          <p:cNvSpPr>
            <a:spLocks noGrp="1"/>
          </p:cNvSpPr>
          <p:nvPr>
            <p:ph type="sldNum" sz="quarter" idx="12"/>
          </p:nvPr>
        </p:nvSpPr>
        <p:spPr/>
        <p:txBody>
          <a:bodyPr/>
          <a:lstStyle/>
          <a:p>
            <a:fld id="{C6A4B429-0189-47CD-9DDA-A001F58C55D3}" type="slidenum">
              <a:rPr lang="en-US" smtClean="0"/>
              <a:pPr/>
              <a:t>28</a:t>
            </a:fld>
            <a:endParaRPr lang="en-US"/>
          </a:p>
        </p:txBody>
      </p:sp>
      <p:sp>
        <p:nvSpPr>
          <p:cNvPr id="33" name="Content Placeholder 2">
            <a:extLst>
              <a:ext uri="{FF2B5EF4-FFF2-40B4-BE49-F238E27FC236}">
                <a16:creationId xmlns:a16="http://schemas.microsoft.com/office/drawing/2014/main" id="{DE1053AF-185D-4230-B40F-5C8BC2A88EF8}"/>
              </a:ext>
            </a:extLst>
          </p:cNvPr>
          <p:cNvSpPr>
            <a:spLocks noGrp="1"/>
          </p:cNvSpPr>
          <p:nvPr>
            <p:ph idx="1"/>
          </p:nvPr>
        </p:nvSpPr>
        <p:spPr>
          <a:xfrm>
            <a:off x="744646" y="1061211"/>
            <a:ext cx="10880091" cy="679668"/>
          </a:xfrm>
        </p:spPr>
        <p:txBody>
          <a:bodyPr>
            <a:noAutofit/>
          </a:bodyPr>
          <a:lstStyle/>
          <a:p>
            <a:r>
              <a:rPr lang="en-US" sz="2200" b="0">
                <a:latin typeface="+mj-lt"/>
              </a:rPr>
              <a:t>A sample of social workers were chosen from each locality team. To ensure our sample was as representative as possible, we considered:</a:t>
            </a:r>
          </a:p>
        </p:txBody>
      </p:sp>
      <p:grpSp>
        <p:nvGrpSpPr>
          <p:cNvPr id="17" name="Group 16">
            <a:extLst>
              <a:ext uri="{FF2B5EF4-FFF2-40B4-BE49-F238E27FC236}">
                <a16:creationId xmlns:a16="http://schemas.microsoft.com/office/drawing/2014/main" id="{FCBD3D1C-1A0A-4106-9F6A-DE8B22D84CD2}"/>
              </a:ext>
            </a:extLst>
          </p:cNvPr>
          <p:cNvGrpSpPr/>
          <p:nvPr/>
        </p:nvGrpSpPr>
        <p:grpSpPr>
          <a:xfrm>
            <a:off x="389923" y="2371247"/>
            <a:ext cx="11108631" cy="3926886"/>
            <a:chOff x="428833" y="2371247"/>
            <a:chExt cx="11108631" cy="3926886"/>
          </a:xfrm>
        </p:grpSpPr>
        <p:grpSp>
          <p:nvGrpSpPr>
            <p:cNvPr id="5" name="Group 4">
              <a:extLst>
                <a:ext uri="{FF2B5EF4-FFF2-40B4-BE49-F238E27FC236}">
                  <a16:creationId xmlns:a16="http://schemas.microsoft.com/office/drawing/2014/main" id="{B83C234D-404E-4713-9E1F-22CFB5EA3F30}"/>
                </a:ext>
              </a:extLst>
            </p:cNvPr>
            <p:cNvGrpSpPr/>
            <p:nvPr/>
          </p:nvGrpSpPr>
          <p:grpSpPr>
            <a:xfrm>
              <a:off x="428833" y="2371247"/>
              <a:ext cx="2607203" cy="3619110"/>
              <a:chOff x="428833" y="2371247"/>
              <a:chExt cx="2607203" cy="3619110"/>
            </a:xfrm>
          </p:grpSpPr>
          <p:pic>
            <p:nvPicPr>
              <p:cNvPr id="8" name="Graphic 7" descr="Daily calendar">
                <a:extLst>
                  <a:ext uri="{FF2B5EF4-FFF2-40B4-BE49-F238E27FC236}">
                    <a16:creationId xmlns:a16="http://schemas.microsoft.com/office/drawing/2014/main" id="{B5B89011-FADD-426D-AC25-CF4AE57AE7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4195" y="2371247"/>
                <a:ext cx="896478" cy="896478"/>
              </a:xfrm>
              <a:prstGeom prst="rect">
                <a:avLst/>
              </a:prstGeom>
            </p:spPr>
          </p:pic>
          <p:sp>
            <p:nvSpPr>
              <p:cNvPr id="3" name="TextBox 2">
                <a:extLst>
                  <a:ext uri="{FF2B5EF4-FFF2-40B4-BE49-F238E27FC236}">
                    <a16:creationId xmlns:a16="http://schemas.microsoft.com/office/drawing/2014/main" id="{0BCADA93-8F9A-432E-AEF6-D42544728718}"/>
                  </a:ext>
                </a:extLst>
              </p:cNvPr>
              <p:cNvSpPr txBox="1"/>
              <p:nvPr/>
            </p:nvSpPr>
            <p:spPr>
              <a:xfrm>
                <a:off x="428833" y="3558922"/>
                <a:ext cx="2607203" cy="2431435"/>
              </a:xfrm>
              <a:prstGeom prst="rect">
                <a:avLst/>
              </a:prstGeom>
              <a:noFill/>
            </p:spPr>
            <p:txBody>
              <a:bodyPr wrap="square" lIns="0" tIns="0" rIns="0" bIns="0" rtlCol="0">
                <a:spAutoFit/>
              </a:bodyPr>
              <a:lstStyle/>
              <a:p>
                <a:pPr algn="ctr"/>
                <a:r>
                  <a:rPr lang="en-US" sz="2000" b="1">
                    <a:latin typeface="+mj-lt"/>
                  </a:rPr>
                  <a:t>Age</a:t>
                </a:r>
              </a:p>
              <a:p>
                <a:pPr algn="ctr"/>
                <a:endParaRPr lang="en-US">
                  <a:latin typeface="+mj-lt"/>
                </a:endParaRPr>
              </a:p>
              <a:p>
                <a:pPr algn="ctr"/>
                <a:endParaRPr lang="en-US">
                  <a:latin typeface="+mj-lt"/>
                </a:endParaRPr>
              </a:p>
              <a:p>
                <a:pPr algn="ctr"/>
                <a:r>
                  <a:rPr lang="en-US">
                    <a:solidFill>
                      <a:prstClr val="black"/>
                    </a:solidFill>
                    <a:latin typeface="+mj-lt"/>
                  </a:rPr>
                  <a:t>The social workers we worked with were aged between </a:t>
                </a:r>
                <a:r>
                  <a:rPr lang="en-US">
                    <a:solidFill>
                      <a:srgbClr val="FF0000"/>
                    </a:solidFill>
                    <a:highlight>
                      <a:srgbClr val="FFFFFF"/>
                    </a:highlight>
                    <a:latin typeface="+mj-lt"/>
                  </a:rPr>
                  <a:t>X</a:t>
                </a:r>
                <a:r>
                  <a:rPr lang="en-US">
                    <a:solidFill>
                      <a:prstClr val="black"/>
                    </a:solidFill>
                    <a:highlight>
                      <a:srgbClr val="FFFFFF"/>
                    </a:highlight>
                    <a:latin typeface="+mj-lt"/>
                  </a:rPr>
                  <a:t> and </a:t>
                </a:r>
                <a:r>
                  <a:rPr lang="en-US">
                    <a:solidFill>
                      <a:srgbClr val="FF0000"/>
                    </a:solidFill>
                    <a:highlight>
                      <a:srgbClr val="FFFFFF"/>
                    </a:highlight>
                    <a:latin typeface="+mj-lt"/>
                  </a:rPr>
                  <a:t>X</a:t>
                </a:r>
                <a:endParaRPr lang="en-GB">
                  <a:solidFill>
                    <a:srgbClr val="FF0000"/>
                  </a:solidFill>
                  <a:highlight>
                    <a:srgbClr val="FFFFFF"/>
                  </a:highlight>
                  <a:latin typeface="+mj-lt"/>
                </a:endParaRPr>
              </a:p>
              <a:p>
                <a:endParaRPr lang="en-US" sz="1600"/>
              </a:p>
              <a:p>
                <a:endParaRPr lang="en-US" sz="1600"/>
              </a:p>
              <a:p>
                <a:endParaRPr lang="en-GB" sz="1600"/>
              </a:p>
            </p:txBody>
          </p:sp>
        </p:grpSp>
        <p:grpSp>
          <p:nvGrpSpPr>
            <p:cNvPr id="9" name="Group 8">
              <a:extLst>
                <a:ext uri="{FF2B5EF4-FFF2-40B4-BE49-F238E27FC236}">
                  <a16:creationId xmlns:a16="http://schemas.microsoft.com/office/drawing/2014/main" id="{620D35FE-4C63-4BAE-B6B2-BDA3ECA3020B}"/>
                </a:ext>
              </a:extLst>
            </p:cNvPr>
            <p:cNvGrpSpPr/>
            <p:nvPr/>
          </p:nvGrpSpPr>
          <p:grpSpPr>
            <a:xfrm>
              <a:off x="3392494" y="2500313"/>
              <a:ext cx="2231765" cy="3243823"/>
              <a:chOff x="3266814" y="2500313"/>
              <a:chExt cx="2231765" cy="3243823"/>
            </a:xfrm>
          </p:grpSpPr>
          <p:pic>
            <p:nvPicPr>
              <p:cNvPr id="6" name="Graphic 5" descr="Gender">
                <a:extLst>
                  <a:ext uri="{FF2B5EF4-FFF2-40B4-BE49-F238E27FC236}">
                    <a16:creationId xmlns:a16="http://schemas.microsoft.com/office/drawing/2014/main" id="{75D61C7C-3BC2-491A-AC3F-74FA8B539B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22016" y="2500313"/>
                <a:ext cx="721360" cy="721360"/>
              </a:xfrm>
              <a:prstGeom prst="rect">
                <a:avLst/>
              </a:prstGeom>
            </p:spPr>
          </p:pic>
          <p:sp>
            <p:nvSpPr>
              <p:cNvPr id="13" name="TextBox 12">
                <a:extLst>
                  <a:ext uri="{FF2B5EF4-FFF2-40B4-BE49-F238E27FC236}">
                    <a16:creationId xmlns:a16="http://schemas.microsoft.com/office/drawing/2014/main" id="{FF78A7D3-F2B4-4D8C-B71D-AB2D3DA0658B}"/>
                  </a:ext>
                </a:extLst>
              </p:cNvPr>
              <p:cNvSpPr txBox="1"/>
              <p:nvPr/>
            </p:nvSpPr>
            <p:spPr>
              <a:xfrm>
                <a:off x="3266814" y="3558922"/>
                <a:ext cx="2231765" cy="2185214"/>
              </a:xfrm>
              <a:prstGeom prst="rect">
                <a:avLst/>
              </a:prstGeom>
              <a:noFill/>
            </p:spPr>
            <p:txBody>
              <a:bodyPr wrap="square" lIns="0" tIns="0" rIns="0" bIns="0" rtlCol="0">
                <a:spAutoFit/>
              </a:bodyPr>
              <a:lstStyle/>
              <a:p>
                <a:pPr algn="ctr"/>
                <a:r>
                  <a:rPr lang="en-US" sz="2000" b="1">
                    <a:latin typeface="+mj-lt"/>
                  </a:rPr>
                  <a:t>Gender</a:t>
                </a:r>
              </a:p>
              <a:p>
                <a:pPr algn="ctr"/>
                <a:endParaRPr lang="en-US">
                  <a:latin typeface="+mj-lt"/>
                </a:endParaRPr>
              </a:p>
              <a:p>
                <a:pPr algn="ctr"/>
                <a:endParaRPr lang="en-US">
                  <a:latin typeface="+mj-lt"/>
                </a:endParaRPr>
              </a:p>
              <a:p>
                <a:pPr algn="ctr"/>
                <a:r>
                  <a:rPr lang="en-US">
                    <a:solidFill>
                      <a:prstClr val="black"/>
                    </a:solidFill>
                    <a:latin typeface="+mj-lt"/>
                  </a:rPr>
                  <a:t>We spoke to a mix of female and male social workers</a:t>
                </a:r>
                <a:endParaRPr lang="en-US" sz="1600"/>
              </a:p>
              <a:p>
                <a:endParaRPr lang="en-US" sz="1600"/>
              </a:p>
              <a:p>
                <a:endParaRPr lang="en-GB" sz="1600"/>
              </a:p>
            </p:txBody>
          </p:sp>
        </p:grpSp>
        <p:grpSp>
          <p:nvGrpSpPr>
            <p:cNvPr id="12" name="Group 11">
              <a:extLst>
                <a:ext uri="{FF2B5EF4-FFF2-40B4-BE49-F238E27FC236}">
                  <a16:creationId xmlns:a16="http://schemas.microsoft.com/office/drawing/2014/main" id="{43A2E753-CD78-4A55-978D-27480BA53DD7}"/>
                </a:ext>
              </a:extLst>
            </p:cNvPr>
            <p:cNvGrpSpPr/>
            <p:nvPr/>
          </p:nvGrpSpPr>
          <p:grpSpPr>
            <a:xfrm>
              <a:off x="9050377" y="2403793"/>
              <a:ext cx="2487087" cy="3894340"/>
              <a:chOff x="9050377" y="2403793"/>
              <a:chExt cx="2487087" cy="3894340"/>
            </a:xfrm>
          </p:grpSpPr>
          <p:pic>
            <p:nvPicPr>
              <p:cNvPr id="10" name="Graphic 9" descr="Laptop">
                <a:extLst>
                  <a:ext uri="{FF2B5EF4-FFF2-40B4-BE49-F238E27FC236}">
                    <a16:creationId xmlns:a16="http://schemas.microsoft.com/office/drawing/2014/main" id="{84D8A64E-7FFF-4E27-9B6B-FEAA32ABF8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36720" y="2403793"/>
                <a:ext cx="914400" cy="914400"/>
              </a:xfrm>
              <a:prstGeom prst="rect">
                <a:avLst/>
              </a:prstGeom>
            </p:spPr>
          </p:pic>
          <p:sp>
            <p:nvSpPr>
              <p:cNvPr id="15" name="TextBox 14">
                <a:extLst>
                  <a:ext uri="{FF2B5EF4-FFF2-40B4-BE49-F238E27FC236}">
                    <a16:creationId xmlns:a16="http://schemas.microsoft.com/office/drawing/2014/main" id="{CD50FDE3-ACCD-4BB2-80F6-FBDB00421CDA}"/>
                  </a:ext>
                </a:extLst>
              </p:cNvPr>
              <p:cNvSpPr txBox="1"/>
              <p:nvPr/>
            </p:nvSpPr>
            <p:spPr>
              <a:xfrm>
                <a:off x="9050377" y="3558922"/>
                <a:ext cx="2487087" cy="2739211"/>
              </a:xfrm>
              <a:prstGeom prst="rect">
                <a:avLst/>
              </a:prstGeom>
              <a:noFill/>
            </p:spPr>
            <p:txBody>
              <a:bodyPr wrap="square" lIns="0" tIns="0" rIns="0" bIns="0" rtlCol="0">
                <a:spAutoFit/>
              </a:bodyPr>
              <a:lstStyle/>
              <a:p>
                <a:pPr algn="ctr"/>
                <a:r>
                  <a:rPr lang="en-US" sz="2000" b="1">
                    <a:latin typeface="+mj-lt"/>
                  </a:rPr>
                  <a:t>Technical </a:t>
                </a:r>
              </a:p>
              <a:p>
                <a:pPr algn="ctr"/>
                <a:r>
                  <a:rPr lang="en-US" sz="2000" b="1">
                    <a:latin typeface="+mj-lt"/>
                  </a:rPr>
                  <a:t>proficiency</a:t>
                </a:r>
              </a:p>
              <a:p>
                <a:pPr algn="ctr"/>
                <a:endParaRPr lang="en-US">
                  <a:latin typeface="+mj-lt"/>
                </a:endParaRPr>
              </a:p>
              <a:p>
                <a:pPr lvl="0" algn="ctr">
                  <a:defRPr/>
                </a:pPr>
                <a:r>
                  <a:rPr lang="en-US">
                    <a:solidFill>
                      <a:prstClr val="black"/>
                    </a:solidFill>
                    <a:latin typeface="Gill Sans MT"/>
                  </a:rPr>
                  <a:t>The level of technical capability varied significantly between the social workers.</a:t>
                </a:r>
                <a:endParaRPr lang="en-GB">
                  <a:solidFill>
                    <a:prstClr val="black"/>
                  </a:solidFill>
                  <a:latin typeface="Gill Sans MT"/>
                </a:endParaRPr>
              </a:p>
              <a:p>
                <a:endParaRPr lang="en-US" sz="1600"/>
              </a:p>
              <a:p>
                <a:endParaRPr lang="en-US" sz="1600"/>
              </a:p>
              <a:p>
                <a:endParaRPr lang="en-GB" sz="1600"/>
              </a:p>
            </p:txBody>
          </p:sp>
        </p:grpSp>
        <p:grpSp>
          <p:nvGrpSpPr>
            <p:cNvPr id="11" name="Group 10">
              <a:extLst>
                <a:ext uri="{FF2B5EF4-FFF2-40B4-BE49-F238E27FC236}">
                  <a16:creationId xmlns:a16="http://schemas.microsoft.com/office/drawing/2014/main" id="{0C5CBBF3-6BF3-4363-9D98-F3FA5AB789AC}"/>
                </a:ext>
              </a:extLst>
            </p:cNvPr>
            <p:cNvGrpSpPr/>
            <p:nvPr/>
          </p:nvGrpSpPr>
          <p:grpSpPr>
            <a:xfrm>
              <a:off x="5980717" y="2403793"/>
              <a:ext cx="2713202" cy="3894340"/>
              <a:chOff x="5917877" y="2403793"/>
              <a:chExt cx="2713202" cy="3894340"/>
            </a:xfrm>
          </p:grpSpPr>
          <p:sp>
            <p:nvSpPr>
              <p:cNvPr id="14" name="TextBox 13">
                <a:extLst>
                  <a:ext uri="{FF2B5EF4-FFF2-40B4-BE49-F238E27FC236}">
                    <a16:creationId xmlns:a16="http://schemas.microsoft.com/office/drawing/2014/main" id="{44E0A6B0-87CF-4A46-8A4B-D060C0AB3C25}"/>
                  </a:ext>
                </a:extLst>
              </p:cNvPr>
              <p:cNvSpPr txBox="1"/>
              <p:nvPr/>
            </p:nvSpPr>
            <p:spPr>
              <a:xfrm>
                <a:off x="5917877" y="3558922"/>
                <a:ext cx="2713202" cy="2739211"/>
              </a:xfrm>
              <a:prstGeom prst="rect">
                <a:avLst/>
              </a:prstGeom>
              <a:noFill/>
            </p:spPr>
            <p:txBody>
              <a:bodyPr wrap="square" lIns="0" tIns="0" rIns="0" bIns="0" rtlCol="0">
                <a:spAutoFit/>
              </a:bodyPr>
              <a:lstStyle/>
              <a:p>
                <a:pPr algn="ctr"/>
                <a:r>
                  <a:rPr lang="en-US" sz="2000" b="1">
                    <a:latin typeface="+mj-lt"/>
                  </a:rPr>
                  <a:t>Children’s Social Care work experience</a:t>
                </a:r>
              </a:p>
              <a:p>
                <a:pPr algn="ctr"/>
                <a:endParaRPr lang="en-US">
                  <a:latin typeface="+mj-lt"/>
                </a:endParaRPr>
              </a:p>
              <a:p>
                <a:pPr lvl="0" algn="ctr">
                  <a:defRPr/>
                </a:pPr>
                <a:r>
                  <a:rPr lang="en-US">
                    <a:solidFill>
                      <a:prstClr val="black"/>
                    </a:solidFill>
                    <a:latin typeface="Gill Sans MT"/>
                  </a:rPr>
                  <a:t>The social workers were at different stages of their career, ranging from </a:t>
                </a:r>
                <a:r>
                  <a:rPr lang="en-US">
                    <a:solidFill>
                      <a:srgbClr val="FF0000"/>
                    </a:solidFill>
                    <a:highlight>
                      <a:srgbClr val="FFFFFF"/>
                    </a:highlight>
                    <a:latin typeface="Gill Sans MT"/>
                  </a:rPr>
                  <a:t>X-X</a:t>
                </a:r>
                <a:r>
                  <a:rPr lang="en-US">
                    <a:highlight>
                      <a:srgbClr val="FFFFFF"/>
                    </a:highlight>
                    <a:latin typeface="Gill Sans MT"/>
                  </a:rPr>
                  <a:t> </a:t>
                </a:r>
                <a:r>
                  <a:rPr lang="en-US">
                    <a:solidFill>
                      <a:prstClr val="black"/>
                    </a:solidFill>
                    <a:latin typeface="Gill Sans MT"/>
                  </a:rPr>
                  <a:t>years of experience.</a:t>
                </a:r>
                <a:endParaRPr lang="en-GB">
                  <a:solidFill>
                    <a:prstClr val="black"/>
                  </a:solidFill>
                  <a:latin typeface="Gill Sans MT"/>
                </a:endParaRPr>
              </a:p>
              <a:p>
                <a:endParaRPr lang="en-US" sz="1600"/>
              </a:p>
              <a:p>
                <a:endParaRPr lang="en-US" sz="1600"/>
              </a:p>
              <a:p>
                <a:endParaRPr lang="en-GB" sz="1600"/>
              </a:p>
            </p:txBody>
          </p:sp>
          <p:pic>
            <p:nvPicPr>
              <p:cNvPr id="7" name="Graphic 6" descr="Briefcase">
                <a:extLst>
                  <a:ext uri="{FF2B5EF4-FFF2-40B4-BE49-F238E27FC236}">
                    <a16:creationId xmlns:a16="http://schemas.microsoft.com/office/drawing/2014/main" id="{6E713F3F-3991-4857-8E4A-BE4DD15EDA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42513" y="2403793"/>
                <a:ext cx="863931" cy="863931"/>
              </a:xfrm>
              <a:prstGeom prst="rect">
                <a:avLst/>
              </a:prstGeom>
            </p:spPr>
          </p:pic>
        </p:grpSp>
        <p:cxnSp>
          <p:nvCxnSpPr>
            <p:cNvPr id="18" name="Straight Connector 17">
              <a:extLst>
                <a:ext uri="{FF2B5EF4-FFF2-40B4-BE49-F238E27FC236}">
                  <a16:creationId xmlns:a16="http://schemas.microsoft.com/office/drawing/2014/main" id="{E393CCE5-D536-4F1D-A05C-06ECC3F67891}"/>
                </a:ext>
              </a:extLst>
            </p:cNvPr>
            <p:cNvCxnSpPr>
              <a:cxnSpLocks/>
            </p:cNvCxnSpPr>
            <p:nvPr/>
          </p:nvCxnSpPr>
          <p:spPr>
            <a:xfrm>
              <a:off x="3214265" y="2403793"/>
              <a:ext cx="0" cy="3392399"/>
            </a:xfrm>
            <a:prstGeom prst="line">
              <a:avLst/>
            </a:prstGeom>
            <a:ln w="57150">
              <a:solidFill>
                <a:schemeClr val="accent6">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65FCC0-702C-4907-BCCD-446AD5B7BC9F}"/>
                </a:ext>
              </a:extLst>
            </p:cNvPr>
            <p:cNvCxnSpPr>
              <a:cxnSpLocks/>
            </p:cNvCxnSpPr>
            <p:nvPr/>
          </p:nvCxnSpPr>
          <p:spPr>
            <a:xfrm>
              <a:off x="5802488" y="2411887"/>
              <a:ext cx="0" cy="3392399"/>
            </a:xfrm>
            <a:prstGeom prst="line">
              <a:avLst/>
            </a:prstGeom>
            <a:ln w="57150">
              <a:solidFill>
                <a:schemeClr val="accent6">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4573D6-D62B-4EDA-8C75-B03155C19258}"/>
                </a:ext>
              </a:extLst>
            </p:cNvPr>
            <p:cNvCxnSpPr>
              <a:cxnSpLocks/>
            </p:cNvCxnSpPr>
            <p:nvPr/>
          </p:nvCxnSpPr>
          <p:spPr>
            <a:xfrm>
              <a:off x="8872148" y="2403793"/>
              <a:ext cx="0" cy="3392399"/>
            </a:xfrm>
            <a:prstGeom prst="line">
              <a:avLst/>
            </a:prstGeom>
            <a:ln w="57150">
              <a:solidFill>
                <a:schemeClr val="accent6">
                  <a:lumMod val="9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B8D716C0-FF23-4160-99EE-81F0466AC020}"/>
              </a:ext>
            </a:extLst>
          </p:cNvPr>
          <p:cNvSpPr txBox="1"/>
          <p:nvPr/>
        </p:nvSpPr>
        <p:spPr>
          <a:xfrm>
            <a:off x="705736" y="6449148"/>
            <a:ext cx="10682443" cy="276999"/>
          </a:xfrm>
          <a:prstGeom prst="rect">
            <a:avLst/>
          </a:prstGeom>
          <a:noFill/>
        </p:spPr>
        <p:txBody>
          <a:bodyPr wrap="square" lIns="0" tIns="0" rIns="0" bIns="0" rtlCol="0">
            <a:spAutoFit/>
          </a:bodyPr>
          <a:lstStyle/>
          <a:p>
            <a:r>
              <a:rPr lang="en-US">
                <a:solidFill>
                  <a:srgbClr val="FF0000"/>
                </a:solidFill>
                <a:latin typeface="+mj-lt"/>
              </a:rPr>
              <a:t>Owing to Covid-19, we have not yet been able to confirm these figures. They will be updated as soon as possible.</a:t>
            </a:r>
            <a:endParaRPr lang="en-GB">
              <a:solidFill>
                <a:srgbClr val="FF0000"/>
              </a:solidFill>
              <a:latin typeface="+mj-lt"/>
            </a:endParaRPr>
          </a:p>
        </p:txBody>
      </p:sp>
    </p:spTree>
    <p:extLst>
      <p:ext uri="{BB962C8B-B14F-4D97-AF65-F5344CB8AC3E}">
        <p14:creationId xmlns:p14="http://schemas.microsoft.com/office/powerpoint/2010/main" val="222165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EC0-A1D1-4E28-9350-DCA28DC5F639}"/>
              </a:ext>
            </a:extLst>
          </p:cNvPr>
          <p:cNvSpPr>
            <a:spLocks noGrp="1"/>
          </p:cNvSpPr>
          <p:nvPr>
            <p:ph type="title"/>
          </p:nvPr>
        </p:nvSpPr>
        <p:spPr/>
        <p:txBody>
          <a:bodyPr/>
          <a:lstStyle/>
          <a:p>
            <a:r>
              <a:rPr lang="en-US" b="1"/>
              <a:t>The users for beta user research</a:t>
            </a:r>
            <a:endParaRPr lang="en-GB" b="1"/>
          </a:p>
        </p:txBody>
      </p:sp>
      <p:sp>
        <p:nvSpPr>
          <p:cNvPr id="4" name="Slide Number Placeholder 3">
            <a:extLst>
              <a:ext uri="{FF2B5EF4-FFF2-40B4-BE49-F238E27FC236}">
                <a16:creationId xmlns:a16="http://schemas.microsoft.com/office/drawing/2014/main" id="{676CCED7-244A-4C95-AD23-398149F469D3}"/>
              </a:ext>
            </a:extLst>
          </p:cNvPr>
          <p:cNvSpPr>
            <a:spLocks noGrp="1"/>
          </p:cNvSpPr>
          <p:nvPr>
            <p:ph type="sldNum" sz="quarter" idx="12"/>
          </p:nvPr>
        </p:nvSpPr>
        <p:spPr/>
        <p:txBody>
          <a:bodyPr/>
          <a:lstStyle/>
          <a:p>
            <a:fld id="{C6A4B429-0189-47CD-9DDA-A001F58C55D3}" type="slidenum">
              <a:rPr lang="en-US" smtClean="0"/>
              <a:pPr/>
              <a:t>29</a:t>
            </a:fld>
            <a:endParaRPr lang="en-US"/>
          </a:p>
        </p:txBody>
      </p:sp>
      <p:sp>
        <p:nvSpPr>
          <p:cNvPr id="15" name="TextBox 14">
            <a:extLst>
              <a:ext uri="{FF2B5EF4-FFF2-40B4-BE49-F238E27FC236}">
                <a16:creationId xmlns:a16="http://schemas.microsoft.com/office/drawing/2014/main" id="{8C98C8DB-3F85-4543-94B4-2E7DCB4D97B6}"/>
              </a:ext>
            </a:extLst>
          </p:cNvPr>
          <p:cNvSpPr txBox="1"/>
          <p:nvPr/>
        </p:nvSpPr>
        <p:spPr>
          <a:xfrm>
            <a:off x="1069709" y="1304126"/>
            <a:ext cx="4058551" cy="1723549"/>
          </a:xfrm>
          <a:prstGeom prst="rect">
            <a:avLst/>
          </a:prstGeom>
          <a:noFill/>
        </p:spPr>
        <p:txBody>
          <a:bodyPr wrap="square" lIns="0" tIns="0" rIns="0" bIns="0" rtlCol="0">
            <a:spAutoFit/>
          </a:bodyPr>
          <a:lstStyle/>
          <a:p>
            <a:pPr lvl="0">
              <a:defRPr/>
            </a:pPr>
            <a:r>
              <a:rPr lang="en-US" sz="2600">
                <a:solidFill>
                  <a:prstClr val="black"/>
                </a:solidFill>
                <a:latin typeface="Gill Sans MT"/>
              </a:rPr>
              <a:t>Hough Lane, Bramley, Leeds</a:t>
            </a:r>
          </a:p>
          <a:p>
            <a:pPr lvl="0">
              <a:defRPr/>
            </a:pPr>
            <a:endParaRPr lang="en-US" sz="2000">
              <a:solidFill>
                <a:prstClr val="black"/>
              </a:solidFill>
              <a:latin typeface="Gill Sans MT"/>
            </a:endParaRPr>
          </a:p>
          <a:p>
            <a:pPr lvl="0">
              <a:defRPr/>
            </a:pPr>
            <a:r>
              <a:rPr lang="en-US" sz="2200">
                <a:solidFill>
                  <a:prstClr val="black"/>
                </a:solidFill>
                <a:latin typeface="Gill Sans MT"/>
              </a:rPr>
              <a:t>We conducted </a:t>
            </a:r>
            <a:r>
              <a:rPr lang="en-US" sz="2200" b="1">
                <a:solidFill>
                  <a:prstClr val="black"/>
                </a:solidFill>
                <a:latin typeface="Gill Sans MT"/>
              </a:rPr>
              <a:t>11</a:t>
            </a:r>
            <a:r>
              <a:rPr lang="en-US" sz="2200">
                <a:solidFill>
                  <a:prstClr val="black"/>
                </a:solidFill>
                <a:latin typeface="Gill Sans MT"/>
              </a:rPr>
              <a:t> interviews with </a:t>
            </a:r>
            <a:r>
              <a:rPr lang="en-US" sz="2200" b="1">
                <a:solidFill>
                  <a:prstClr val="black"/>
                </a:solidFill>
                <a:latin typeface="Gill Sans MT"/>
              </a:rPr>
              <a:t>9</a:t>
            </a:r>
            <a:r>
              <a:rPr lang="en-US" sz="2200">
                <a:solidFill>
                  <a:prstClr val="black"/>
                </a:solidFill>
                <a:latin typeface="Gill Sans MT"/>
              </a:rPr>
              <a:t> different social workers, including </a:t>
            </a:r>
            <a:r>
              <a:rPr lang="en-US" sz="2200" b="1">
                <a:solidFill>
                  <a:prstClr val="black"/>
                </a:solidFill>
                <a:latin typeface="Gill Sans MT"/>
              </a:rPr>
              <a:t>4</a:t>
            </a:r>
            <a:r>
              <a:rPr lang="en-US" sz="2200">
                <a:solidFill>
                  <a:prstClr val="black"/>
                </a:solidFill>
                <a:latin typeface="Gill Sans MT"/>
              </a:rPr>
              <a:t> senior social workers</a:t>
            </a:r>
          </a:p>
        </p:txBody>
      </p:sp>
      <p:sp>
        <p:nvSpPr>
          <p:cNvPr id="34" name="TextBox 33">
            <a:extLst>
              <a:ext uri="{FF2B5EF4-FFF2-40B4-BE49-F238E27FC236}">
                <a16:creationId xmlns:a16="http://schemas.microsoft.com/office/drawing/2014/main" id="{A9C63A3A-C3E0-450E-A0A9-D6A30582B4CC}"/>
              </a:ext>
            </a:extLst>
          </p:cNvPr>
          <p:cNvSpPr txBox="1"/>
          <p:nvPr/>
        </p:nvSpPr>
        <p:spPr>
          <a:xfrm>
            <a:off x="1069708" y="3847727"/>
            <a:ext cx="4058552" cy="2031325"/>
          </a:xfrm>
          <a:prstGeom prst="rect">
            <a:avLst/>
          </a:prstGeom>
          <a:noFill/>
        </p:spPr>
        <p:txBody>
          <a:bodyPr wrap="square" lIns="0" tIns="0" rIns="0" bIns="0" rtlCol="0">
            <a:spAutoFit/>
          </a:bodyPr>
          <a:lstStyle/>
          <a:p>
            <a:pPr lvl="0">
              <a:defRPr/>
            </a:pPr>
            <a:r>
              <a:rPr lang="en-US" sz="2600" err="1">
                <a:solidFill>
                  <a:prstClr val="black"/>
                </a:solidFill>
                <a:latin typeface="Gill Sans MT"/>
              </a:rPr>
              <a:t>Werneth</a:t>
            </a:r>
            <a:r>
              <a:rPr lang="en-US" sz="2600">
                <a:solidFill>
                  <a:prstClr val="black"/>
                </a:solidFill>
                <a:latin typeface="Gill Sans MT"/>
              </a:rPr>
              <a:t>, Stockport</a:t>
            </a:r>
          </a:p>
          <a:p>
            <a:pPr lvl="0">
              <a:defRPr/>
            </a:pPr>
            <a:endParaRPr lang="en-US" sz="2000">
              <a:solidFill>
                <a:prstClr val="black"/>
              </a:solidFill>
              <a:latin typeface="Gill Sans MT"/>
            </a:endParaRPr>
          </a:p>
          <a:p>
            <a:pPr>
              <a:defRPr/>
            </a:pPr>
            <a:r>
              <a:rPr lang="en-US" sz="2200">
                <a:solidFill>
                  <a:prstClr val="black"/>
                </a:solidFill>
                <a:latin typeface="Gill Sans MT"/>
              </a:rPr>
              <a:t>We conducted</a:t>
            </a:r>
            <a:r>
              <a:rPr lang="en-US" sz="2200" b="1">
                <a:solidFill>
                  <a:prstClr val="black"/>
                </a:solidFill>
                <a:latin typeface="Gill Sans MT"/>
              </a:rPr>
              <a:t> 11 </a:t>
            </a:r>
            <a:r>
              <a:rPr lang="en-US" sz="2200">
                <a:solidFill>
                  <a:prstClr val="black"/>
                </a:solidFill>
                <a:latin typeface="Gill Sans MT"/>
              </a:rPr>
              <a:t>interviews with </a:t>
            </a:r>
            <a:r>
              <a:rPr lang="en-US" sz="2200" b="1">
                <a:solidFill>
                  <a:prstClr val="black"/>
                </a:solidFill>
                <a:latin typeface="Gill Sans MT"/>
              </a:rPr>
              <a:t>6</a:t>
            </a:r>
            <a:r>
              <a:rPr lang="en-US" sz="2200">
                <a:solidFill>
                  <a:prstClr val="black"/>
                </a:solidFill>
                <a:latin typeface="Gill Sans MT"/>
              </a:rPr>
              <a:t> different social workers, including </a:t>
            </a:r>
            <a:r>
              <a:rPr lang="en-US" sz="2200">
                <a:solidFill>
                  <a:srgbClr val="FF0000"/>
                </a:solidFill>
                <a:latin typeface="Gill Sans MT"/>
              </a:rPr>
              <a:t>X </a:t>
            </a:r>
            <a:r>
              <a:rPr lang="en-US" sz="2200">
                <a:solidFill>
                  <a:prstClr val="black"/>
                </a:solidFill>
                <a:latin typeface="Gill Sans MT"/>
              </a:rPr>
              <a:t>senior social workers</a:t>
            </a:r>
          </a:p>
          <a:p>
            <a:pPr lvl="0">
              <a:defRPr/>
            </a:pPr>
            <a:endParaRPr lang="en-US" sz="2000">
              <a:solidFill>
                <a:prstClr val="black"/>
              </a:solidFill>
              <a:latin typeface="Gill Sans MT"/>
            </a:endParaRPr>
          </a:p>
        </p:txBody>
      </p:sp>
      <p:grpSp>
        <p:nvGrpSpPr>
          <p:cNvPr id="3" name="Group 2">
            <a:extLst>
              <a:ext uri="{FF2B5EF4-FFF2-40B4-BE49-F238E27FC236}">
                <a16:creationId xmlns:a16="http://schemas.microsoft.com/office/drawing/2014/main" id="{815EC0FF-2993-4E7C-835C-EE22785320A8}"/>
              </a:ext>
            </a:extLst>
          </p:cNvPr>
          <p:cNvGrpSpPr/>
          <p:nvPr/>
        </p:nvGrpSpPr>
        <p:grpSpPr>
          <a:xfrm>
            <a:off x="744647" y="1110511"/>
            <a:ext cx="10441513" cy="5106880"/>
            <a:chOff x="1362005" y="1110511"/>
            <a:chExt cx="8068435" cy="5106880"/>
          </a:xfrm>
        </p:grpSpPr>
        <p:cxnSp>
          <p:nvCxnSpPr>
            <p:cNvPr id="11" name="Straight Connector 10">
              <a:extLst>
                <a:ext uri="{FF2B5EF4-FFF2-40B4-BE49-F238E27FC236}">
                  <a16:creationId xmlns:a16="http://schemas.microsoft.com/office/drawing/2014/main" id="{14A07821-3987-4984-8195-5F11598F8688}"/>
                </a:ext>
              </a:extLst>
            </p:cNvPr>
            <p:cNvCxnSpPr>
              <a:cxnSpLocks/>
            </p:cNvCxnSpPr>
            <p:nvPr/>
          </p:nvCxnSpPr>
          <p:spPr>
            <a:xfrm>
              <a:off x="1362005" y="3545422"/>
              <a:ext cx="8068435" cy="0"/>
            </a:xfrm>
            <a:prstGeom prst="line">
              <a:avLst/>
            </a:prstGeom>
            <a:ln w="19050">
              <a:solidFill>
                <a:schemeClr val="accen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8268204-0B48-4522-9D3F-C23DB2AB7102}"/>
                </a:ext>
              </a:extLst>
            </p:cNvPr>
            <p:cNvSpPr/>
            <p:nvPr/>
          </p:nvSpPr>
          <p:spPr>
            <a:xfrm>
              <a:off x="1362006" y="1110511"/>
              <a:ext cx="8068434" cy="510688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defRPr/>
              </a:pPr>
              <a:endParaRPr lang="en-US" sz="2200">
                <a:solidFill>
                  <a:srgbClr val="FF0000"/>
                </a:solidFill>
                <a:latin typeface="Gill Sans MT"/>
              </a:endParaRPr>
            </a:p>
          </p:txBody>
        </p:sp>
      </p:grpSp>
      <p:pic>
        <p:nvPicPr>
          <p:cNvPr id="21" name="Graphic 20" descr="Man">
            <a:extLst>
              <a:ext uri="{FF2B5EF4-FFF2-40B4-BE49-F238E27FC236}">
                <a16:creationId xmlns:a16="http://schemas.microsoft.com/office/drawing/2014/main" id="{898D0F29-6B42-4164-836E-4B838E9A4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1943" y="1413566"/>
            <a:ext cx="914400" cy="914400"/>
          </a:xfrm>
          <a:prstGeom prst="rect">
            <a:avLst/>
          </a:prstGeom>
        </p:spPr>
      </p:pic>
      <p:pic>
        <p:nvPicPr>
          <p:cNvPr id="43" name="Graphic 42" descr="Woman">
            <a:extLst>
              <a:ext uri="{FF2B5EF4-FFF2-40B4-BE49-F238E27FC236}">
                <a16:creationId xmlns:a16="http://schemas.microsoft.com/office/drawing/2014/main" id="{CBC206DD-3524-4BC8-82E7-177787AD79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1801" y="1424583"/>
            <a:ext cx="914400" cy="914400"/>
          </a:xfrm>
          <a:prstGeom prst="rect">
            <a:avLst/>
          </a:prstGeom>
        </p:spPr>
      </p:pic>
      <p:pic>
        <p:nvPicPr>
          <p:cNvPr id="44" name="Graphic 43" descr="Man">
            <a:extLst>
              <a:ext uri="{FF2B5EF4-FFF2-40B4-BE49-F238E27FC236}">
                <a16:creationId xmlns:a16="http://schemas.microsoft.com/office/drawing/2014/main" id="{EA223E1D-A99E-4267-A3FB-D3CD601AF5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1943" y="2398178"/>
            <a:ext cx="914400" cy="914400"/>
          </a:xfrm>
          <a:prstGeom prst="rect">
            <a:avLst/>
          </a:prstGeom>
        </p:spPr>
      </p:pic>
      <p:pic>
        <p:nvPicPr>
          <p:cNvPr id="45" name="Graphic 44" descr="Woman">
            <a:extLst>
              <a:ext uri="{FF2B5EF4-FFF2-40B4-BE49-F238E27FC236}">
                <a16:creationId xmlns:a16="http://schemas.microsoft.com/office/drawing/2014/main" id="{36A05144-8E9D-400F-9CE0-536A991A6A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1801" y="2399530"/>
            <a:ext cx="914400" cy="914400"/>
          </a:xfrm>
          <a:prstGeom prst="rect">
            <a:avLst/>
          </a:prstGeom>
        </p:spPr>
      </p:pic>
      <p:pic>
        <p:nvPicPr>
          <p:cNvPr id="46" name="Graphic 45" descr="Woman">
            <a:extLst>
              <a:ext uri="{FF2B5EF4-FFF2-40B4-BE49-F238E27FC236}">
                <a16:creationId xmlns:a16="http://schemas.microsoft.com/office/drawing/2014/main" id="{DD265892-A4C1-4330-881E-65D4C280DF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3565" y="1423231"/>
            <a:ext cx="914400" cy="914400"/>
          </a:xfrm>
          <a:prstGeom prst="rect">
            <a:avLst/>
          </a:prstGeom>
        </p:spPr>
      </p:pic>
      <p:pic>
        <p:nvPicPr>
          <p:cNvPr id="47" name="Graphic 46" descr="Woman">
            <a:extLst>
              <a:ext uri="{FF2B5EF4-FFF2-40B4-BE49-F238E27FC236}">
                <a16:creationId xmlns:a16="http://schemas.microsoft.com/office/drawing/2014/main" id="{DC5DCF66-A7F0-413B-97D7-D0DB1C3EA3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3565" y="2398178"/>
            <a:ext cx="914400" cy="914400"/>
          </a:xfrm>
          <a:prstGeom prst="rect">
            <a:avLst/>
          </a:prstGeom>
        </p:spPr>
      </p:pic>
      <p:pic>
        <p:nvPicPr>
          <p:cNvPr id="48" name="Graphic 47" descr="Woman">
            <a:extLst>
              <a:ext uri="{FF2B5EF4-FFF2-40B4-BE49-F238E27FC236}">
                <a16:creationId xmlns:a16="http://schemas.microsoft.com/office/drawing/2014/main" id="{E15C5D89-8DA2-44F4-BCB6-FD744396AC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9106" y="1425240"/>
            <a:ext cx="914400" cy="914400"/>
          </a:xfrm>
          <a:prstGeom prst="rect">
            <a:avLst/>
          </a:prstGeom>
        </p:spPr>
      </p:pic>
      <p:pic>
        <p:nvPicPr>
          <p:cNvPr id="49" name="Graphic 48" descr="Woman">
            <a:extLst>
              <a:ext uri="{FF2B5EF4-FFF2-40B4-BE49-F238E27FC236}">
                <a16:creationId xmlns:a16="http://schemas.microsoft.com/office/drawing/2014/main" id="{4EFAB8C7-B67E-43DE-9F9F-B1E380C6D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9106" y="2400187"/>
            <a:ext cx="914400" cy="914400"/>
          </a:xfrm>
          <a:prstGeom prst="rect">
            <a:avLst/>
          </a:prstGeom>
        </p:spPr>
      </p:pic>
      <p:pic>
        <p:nvPicPr>
          <p:cNvPr id="50" name="Graphic 49" descr="Woman">
            <a:extLst>
              <a:ext uri="{FF2B5EF4-FFF2-40B4-BE49-F238E27FC236}">
                <a16:creationId xmlns:a16="http://schemas.microsoft.com/office/drawing/2014/main" id="{1FE4CB66-2664-4EF5-AA7D-64BE7861AF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36436" y="1422847"/>
            <a:ext cx="914400" cy="914400"/>
          </a:xfrm>
          <a:prstGeom prst="rect">
            <a:avLst/>
          </a:prstGeom>
        </p:spPr>
      </p:pic>
      <p:pic>
        <p:nvPicPr>
          <p:cNvPr id="51" name="Graphic 50" descr="Man">
            <a:extLst>
              <a:ext uri="{FF2B5EF4-FFF2-40B4-BE49-F238E27FC236}">
                <a16:creationId xmlns:a16="http://schemas.microsoft.com/office/drawing/2014/main" id="{A8D54C17-4750-4A83-82C2-63E190F427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1943" y="3945679"/>
            <a:ext cx="914400" cy="914400"/>
          </a:xfrm>
          <a:prstGeom prst="rect">
            <a:avLst/>
          </a:prstGeom>
        </p:spPr>
      </p:pic>
      <p:pic>
        <p:nvPicPr>
          <p:cNvPr id="52" name="Graphic 51" descr="Woman">
            <a:extLst>
              <a:ext uri="{FF2B5EF4-FFF2-40B4-BE49-F238E27FC236}">
                <a16:creationId xmlns:a16="http://schemas.microsoft.com/office/drawing/2014/main" id="{AAE20A6C-34D2-46DE-B641-40AF886F35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1943" y="4903113"/>
            <a:ext cx="914400" cy="914400"/>
          </a:xfrm>
          <a:prstGeom prst="rect">
            <a:avLst/>
          </a:prstGeom>
        </p:spPr>
      </p:pic>
      <p:pic>
        <p:nvPicPr>
          <p:cNvPr id="53" name="Graphic 52" descr="Woman">
            <a:extLst>
              <a:ext uri="{FF2B5EF4-FFF2-40B4-BE49-F238E27FC236}">
                <a16:creationId xmlns:a16="http://schemas.microsoft.com/office/drawing/2014/main" id="{C67660CA-D389-48B0-8F3E-2CFB48748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1801" y="3948080"/>
            <a:ext cx="914400" cy="914400"/>
          </a:xfrm>
          <a:prstGeom prst="rect">
            <a:avLst/>
          </a:prstGeom>
        </p:spPr>
      </p:pic>
      <p:pic>
        <p:nvPicPr>
          <p:cNvPr id="54" name="Graphic 53" descr="Woman">
            <a:extLst>
              <a:ext uri="{FF2B5EF4-FFF2-40B4-BE49-F238E27FC236}">
                <a16:creationId xmlns:a16="http://schemas.microsoft.com/office/drawing/2014/main" id="{9074719D-B8BE-40AF-B1D7-D87324D34D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1801" y="4901761"/>
            <a:ext cx="914400" cy="914400"/>
          </a:xfrm>
          <a:prstGeom prst="rect">
            <a:avLst/>
          </a:prstGeom>
        </p:spPr>
      </p:pic>
      <p:pic>
        <p:nvPicPr>
          <p:cNvPr id="55" name="Graphic 54" descr="Woman">
            <a:extLst>
              <a:ext uri="{FF2B5EF4-FFF2-40B4-BE49-F238E27FC236}">
                <a16:creationId xmlns:a16="http://schemas.microsoft.com/office/drawing/2014/main" id="{EAB93322-AB2A-4968-A5E8-21F952D30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3565" y="3928823"/>
            <a:ext cx="914400" cy="914400"/>
          </a:xfrm>
          <a:prstGeom prst="rect">
            <a:avLst/>
          </a:prstGeom>
        </p:spPr>
      </p:pic>
      <p:pic>
        <p:nvPicPr>
          <p:cNvPr id="56" name="Graphic 55" descr="Woman">
            <a:extLst>
              <a:ext uri="{FF2B5EF4-FFF2-40B4-BE49-F238E27FC236}">
                <a16:creationId xmlns:a16="http://schemas.microsoft.com/office/drawing/2014/main" id="{F6410E00-5B7A-4EDE-9450-539EDBD007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3565" y="4903770"/>
            <a:ext cx="914400" cy="914400"/>
          </a:xfrm>
          <a:prstGeom prst="rect">
            <a:avLst/>
          </a:prstGeom>
        </p:spPr>
      </p:pic>
      <p:sp>
        <p:nvSpPr>
          <p:cNvPr id="26" name="TextBox 25">
            <a:extLst>
              <a:ext uri="{FF2B5EF4-FFF2-40B4-BE49-F238E27FC236}">
                <a16:creationId xmlns:a16="http://schemas.microsoft.com/office/drawing/2014/main" id="{FC126751-FDAD-407F-AF68-596699479CCE}"/>
              </a:ext>
            </a:extLst>
          </p:cNvPr>
          <p:cNvSpPr txBox="1"/>
          <p:nvPr/>
        </p:nvSpPr>
        <p:spPr>
          <a:xfrm>
            <a:off x="705736" y="6449148"/>
            <a:ext cx="10682443" cy="276999"/>
          </a:xfrm>
          <a:prstGeom prst="rect">
            <a:avLst/>
          </a:prstGeom>
          <a:noFill/>
        </p:spPr>
        <p:txBody>
          <a:bodyPr wrap="square" lIns="0" tIns="0" rIns="0" bIns="0" rtlCol="0">
            <a:spAutoFit/>
          </a:bodyPr>
          <a:lstStyle/>
          <a:p>
            <a:r>
              <a:rPr lang="en-US">
                <a:solidFill>
                  <a:srgbClr val="FF0000"/>
                </a:solidFill>
                <a:latin typeface="+mj-lt"/>
              </a:rPr>
              <a:t>Owing to Covid-19, we have not yet been able to confirm these figures. They will be updated as soon as possible.</a:t>
            </a:r>
            <a:endParaRPr lang="en-GB">
              <a:solidFill>
                <a:srgbClr val="FF0000"/>
              </a:solidFill>
              <a:latin typeface="+mj-lt"/>
            </a:endParaRPr>
          </a:p>
        </p:txBody>
      </p:sp>
    </p:spTree>
    <p:extLst>
      <p:ext uri="{BB962C8B-B14F-4D97-AF65-F5344CB8AC3E}">
        <p14:creationId xmlns:p14="http://schemas.microsoft.com/office/powerpoint/2010/main" val="420186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8" name="Text Placeholder 16">
            <a:extLst>
              <a:ext uri="{FF2B5EF4-FFF2-40B4-BE49-F238E27FC236}">
                <a16:creationId xmlns:a16="http://schemas.microsoft.com/office/drawing/2014/main" id="{5881944C-59ED-47CA-9AFC-78EAE06B5D61}"/>
              </a:ext>
            </a:extLst>
          </p:cNvPr>
          <p:cNvSpPr txBox="1">
            <a:spLocks/>
          </p:cNvSpPr>
          <p:nvPr/>
        </p:nvSpPr>
        <p:spPr>
          <a:xfrm>
            <a:off x="1168716" y="1581198"/>
            <a:ext cx="6079570" cy="409575"/>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GB" sz="2400" cap="all">
                <a:ln w="3175">
                  <a:noFill/>
                </a:ln>
                <a:solidFill>
                  <a:schemeClr val="bg1"/>
                </a:solidFill>
                <a:latin typeface="Gill Sans MT"/>
              </a:rPr>
              <a:t>Project context</a:t>
            </a:r>
          </a:p>
        </p:txBody>
      </p:sp>
    </p:spTree>
    <p:extLst>
      <p:ext uri="{BB962C8B-B14F-4D97-AF65-F5344CB8AC3E}">
        <p14:creationId xmlns:p14="http://schemas.microsoft.com/office/powerpoint/2010/main" val="1386321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8" name="Text Placeholder 16">
            <a:extLst>
              <a:ext uri="{FF2B5EF4-FFF2-40B4-BE49-F238E27FC236}">
                <a16:creationId xmlns:a16="http://schemas.microsoft.com/office/drawing/2014/main" id="{5881944C-59ED-47CA-9AFC-78EAE06B5D61}"/>
              </a:ext>
            </a:extLst>
          </p:cNvPr>
          <p:cNvSpPr txBox="1">
            <a:spLocks/>
          </p:cNvSpPr>
          <p:nvPr/>
        </p:nvSpPr>
        <p:spPr>
          <a:xfrm>
            <a:off x="1168716" y="1485948"/>
            <a:ext cx="10740470" cy="828518"/>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GB" sz="2400" cap="all">
                <a:ln w="3175">
                  <a:noFill/>
                </a:ln>
                <a:solidFill>
                  <a:schemeClr val="bg1"/>
                </a:solidFill>
                <a:latin typeface="Gill Sans MT"/>
              </a:rPr>
              <a:t>Private Beta User Research Findings:</a:t>
            </a:r>
          </a:p>
          <a:p>
            <a:pPr>
              <a:spcBef>
                <a:spcPct val="0"/>
              </a:spcBef>
              <a:buClr>
                <a:srgbClr val="556991"/>
              </a:buClr>
            </a:pPr>
            <a:r>
              <a:rPr lang="en-GB" cap="all">
                <a:ln w="3175">
                  <a:noFill/>
                </a:ln>
                <a:solidFill>
                  <a:schemeClr val="bg1"/>
                </a:solidFill>
                <a:latin typeface="Gill Sans MT"/>
              </a:rPr>
              <a:t>Objective 1 - </a:t>
            </a:r>
            <a:r>
              <a:rPr lang="en-US" cap="all">
                <a:ln w="3175">
                  <a:noFill/>
                </a:ln>
                <a:solidFill>
                  <a:schemeClr val="bg1"/>
                </a:solidFill>
                <a:latin typeface="Gill Sans MT"/>
              </a:rPr>
              <a:t>Identifying social workers’ preferred user journey</a:t>
            </a:r>
          </a:p>
        </p:txBody>
      </p:sp>
    </p:spTree>
    <p:extLst>
      <p:ext uri="{BB962C8B-B14F-4D97-AF65-F5344CB8AC3E}">
        <p14:creationId xmlns:p14="http://schemas.microsoft.com/office/powerpoint/2010/main" val="4276497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A556EC-59E5-4EC4-8A78-2CBC7DF5F8E3}"/>
              </a:ext>
            </a:extLst>
          </p:cNvPr>
          <p:cNvSpPr/>
          <p:nvPr/>
        </p:nvSpPr>
        <p:spPr>
          <a:xfrm>
            <a:off x="0" y="2039678"/>
            <a:ext cx="12175174" cy="4164376"/>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 name="Slide Number Placeholder 2">
            <a:extLst>
              <a:ext uri="{FF2B5EF4-FFF2-40B4-BE49-F238E27FC236}">
                <a16:creationId xmlns:a16="http://schemas.microsoft.com/office/drawing/2014/main" id="{F4ACAFF5-0339-4E4C-B19E-D6493C304D1E}"/>
              </a:ext>
            </a:extLst>
          </p:cNvPr>
          <p:cNvSpPr>
            <a:spLocks noGrp="1"/>
          </p:cNvSpPr>
          <p:nvPr>
            <p:ph type="sldNum" sz="quarter" idx="12"/>
          </p:nvPr>
        </p:nvSpPr>
        <p:spPr/>
        <p:txBody>
          <a:bodyPr/>
          <a:lstStyle/>
          <a:p>
            <a:fld id="{C6A4B429-0189-47CD-9DDA-A001F58C55D3}" type="slidenum">
              <a:rPr lang="en-US" smtClean="0"/>
              <a:pPr/>
              <a:t>31</a:t>
            </a:fld>
            <a:endParaRPr lang="en-US"/>
          </a:p>
        </p:txBody>
      </p:sp>
      <p:sp>
        <p:nvSpPr>
          <p:cNvPr id="8" name="Rectangle 7">
            <a:extLst>
              <a:ext uri="{FF2B5EF4-FFF2-40B4-BE49-F238E27FC236}">
                <a16:creationId xmlns:a16="http://schemas.microsoft.com/office/drawing/2014/main" id="{DDE55061-463B-4B0B-A982-6E6DE99219C7}"/>
              </a:ext>
            </a:extLst>
          </p:cNvPr>
          <p:cNvSpPr/>
          <p:nvPr/>
        </p:nvSpPr>
        <p:spPr>
          <a:xfrm>
            <a:off x="668659" y="1047990"/>
            <a:ext cx="10613178" cy="840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100">
                <a:solidFill>
                  <a:schemeClr val="tx1"/>
                </a:solidFill>
                <a:latin typeface="Gill Sans MT"/>
              </a:rPr>
              <a:t>A guided decision-making process helped local authorities determine the most suitable user journey for their context. Social workers’ perspective was one of three factors in this decision:</a:t>
            </a:r>
          </a:p>
          <a:p>
            <a:endParaRPr lang="en-US" sz="2100">
              <a:solidFill>
                <a:schemeClr val="tx1"/>
              </a:solidFill>
              <a:latin typeface="+mj-lt"/>
            </a:endParaRPr>
          </a:p>
          <a:p>
            <a:endParaRPr lang="en-US" sz="2100">
              <a:solidFill>
                <a:schemeClr val="tx1"/>
              </a:solidFill>
              <a:latin typeface="+mj-lt"/>
            </a:endParaRPr>
          </a:p>
        </p:txBody>
      </p:sp>
      <p:sp>
        <p:nvSpPr>
          <p:cNvPr id="11" name="Rectangle 10">
            <a:extLst>
              <a:ext uri="{FF2B5EF4-FFF2-40B4-BE49-F238E27FC236}">
                <a16:creationId xmlns:a16="http://schemas.microsoft.com/office/drawing/2014/main" id="{D93E98FD-D86F-4711-B329-20E3568D4CAD}"/>
              </a:ext>
            </a:extLst>
          </p:cNvPr>
          <p:cNvSpPr/>
          <p:nvPr/>
        </p:nvSpPr>
        <p:spPr>
          <a:xfrm>
            <a:off x="910163" y="2317218"/>
            <a:ext cx="2235200" cy="106782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mj-lt"/>
              </a:rPr>
              <a:t>Service</a:t>
            </a:r>
          </a:p>
        </p:txBody>
      </p:sp>
      <p:sp>
        <p:nvSpPr>
          <p:cNvPr id="12" name="Rectangle 11">
            <a:extLst>
              <a:ext uri="{FF2B5EF4-FFF2-40B4-BE49-F238E27FC236}">
                <a16:creationId xmlns:a16="http://schemas.microsoft.com/office/drawing/2014/main" id="{F8CE25E5-F593-474F-AD7F-8B365FB3CD9F}"/>
              </a:ext>
            </a:extLst>
          </p:cNvPr>
          <p:cNvSpPr/>
          <p:nvPr/>
        </p:nvSpPr>
        <p:spPr>
          <a:xfrm>
            <a:off x="910163" y="3589396"/>
            <a:ext cx="2235200" cy="1067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mj-lt"/>
              </a:rPr>
              <a:t>Technology</a:t>
            </a:r>
          </a:p>
        </p:txBody>
      </p:sp>
      <p:sp>
        <p:nvSpPr>
          <p:cNvPr id="13" name="Rectangle 12">
            <a:extLst>
              <a:ext uri="{FF2B5EF4-FFF2-40B4-BE49-F238E27FC236}">
                <a16:creationId xmlns:a16="http://schemas.microsoft.com/office/drawing/2014/main" id="{7F5562DF-BCAA-4B1F-B0A5-FEC94D180105}"/>
              </a:ext>
            </a:extLst>
          </p:cNvPr>
          <p:cNvSpPr/>
          <p:nvPr/>
        </p:nvSpPr>
        <p:spPr>
          <a:xfrm>
            <a:off x="910163" y="4846036"/>
            <a:ext cx="2235200" cy="1067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latin typeface="+mj-lt"/>
              </a:rPr>
              <a:t>Information</a:t>
            </a:r>
          </a:p>
          <a:p>
            <a:pPr algn="ctr"/>
            <a:r>
              <a:rPr lang="en-US" sz="2000" b="1">
                <a:solidFill>
                  <a:schemeClr val="tx1"/>
                </a:solidFill>
                <a:latin typeface="+mj-lt"/>
              </a:rPr>
              <a:t>Governance</a:t>
            </a:r>
          </a:p>
        </p:txBody>
      </p:sp>
      <p:sp>
        <p:nvSpPr>
          <p:cNvPr id="14" name="Rectangle 13">
            <a:extLst>
              <a:ext uri="{FF2B5EF4-FFF2-40B4-BE49-F238E27FC236}">
                <a16:creationId xmlns:a16="http://schemas.microsoft.com/office/drawing/2014/main" id="{59F368C7-460E-4DD6-AFD2-F7994BD7A90D}"/>
              </a:ext>
            </a:extLst>
          </p:cNvPr>
          <p:cNvSpPr/>
          <p:nvPr/>
        </p:nvSpPr>
        <p:spPr>
          <a:xfrm>
            <a:off x="3145363" y="2316746"/>
            <a:ext cx="4876800" cy="106782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Which user journey do Children’s Services and social workers feel is most aligned to their current practice model?</a:t>
            </a:r>
          </a:p>
        </p:txBody>
      </p:sp>
      <p:sp>
        <p:nvSpPr>
          <p:cNvPr id="15" name="Rectangle 14">
            <a:extLst>
              <a:ext uri="{FF2B5EF4-FFF2-40B4-BE49-F238E27FC236}">
                <a16:creationId xmlns:a16="http://schemas.microsoft.com/office/drawing/2014/main" id="{C135C5C5-8CD5-4EE3-8C37-711981A317A2}"/>
              </a:ext>
            </a:extLst>
          </p:cNvPr>
          <p:cNvSpPr/>
          <p:nvPr/>
        </p:nvSpPr>
        <p:spPr>
          <a:xfrm>
            <a:off x="3145363" y="3596812"/>
            <a:ext cx="4876800" cy="1060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What is technically feasible considering the local data management infrastructure?</a:t>
            </a:r>
          </a:p>
        </p:txBody>
      </p:sp>
      <p:sp>
        <p:nvSpPr>
          <p:cNvPr id="16" name="Rectangle 15">
            <a:extLst>
              <a:ext uri="{FF2B5EF4-FFF2-40B4-BE49-F238E27FC236}">
                <a16:creationId xmlns:a16="http://schemas.microsoft.com/office/drawing/2014/main" id="{6CD073FD-B2ED-4264-8B67-08C051467E84}"/>
              </a:ext>
            </a:extLst>
          </p:cNvPr>
          <p:cNvSpPr/>
          <p:nvPr/>
        </p:nvSpPr>
        <p:spPr>
          <a:xfrm>
            <a:off x="3145363" y="4846036"/>
            <a:ext cx="4876800" cy="106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Which user journey suits the data owners’ policies around data sharing?</a:t>
            </a:r>
          </a:p>
        </p:txBody>
      </p:sp>
      <p:sp>
        <p:nvSpPr>
          <p:cNvPr id="17" name="Right Brace 16">
            <a:extLst>
              <a:ext uri="{FF2B5EF4-FFF2-40B4-BE49-F238E27FC236}">
                <a16:creationId xmlns:a16="http://schemas.microsoft.com/office/drawing/2014/main" id="{6D558718-80CF-490F-8DDA-A049EB2FC519}"/>
              </a:ext>
            </a:extLst>
          </p:cNvPr>
          <p:cNvSpPr/>
          <p:nvPr/>
        </p:nvSpPr>
        <p:spPr>
          <a:xfrm>
            <a:off x="8183238" y="3619658"/>
            <a:ext cx="193040" cy="2294205"/>
          </a:xfrm>
          <a:prstGeom prst="righ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19">
            <a:extLst>
              <a:ext uri="{FF2B5EF4-FFF2-40B4-BE49-F238E27FC236}">
                <a16:creationId xmlns:a16="http://schemas.microsoft.com/office/drawing/2014/main" id="{BC9BDBED-347D-4809-BDB0-7BCF345744F6}"/>
              </a:ext>
            </a:extLst>
          </p:cNvPr>
          <p:cNvSpPr/>
          <p:nvPr/>
        </p:nvSpPr>
        <p:spPr>
          <a:xfrm>
            <a:off x="8620785" y="3854656"/>
            <a:ext cx="3309882" cy="1824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defRPr/>
            </a:pPr>
            <a:r>
              <a:rPr lang="en-US" sz="1600" dirty="0">
                <a:solidFill>
                  <a:schemeClr val="tx1"/>
                </a:solidFill>
                <a:latin typeface="Gill Sans MT"/>
              </a:rPr>
              <a:t>More information about the process for considering information governance and technology can be found in the Family Context Overview and Implementation Guide (s</a:t>
            </a:r>
            <a:r>
              <a:rPr lang="en-GB" sz="1600" dirty="0" err="1">
                <a:solidFill>
                  <a:schemeClr val="tx1"/>
                </a:solidFill>
                <a:latin typeface="Gill Sans MT"/>
              </a:rPr>
              <a:t>ection</a:t>
            </a:r>
            <a:r>
              <a:rPr lang="en-GB" sz="1600" dirty="0">
                <a:solidFill>
                  <a:schemeClr val="tx1"/>
                </a:solidFill>
                <a:latin typeface="Gill Sans MT"/>
              </a:rPr>
              <a:t> 3.8)</a:t>
            </a:r>
            <a:r>
              <a:rPr lang="en-US" sz="1600" dirty="0">
                <a:solidFill>
                  <a:schemeClr val="tx1"/>
                </a:solidFill>
                <a:latin typeface="Gill Sans MT"/>
              </a:rPr>
              <a:t> </a:t>
            </a:r>
            <a:r>
              <a:rPr lang="en-US" sz="1600" dirty="0">
                <a:solidFill>
                  <a:schemeClr val="tx1"/>
                </a:solidFill>
                <a:latin typeface="+mj-lt"/>
              </a:rPr>
              <a:t>on </a:t>
            </a:r>
            <a:r>
              <a:rPr lang="en-GB" sz="1600" dirty="0">
                <a:solidFill>
                  <a:srgbClr val="0070C0"/>
                </a:solidFill>
                <a:latin typeface="+mj-lt"/>
                <a:hlinkClick r:id="rId3">
                  <a:extLst>
                    <a:ext uri="{A12FA001-AC4F-418D-AE19-62706E023703}">
                      <ahyp:hlinkClr xmlns:ahyp="http://schemas.microsoft.com/office/drawing/2018/hyperlinkcolor" val="tx"/>
                    </a:ext>
                  </a:extLst>
                </a:hlinkClick>
              </a:rPr>
              <a:t>our private beta GitHub repository</a:t>
            </a:r>
            <a:r>
              <a:rPr lang="en-GB" sz="1600" dirty="0">
                <a:solidFill>
                  <a:srgbClr val="0070C0"/>
                </a:solidFill>
                <a:latin typeface="Gill Sans MT"/>
                <a:hlinkClick r:id="rId3">
                  <a:extLst>
                    <a:ext uri="{A12FA001-AC4F-418D-AE19-62706E023703}">
                      <ahyp:hlinkClr xmlns:ahyp="http://schemas.microsoft.com/office/drawing/2018/hyperlinkcolor" val="tx"/>
                    </a:ext>
                  </a:extLst>
                </a:hlinkClick>
              </a:rPr>
              <a:t>.</a:t>
            </a:r>
            <a:endParaRPr lang="en-US" sz="1600" dirty="0">
              <a:solidFill>
                <a:srgbClr val="0070C0"/>
              </a:solidFill>
              <a:latin typeface="Gill Sans MT"/>
            </a:endParaRPr>
          </a:p>
        </p:txBody>
      </p:sp>
      <p:sp>
        <p:nvSpPr>
          <p:cNvPr id="26" name="Title 1">
            <a:extLst>
              <a:ext uri="{FF2B5EF4-FFF2-40B4-BE49-F238E27FC236}">
                <a16:creationId xmlns:a16="http://schemas.microsoft.com/office/drawing/2014/main" id="{D8FC8C00-2F4B-4E1B-B48D-5CC87CA39353}"/>
              </a:ext>
            </a:extLst>
          </p:cNvPr>
          <p:cNvSpPr>
            <a:spLocks noGrp="1"/>
          </p:cNvSpPr>
          <p:nvPr>
            <p:ph type="title"/>
          </p:nvPr>
        </p:nvSpPr>
        <p:spPr>
          <a:xfrm>
            <a:off x="744647" y="430843"/>
            <a:ext cx="9730316" cy="614883"/>
          </a:xfrm>
        </p:spPr>
        <p:txBody>
          <a:bodyPr/>
          <a:lstStyle/>
          <a:p>
            <a:r>
              <a:rPr lang="en-US" b="1"/>
              <a:t>Background into round 1 (r1) of beta user research</a:t>
            </a:r>
            <a:endParaRPr lang="en-GB" b="1"/>
          </a:p>
        </p:txBody>
      </p:sp>
    </p:spTree>
    <p:extLst>
      <p:ext uri="{BB962C8B-B14F-4D97-AF65-F5344CB8AC3E}">
        <p14:creationId xmlns:p14="http://schemas.microsoft.com/office/powerpoint/2010/main" val="2216847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32</a:t>
            </a:fld>
            <a:endParaRPr lang="en-US"/>
          </a:p>
        </p:txBody>
      </p:sp>
      <p:grpSp>
        <p:nvGrpSpPr>
          <p:cNvPr id="35" name="Group 34">
            <a:extLst>
              <a:ext uri="{FF2B5EF4-FFF2-40B4-BE49-F238E27FC236}">
                <a16:creationId xmlns:a16="http://schemas.microsoft.com/office/drawing/2014/main" id="{7B6AAD81-3F2C-4A3D-BD29-B7E9BF95EBF8}"/>
              </a:ext>
            </a:extLst>
          </p:cNvPr>
          <p:cNvGrpSpPr/>
          <p:nvPr/>
        </p:nvGrpSpPr>
        <p:grpSpPr>
          <a:xfrm>
            <a:off x="7924799" y="289209"/>
            <a:ext cx="3312868" cy="624359"/>
            <a:chOff x="3285859" y="1910861"/>
            <a:chExt cx="7079164" cy="1200106"/>
          </a:xfrm>
        </p:grpSpPr>
        <p:sp>
          <p:nvSpPr>
            <p:cNvPr id="36" name="Rectangle: Rounded Corners 35">
              <a:extLst>
                <a:ext uri="{FF2B5EF4-FFF2-40B4-BE49-F238E27FC236}">
                  <a16:creationId xmlns:a16="http://schemas.microsoft.com/office/drawing/2014/main" id="{390F581C-94A7-422A-B6AC-A00E01448120}"/>
                </a:ext>
              </a:extLst>
            </p:cNvPr>
            <p:cNvSpPr/>
            <p:nvPr/>
          </p:nvSpPr>
          <p:spPr>
            <a:xfrm>
              <a:off x="3285859" y="1967115"/>
              <a:ext cx="1289412" cy="107918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Login</a:t>
              </a:r>
              <a:endParaRPr lang="en-GB" sz="1100">
                <a:solidFill>
                  <a:schemeClr val="bg1"/>
                </a:solidFill>
                <a:latin typeface="+mj-lt"/>
              </a:endParaRPr>
            </a:p>
          </p:txBody>
        </p:sp>
        <p:sp>
          <p:nvSpPr>
            <p:cNvPr id="37" name="Rectangle: Rounded Corners 36">
              <a:extLst>
                <a:ext uri="{FF2B5EF4-FFF2-40B4-BE49-F238E27FC236}">
                  <a16:creationId xmlns:a16="http://schemas.microsoft.com/office/drawing/2014/main" id="{E323F0A2-02DA-48AD-A84E-DCB60261FAA5}"/>
                </a:ext>
              </a:extLst>
            </p:cNvPr>
            <p:cNvSpPr/>
            <p:nvPr/>
          </p:nvSpPr>
          <p:spPr>
            <a:xfrm>
              <a:off x="5001012" y="1967116"/>
              <a:ext cx="1344672" cy="108760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Search </a:t>
              </a:r>
              <a:endParaRPr lang="en-GB" sz="1100">
                <a:solidFill>
                  <a:schemeClr val="bg1"/>
                </a:solidFill>
                <a:latin typeface="+mj-lt"/>
              </a:endParaRPr>
            </a:p>
          </p:txBody>
        </p:sp>
        <p:sp>
          <p:nvSpPr>
            <p:cNvPr id="38" name="Rectangle: Rounded Corners 37">
              <a:extLst>
                <a:ext uri="{FF2B5EF4-FFF2-40B4-BE49-F238E27FC236}">
                  <a16:creationId xmlns:a16="http://schemas.microsoft.com/office/drawing/2014/main" id="{A5393662-1982-426A-8558-29FF0ED07BFF}"/>
                </a:ext>
              </a:extLst>
            </p:cNvPr>
            <p:cNvSpPr/>
            <p:nvPr/>
          </p:nvSpPr>
          <p:spPr>
            <a:xfrm>
              <a:off x="7006637" y="1967115"/>
              <a:ext cx="1344672" cy="108760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Select </a:t>
              </a:r>
              <a:endParaRPr lang="en-GB" sz="1100">
                <a:solidFill>
                  <a:schemeClr val="bg1"/>
                </a:solidFill>
                <a:latin typeface="+mj-lt"/>
              </a:endParaRPr>
            </a:p>
          </p:txBody>
        </p:sp>
        <p:sp>
          <p:nvSpPr>
            <p:cNvPr id="40" name="Rectangle: Rounded Corners 39">
              <a:extLst>
                <a:ext uri="{FF2B5EF4-FFF2-40B4-BE49-F238E27FC236}">
                  <a16:creationId xmlns:a16="http://schemas.microsoft.com/office/drawing/2014/main" id="{C5CB1873-1B38-4D76-BE4E-674D3789F28F}"/>
                </a:ext>
              </a:extLst>
            </p:cNvPr>
            <p:cNvSpPr/>
            <p:nvPr/>
          </p:nvSpPr>
          <p:spPr>
            <a:xfrm>
              <a:off x="9020350" y="1967114"/>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Detail page</a:t>
              </a:r>
              <a:endParaRPr lang="en-GB" sz="1100">
                <a:solidFill>
                  <a:schemeClr val="bg1"/>
                </a:solidFill>
                <a:latin typeface="+mj-lt"/>
              </a:endParaRPr>
            </a:p>
          </p:txBody>
        </p:sp>
        <p:sp>
          <p:nvSpPr>
            <p:cNvPr id="41" name="Arc 40">
              <a:extLst>
                <a:ext uri="{FF2B5EF4-FFF2-40B4-BE49-F238E27FC236}">
                  <a16:creationId xmlns:a16="http://schemas.microsoft.com/office/drawing/2014/main" id="{7E0BA2C7-E24E-4218-977C-F21FB0B7C72B}"/>
                </a:ext>
              </a:extLst>
            </p:cNvPr>
            <p:cNvSpPr/>
            <p:nvPr/>
          </p:nvSpPr>
          <p:spPr>
            <a:xfrm rot="10800000">
              <a:off x="6863701"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sp>
          <p:nvSpPr>
            <p:cNvPr id="42" name="Arc 41">
              <a:extLst>
                <a:ext uri="{FF2B5EF4-FFF2-40B4-BE49-F238E27FC236}">
                  <a16:creationId xmlns:a16="http://schemas.microsoft.com/office/drawing/2014/main" id="{65C989EE-525B-428B-8FB4-E677D569DA62}"/>
                </a:ext>
              </a:extLst>
            </p:cNvPr>
            <p:cNvSpPr/>
            <p:nvPr/>
          </p:nvSpPr>
          <p:spPr>
            <a:xfrm>
              <a:off x="8080107"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sp>
          <p:nvSpPr>
            <p:cNvPr id="43" name="Arrow: Right 42">
              <a:extLst>
                <a:ext uri="{FF2B5EF4-FFF2-40B4-BE49-F238E27FC236}">
                  <a16:creationId xmlns:a16="http://schemas.microsoft.com/office/drawing/2014/main" id="{80A49687-0307-45E9-B5FF-323F021C6768}"/>
                </a:ext>
              </a:extLst>
            </p:cNvPr>
            <p:cNvSpPr/>
            <p:nvPr/>
          </p:nvSpPr>
          <p:spPr>
            <a:xfrm>
              <a:off x="6457307" y="2402721"/>
              <a:ext cx="230253" cy="199559"/>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5" name="Arrow: Right 44">
              <a:extLst>
                <a:ext uri="{FF2B5EF4-FFF2-40B4-BE49-F238E27FC236}">
                  <a16:creationId xmlns:a16="http://schemas.microsoft.com/office/drawing/2014/main" id="{008708C6-CF75-4D1F-83C5-38D0BC4F72AB}"/>
                </a:ext>
              </a:extLst>
            </p:cNvPr>
            <p:cNvSpPr/>
            <p:nvPr/>
          </p:nvSpPr>
          <p:spPr>
            <a:xfrm>
              <a:off x="8711996" y="2428501"/>
              <a:ext cx="230253" cy="199559"/>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6" name="Arrow: Right 45">
              <a:extLst>
                <a:ext uri="{FF2B5EF4-FFF2-40B4-BE49-F238E27FC236}">
                  <a16:creationId xmlns:a16="http://schemas.microsoft.com/office/drawing/2014/main" id="{C66A990B-636E-4360-AD9C-C5AC38BE91BF}"/>
                </a:ext>
              </a:extLst>
            </p:cNvPr>
            <p:cNvSpPr/>
            <p:nvPr/>
          </p:nvSpPr>
          <p:spPr>
            <a:xfrm>
              <a:off x="4673986" y="2402721"/>
              <a:ext cx="230253" cy="199559"/>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sp>
        <p:nvSpPr>
          <p:cNvPr id="39" name="Title 1">
            <a:extLst>
              <a:ext uri="{FF2B5EF4-FFF2-40B4-BE49-F238E27FC236}">
                <a16:creationId xmlns:a16="http://schemas.microsoft.com/office/drawing/2014/main" id="{0E237B92-D84D-464A-88FE-E5DAA95C91B6}"/>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Leeds r1 findings - user journey 1</a:t>
            </a:r>
            <a:endParaRPr lang="en-GB" b="1"/>
          </a:p>
        </p:txBody>
      </p:sp>
      <p:grpSp>
        <p:nvGrpSpPr>
          <p:cNvPr id="27" name="Group 26">
            <a:extLst>
              <a:ext uri="{FF2B5EF4-FFF2-40B4-BE49-F238E27FC236}">
                <a16:creationId xmlns:a16="http://schemas.microsoft.com/office/drawing/2014/main" id="{BD20032A-F3A0-4755-8730-12346FA9B083}"/>
              </a:ext>
            </a:extLst>
          </p:cNvPr>
          <p:cNvGrpSpPr/>
          <p:nvPr/>
        </p:nvGrpSpPr>
        <p:grpSpPr>
          <a:xfrm>
            <a:off x="744647" y="1198879"/>
            <a:ext cx="10458671" cy="4257042"/>
            <a:chOff x="744647" y="1229359"/>
            <a:chExt cx="10458671" cy="4257042"/>
          </a:xfrm>
        </p:grpSpPr>
        <p:sp>
          <p:nvSpPr>
            <p:cNvPr id="7" name="Arrow: Pentagon 6">
              <a:extLst>
                <a:ext uri="{FF2B5EF4-FFF2-40B4-BE49-F238E27FC236}">
                  <a16:creationId xmlns:a16="http://schemas.microsoft.com/office/drawing/2014/main" id="{E20A75F3-464A-4402-9D6E-611A2D6B0618}"/>
                </a:ext>
              </a:extLst>
            </p:cNvPr>
            <p:cNvSpPr/>
            <p:nvPr/>
          </p:nvSpPr>
          <p:spPr>
            <a:xfrm>
              <a:off x="4175760" y="1609245"/>
              <a:ext cx="7027558" cy="1873585"/>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“I’m not sure how much information we would hold about parents”</a:t>
              </a:r>
            </a:p>
            <a:p>
              <a:pPr marL="630238"/>
              <a:endParaRPr lang="en-US" i="1">
                <a:solidFill>
                  <a:schemeClr val="tx1"/>
                </a:solidFill>
                <a:latin typeface="+mj-lt"/>
              </a:endParaRPr>
            </a:p>
            <a:p>
              <a:pPr marL="630238"/>
              <a:r>
                <a:rPr lang="en-US" i="1">
                  <a:solidFill>
                    <a:schemeClr val="tx1"/>
                  </a:solidFill>
                  <a:latin typeface="+mj-lt"/>
                </a:rPr>
                <a:t>“Usually we don’t record on adults”</a:t>
              </a:r>
            </a:p>
            <a:p>
              <a:pPr marL="630238"/>
              <a:endParaRPr lang="en-US" i="1">
                <a:solidFill>
                  <a:schemeClr val="tx1"/>
                </a:solidFill>
                <a:latin typeface="+mj-lt"/>
              </a:endParaRPr>
            </a:p>
            <a:p>
              <a:pPr marL="630238"/>
              <a:r>
                <a:rPr lang="en-US" i="1">
                  <a:solidFill>
                    <a:schemeClr val="tx1"/>
                  </a:solidFill>
                  <a:latin typeface="+mj-lt"/>
                </a:rPr>
                <a:t>“Wouldn’t be able to identify the current individual if they hadn’t been linked on Mosaic”</a:t>
              </a:r>
            </a:p>
          </p:txBody>
        </p:sp>
        <p:sp>
          <p:nvSpPr>
            <p:cNvPr id="5" name="Arrow: Pentagon 4">
              <a:extLst>
                <a:ext uri="{FF2B5EF4-FFF2-40B4-BE49-F238E27FC236}">
                  <a16:creationId xmlns:a16="http://schemas.microsoft.com/office/drawing/2014/main" id="{5D628E63-6E22-450C-B126-A738B9047BC6}"/>
                </a:ext>
              </a:extLst>
            </p:cNvPr>
            <p:cNvSpPr/>
            <p:nvPr/>
          </p:nvSpPr>
          <p:spPr>
            <a:xfrm>
              <a:off x="744647" y="1609245"/>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It is not in social workers’ mindsets to carry out searches on adults, and they felt that they didn’t have enough information to do so</a:t>
              </a:r>
            </a:p>
            <a:p>
              <a:endParaRPr lang="en-US">
                <a:solidFill>
                  <a:schemeClr val="bg1"/>
                </a:solidFill>
                <a:latin typeface="+mj-lt"/>
              </a:endParaRPr>
            </a:p>
          </p:txBody>
        </p:sp>
        <p:grpSp>
          <p:nvGrpSpPr>
            <p:cNvPr id="26" name="Group 25">
              <a:extLst>
                <a:ext uri="{FF2B5EF4-FFF2-40B4-BE49-F238E27FC236}">
                  <a16:creationId xmlns:a16="http://schemas.microsoft.com/office/drawing/2014/main" id="{F42319C4-7066-408A-8EB7-67736C56ECF3}"/>
                </a:ext>
              </a:extLst>
            </p:cNvPr>
            <p:cNvGrpSpPr/>
            <p:nvPr/>
          </p:nvGrpSpPr>
          <p:grpSpPr>
            <a:xfrm>
              <a:off x="744647" y="3612816"/>
              <a:ext cx="10458670" cy="1873585"/>
              <a:chOff x="744647" y="3704256"/>
              <a:chExt cx="10458670" cy="1873585"/>
            </a:xfrm>
          </p:grpSpPr>
          <p:sp>
            <p:nvSpPr>
              <p:cNvPr id="9" name="Arrow: Pentagon 8">
                <a:extLst>
                  <a:ext uri="{FF2B5EF4-FFF2-40B4-BE49-F238E27FC236}">
                    <a16:creationId xmlns:a16="http://schemas.microsoft.com/office/drawing/2014/main" id="{E89D2ECA-F7E5-48D7-BB18-FBBAF8477CA8}"/>
                  </a:ext>
                </a:extLst>
              </p:cNvPr>
              <p:cNvSpPr/>
              <p:nvPr/>
            </p:nvSpPr>
            <p:spPr>
              <a:xfrm>
                <a:off x="4175759" y="3704257"/>
                <a:ext cx="7027558" cy="1873584"/>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“Difficult because there is the consent issue”</a:t>
                </a:r>
              </a:p>
              <a:p>
                <a:pPr marL="630238"/>
                <a:endParaRPr lang="en-US" i="1">
                  <a:solidFill>
                    <a:schemeClr val="tx1"/>
                  </a:solidFill>
                  <a:latin typeface="+mj-lt"/>
                </a:endParaRPr>
              </a:p>
              <a:p>
                <a:pPr marL="630238"/>
                <a:r>
                  <a:rPr lang="en-US" i="1">
                    <a:solidFill>
                      <a:schemeClr val="tx1"/>
                    </a:solidFill>
                    <a:latin typeface="+mj-lt"/>
                  </a:rPr>
                  <a:t>“I would ask for their consent first before using the tool”</a:t>
                </a:r>
              </a:p>
            </p:txBody>
          </p:sp>
          <p:sp>
            <p:nvSpPr>
              <p:cNvPr id="8" name="Arrow: Pentagon 7">
                <a:extLst>
                  <a:ext uri="{FF2B5EF4-FFF2-40B4-BE49-F238E27FC236}">
                    <a16:creationId xmlns:a16="http://schemas.microsoft.com/office/drawing/2014/main" id="{AFD790A4-D9D7-4959-9FEA-197387383B1C}"/>
                  </a:ext>
                </a:extLst>
              </p:cNvPr>
              <p:cNvSpPr/>
              <p:nvPr/>
            </p:nvSpPr>
            <p:spPr>
              <a:xfrm>
                <a:off x="744647" y="3704256"/>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had concerns regarding the openness of this user journey</a:t>
                </a:r>
              </a:p>
            </p:txBody>
          </p:sp>
        </p:grpSp>
        <p:sp>
          <p:nvSpPr>
            <p:cNvPr id="44" name="TextBox 43">
              <a:extLst>
                <a:ext uri="{FF2B5EF4-FFF2-40B4-BE49-F238E27FC236}">
                  <a16:creationId xmlns:a16="http://schemas.microsoft.com/office/drawing/2014/main" id="{D476C147-67FC-4A88-A0E3-78DBD8B0958A}"/>
                </a:ext>
              </a:extLst>
            </p:cNvPr>
            <p:cNvSpPr txBox="1"/>
            <p:nvPr/>
          </p:nvSpPr>
          <p:spPr>
            <a:xfrm>
              <a:off x="4811772" y="1229359"/>
              <a:ext cx="2453191" cy="307777"/>
            </a:xfrm>
            <a:prstGeom prst="rect">
              <a:avLst/>
            </a:prstGeom>
            <a:noFill/>
          </p:spPr>
          <p:txBody>
            <a:bodyPr wrap="square" lIns="0" tIns="0" rIns="0" bIns="0" rtlCol="0">
              <a:spAutoFit/>
            </a:bodyPr>
            <a:lstStyle/>
            <a:p>
              <a:r>
                <a:rPr lang="en-US" sz="2000" b="1">
                  <a:latin typeface="+mj-lt"/>
                </a:rPr>
                <a:t>Direct quotation</a:t>
              </a:r>
              <a:endParaRPr lang="en-GB" sz="2000" b="1">
                <a:latin typeface="+mj-lt"/>
              </a:endParaRPr>
            </a:p>
          </p:txBody>
        </p:sp>
        <p:sp>
          <p:nvSpPr>
            <p:cNvPr id="47" name="TextBox 46">
              <a:extLst>
                <a:ext uri="{FF2B5EF4-FFF2-40B4-BE49-F238E27FC236}">
                  <a16:creationId xmlns:a16="http://schemas.microsoft.com/office/drawing/2014/main" id="{49D066ED-48FC-4BC2-B7E2-BB24A2495567}"/>
                </a:ext>
              </a:extLst>
            </p:cNvPr>
            <p:cNvSpPr txBox="1"/>
            <p:nvPr/>
          </p:nvSpPr>
          <p:spPr>
            <a:xfrm>
              <a:off x="744647" y="1229359"/>
              <a:ext cx="1572171" cy="307777"/>
            </a:xfrm>
            <a:prstGeom prst="rect">
              <a:avLst/>
            </a:prstGeom>
            <a:noFill/>
          </p:spPr>
          <p:txBody>
            <a:bodyPr wrap="square" lIns="0" tIns="0" rIns="0" bIns="0" rtlCol="0">
              <a:spAutoFit/>
            </a:bodyPr>
            <a:lstStyle/>
            <a:p>
              <a:r>
                <a:rPr lang="en-US" sz="2000" b="1">
                  <a:latin typeface="+mj-lt"/>
                </a:rPr>
                <a:t>Learning</a:t>
              </a:r>
              <a:endParaRPr lang="en-GB" sz="2000" b="1">
                <a:latin typeface="+mj-lt"/>
              </a:endParaRPr>
            </a:p>
          </p:txBody>
        </p:sp>
      </p:grpSp>
      <p:grpSp>
        <p:nvGrpSpPr>
          <p:cNvPr id="12" name="Group 11">
            <a:extLst>
              <a:ext uri="{FF2B5EF4-FFF2-40B4-BE49-F238E27FC236}">
                <a16:creationId xmlns:a16="http://schemas.microsoft.com/office/drawing/2014/main" id="{1A2E1407-2937-4F7A-8D59-3F61D9BC25F7}"/>
              </a:ext>
            </a:extLst>
          </p:cNvPr>
          <p:cNvGrpSpPr/>
          <p:nvPr/>
        </p:nvGrpSpPr>
        <p:grpSpPr>
          <a:xfrm>
            <a:off x="744646" y="5896944"/>
            <a:ext cx="10622916" cy="762310"/>
            <a:chOff x="744646" y="5645484"/>
            <a:chExt cx="10622916" cy="762310"/>
          </a:xfrm>
        </p:grpSpPr>
        <p:sp>
          <p:nvSpPr>
            <p:cNvPr id="50" name="TextBox 49">
              <a:extLst>
                <a:ext uri="{FF2B5EF4-FFF2-40B4-BE49-F238E27FC236}">
                  <a16:creationId xmlns:a16="http://schemas.microsoft.com/office/drawing/2014/main" id="{FD0C8AE1-8307-4373-AFD8-9664CD32AF8A}"/>
                </a:ext>
              </a:extLst>
            </p:cNvPr>
            <p:cNvSpPr txBox="1"/>
            <p:nvPr/>
          </p:nvSpPr>
          <p:spPr>
            <a:xfrm>
              <a:off x="1067539" y="5894833"/>
              <a:ext cx="10171222" cy="512961"/>
            </a:xfrm>
            <a:prstGeom prst="rect">
              <a:avLst/>
            </a:prstGeom>
            <a:noFill/>
          </p:spPr>
          <p:txBody>
            <a:bodyPr wrap="square" lIns="0" tIns="0" rIns="0" bIns="0" rtlCol="0">
              <a:spAutoFit/>
            </a:bodyPr>
            <a:lstStyle/>
            <a:p>
              <a:pPr>
                <a:lnSpc>
                  <a:spcPts val="2000"/>
                </a:lnSpc>
              </a:pPr>
              <a:r>
                <a:rPr lang="en-US" sz="2000" b="1">
                  <a:latin typeface="+mj-lt"/>
                </a:rPr>
                <a:t>Conclusion: </a:t>
              </a:r>
              <a:r>
                <a:rPr lang="en-US" sz="2000">
                  <a:latin typeface="+mj-lt"/>
                </a:rPr>
                <a:t>Social workers did not think that user journey 1 aligned to their practice model and how they work</a:t>
              </a:r>
              <a:endParaRPr lang="en-GB" sz="2000">
                <a:latin typeface="+mj-lt"/>
              </a:endParaRPr>
            </a:p>
          </p:txBody>
        </p:sp>
        <p:sp>
          <p:nvSpPr>
            <p:cNvPr id="51" name="Isosceles Triangle 50">
              <a:extLst>
                <a:ext uri="{FF2B5EF4-FFF2-40B4-BE49-F238E27FC236}">
                  <a16:creationId xmlns:a16="http://schemas.microsoft.com/office/drawing/2014/main" id="{0821390C-150B-4E44-B757-CD6A774E3C6A}"/>
                </a:ext>
              </a:extLst>
            </p:cNvPr>
            <p:cNvSpPr/>
            <p:nvPr/>
          </p:nvSpPr>
          <p:spPr>
            <a:xfrm rot="5400000">
              <a:off x="632379" y="6006489"/>
              <a:ext cx="451437" cy="226904"/>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a:extLst>
                <a:ext uri="{FF2B5EF4-FFF2-40B4-BE49-F238E27FC236}">
                  <a16:creationId xmlns:a16="http://schemas.microsoft.com/office/drawing/2014/main" id="{EEF19B21-FB71-4627-93BF-0058ACA28EDE}"/>
                </a:ext>
              </a:extLst>
            </p:cNvPr>
            <p:cNvCxnSpPr>
              <a:cxnSpLocks/>
            </p:cNvCxnSpPr>
            <p:nvPr/>
          </p:nvCxnSpPr>
          <p:spPr>
            <a:xfrm>
              <a:off x="744647" y="564548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BE4DB23-0332-4FDF-B286-22C806A8A42E}"/>
              </a:ext>
            </a:extLst>
          </p:cNvPr>
          <p:cNvSpPr txBox="1"/>
          <p:nvPr/>
        </p:nvSpPr>
        <p:spPr>
          <a:xfrm>
            <a:off x="770043" y="5475911"/>
            <a:ext cx="10394935" cy="215444"/>
          </a:xfrm>
          <a:prstGeom prst="rect">
            <a:avLst/>
          </a:prstGeom>
          <a:noFill/>
        </p:spPr>
        <p:txBody>
          <a:bodyPr wrap="square" lIns="0" tIns="0" rIns="0" bIns="0" rtlCol="0">
            <a:spAutoFit/>
          </a:bodyPr>
          <a:lstStyle/>
          <a:p>
            <a:r>
              <a:rPr lang="en-US" sz="1400">
                <a:latin typeface="+mj-lt"/>
              </a:rPr>
              <a:t>*percentage of social workers</a:t>
            </a:r>
            <a:endParaRPr lang="en-GB" sz="1400" err="1">
              <a:latin typeface="+mj-lt"/>
            </a:endParaRPr>
          </a:p>
        </p:txBody>
      </p:sp>
      <p:grpSp>
        <p:nvGrpSpPr>
          <p:cNvPr id="6" name="Group 5">
            <a:extLst>
              <a:ext uri="{FF2B5EF4-FFF2-40B4-BE49-F238E27FC236}">
                <a16:creationId xmlns:a16="http://schemas.microsoft.com/office/drawing/2014/main" id="{7297A9EC-A74D-42ED-8B36-30C6431B68BD}"/>
              </a:ext>
            </a:extLst>
          </p:cNvPr>
          <p:cNvGrpSpPr/>
          <p:nvPr/>
        </p:nvGrpSpPr>
        <p:grpSpPr>
          <a:xfrm>
            <a:off x="770043" y="3136381"/>
            <a:ext cx="3158127" cy="309665"/>
            <a:chOff x="801795" y="3002481"/>
            <a:chExt cx="3158127" cy="309665"/>
          </a:xfrm>
        </p:grpSpPr>
        <p:grpSp>
          <p:nvGrpSpPr>
            <p:cNvPr id="2" name="Group 1">
              <a:extLst>
                <a:ext uri="{FF2B5EF4-FFF2-40B4-BE49-F238E27FC236}">
                  <a16:creationId xmlns:a16="http://schemas.microsoft.com/office/drawing/2014/main" id="{1FCB4066-BC35-4256-B4AA-75BDCC6D5245}"/>
                </a:ext>
              </a:extLst>
            </p:cNvPr>
            <p:cNvGrpSpPr/>
            <p:nvPr/>
          </p:nvGrpSpPr>
          <p:grpSpPr>
            <a:xfrm>
              <a:off x="801795" y="3002481"/>
              <a:ext cx="1202482" cy="309665"/>
              <a:chOff x="-1954957" y="2386323"/>
              <a:chExt cx="2519680" cy="695117"/>
            </a:xfrm>
          </p:grpSpPr>
          <p:pic>
            <p:nvPicPr>
              <p:cNvPr id="25" name="Graphic 24" descr="Female Profile">
                <a:extLst>
                  <a:ext uri="{FF2B5EF4-FFF2-40B4-BE49-F238E27FC236}">
                    <a16:creationId xmlns:a16="http://schemas.microsoft.com/office/drawing/2014/main" id="{B9E4CD2F-A41F-4698-A4E4-0CB6BE3C0C10}"/>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28" name="Graphic 27" descr="Female Profile">
                <a:extLst>
                  <a:ext uri="{FF2B5EF4-FFF2-40B4-BE49-F238E27FC236}">
                    <a16:creationId xmlns:a16="http://schemas.microsoft.com/office/drawing/2014/main" id="{F55614E0-F684-4A38-97AB-36D9BA1C460F}"/>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581" y="2386323"/>
                <a:ext cx="695117" cy="695117"/>
              </a:xfrm>
              <a:prstGeom prst="rect">
                <a:avLst/>
              </a:prstGeom>
            </p:spPr>
          </p:pic>
          <p:pic>
            <p:nvPicPr>
              <p:cNvPr id="29" name="Graphic 28" descr="Female Profile">
                <a:extLst>
                  <a:ext uri="{FF2B5EF4-FFF2-40B4-BE49-F238E27FC236}">
                    <a16:creationId xmlns:a16="http://schemas.microsoft.com/office/drawing/2014/main" id="{10D3B53C-CAD1-4CA9-8CA5-E0FA78ACDE78}"/>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30" name="Graphic 29" descr="Female Profile">
                <a:extLst>
                  <a:ext uri="{FF2B5EF4-FFF2-40B4-BE49-F238E27FC236}">
                    <a16:creationId xmlns:a16="http://schemas.microsoft.com/office/drawing/2014/main" id="{07A48498-4944-4BD1-BA08-D23C5E418F53}"/>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94" y="2386323"/>
                <a:ext cx="695117" cy="695117"/>
              </a:xfrm>
              <a:prstGeom prst="rect">
                <a:avLst/>
              </a:prstGeom>
            </p:spPr>
          </p:pic>
        </p:grpSp>
        <p:sp>
          <p:nvSpPr>
            <p:cNvPr id="53" name="TextBox 52">
              <a:extLst>
                <a:ext uri="{FF2B5EF4-FFF2-40B4-BE49-F238E27FC236}">
                  <a16:creationId xmlns:a16="http://schemas.microsoft.com/office/drawing/2014/main" id="{57B055CB-0BA9-4375-B965-67D9929916F1}"/>
                </a:ext>
              </a:extLst>
            </p:cNvPr>
            <p:cNvSpPr txBox="1"/>
            <p:nvPr/>
          </p:nvSpPr>
          <p:spPr>
            <a:xfrm>
              <a:off x="1955998" y="301521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nvGrpSpPr>
          <p:cNvPr id="15" name="Group 14">
            <a:extLst>
              <a:ext uri="{FF2B5EF4-FFF2-40B4-BE49-F238E27FC236}">
                <a16:creationId xmlns:a16="http://schemas.microsoft.com/office/drawing/2014/main" id="{C9DE2199-C7FF-4138-A8C0-CB6EA4D6FCD4}"/>
              </a:ext>
            </a:extLst>
          </p:cNvPr>
          <p:cNvGrpSpPr/>
          <p:nvPr/>
        </p:nvGrpSpPr>
        <p:grpSpPr>
          <a:xfrm>
            <a:off x="770043" y="5115872"/>
            <a:ext cx="3164920" cy="309665"/>
            <a:chOff x="770043" y="5115872"/>
            <a:chExt cx="3164920" cy="309665"/>
          </a:xfrm>
        </p:grpSpPr>
        <p:grpSp>
          <p:nvGrpSpPr>
            <p:cNvPr id="31" name="Group 30">
              <a:extLst>
                <a:ext uri="{FF2B5EF4-FFF2-40B4-BE49-F238E27FC236}">
                  <a16:creationId xmlns:a16="http://schemas.microsoft.com/office/drawing/2014/main" id="{1700DA26-3F37-4E3F-89E8-EB10F38A900E}"/>
                </a:ext>
              </a:extLst>
            </p:cNvPr>
            <p:cNvGrpSpPr/>
            <p:nvPr/>
          </p:nvGrpSpPr>
          <p:grpSpPr>
            <a:xfrm>
              <a:off x="770043" y="5115872"/>
              <a:ext cx="1202482" cy="309665"/>
              <a:chOff x="-1954957" y="2386323"/>
              <a:chExt cx="2519680" cy="695117"/>
            </a:xfrm>
          </p:grpSpPr>
          <p:pic>
            <p:nvPicPr>
              <p:cNvPr id="32" name="Graphic 31" descr="Female Profile">
                <a:extLst>
                  <a:ext uri="{FF2B5EF4-FFF2-40B4-BE49-F238E27FC236}">
                    <a16:creationId xmlns:a16="http://schemas.microsoft.com/office/drawing/2014/main" id="{07B8A7D9-BDD5-46EF-A27F-248A60D3056B}"/>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33" name="Graphic 32" descr="Female Profile">
                <a:extLst>
                  <a:ext uri="{FF2B5EF4-FFF2-40B4-BE49-F238E27FC236}">
                    <a16:creationId xmlns:a16="http://schemas.microsoft.com/office/drawing/2014/main" id="{7A721880-75FC-4F9C-938C-C473E69DB092}"/>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8581" y="2386323"/>
                <a:ext cx="695117" cy="695117"/>
              </a:xfrm>
              <a:prstGeom prst="rect">
                <a:avLst/>
              </a:prstGeom>
            </p:spPr>
          </p:pic>
          <p:pic>
            <p:nvPicPr>
              <p:cNvPr id="34" name="Graphic 33" descr="Female Profile">
                <a:extLst>
                  <a:ext uri="{FF2B5EF4-FFF2-40B4-BE49-F238E27FC236}">
                    <a16:creationId xmlns:a16="http://schemas.microsoft.com/office/drawing/2014/main" id="{3DF3126E-DEEB-41FE-82B7-4F27D4442449}"/>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48" name="Graphic 47" descr="Female Profile">
                <a:extLst>
                  <a:ext uri="{FF2B5EF4-FFF2-40B4-BE49-F238E27FC236}">
                    <a16:creationId xmlns:a16="http://schemas.microsoft.com/office/drawing/2014/main" id="{7F4A341A-8935-402E-A9A2-18EEA09EBB66}"/>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394" y="2386323"/>
                <a:ext cx="695117" cy="695117"/>
              </a:xfrm>
              <a:prstGeom prst="rect">
                <a:avLst/>
              </a:prstGeom>
            </p:spPr>
          </p:pic>
        </p:grpSp>
        <p:sp>
          <p:nvSpPr>
            <p:cNvPr id="54" name="TextBox 53">
              <a:extLst>
                <a:ext uri="{FF2B5EF4-FFF2-40B4-BE49-F238E27FC236}">
                  <a16:creationId xmlns:a16="http://schemas.microsoft.com/office/drawing/2014/main" id="{566B297E-58B4-446C-BC73-7D0D3565A06C}"/>
                </a:ext>
              </a:extLst>
            </p:cNvPr>
            <p:cNvSpPr txBox="1"/>
            <p:nvPr/>
          </p:nvSpPr>
          <p:spPr>
            <a:xfrm>
              <a:off x="1931039" y="513220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spTree>
    <p:extLst>
      <p:ext uri="{BB962C8B-B14F-4D97-AF65-F5344CB8AC3E}">
        <p14:creationId xmlns:p14="http://schemas.microsoft.com/office/powerpoint/2010/main" val="3492869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33</a:t>
            </a:fld>
            <a:endParaRPr lang="en-US"/>
          </a:p>
        </p:txBody>
      </p:sp>
      <p:sp>
        <p:nvSpPr>
          <p:cNvPr id="39" name="Title 1">
            <a:extLst>
              <a:ext uri="{FF2B5EF4-FFF2-40B4-BE49-F238E27FC236}">
                <a16:creationId xmlns:a16="http://schemas.microsoft.com/office/drawing/2014/main" id="{0E237B92-D84D-464A-88FE-E5DAA95C91B6}"/>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Leeds r1 findings - user journey 2</a:t>
            </a:r>
            <a:endParaRPr lang="en-GB" b="1"/>
          </a:p>
        </p:txBody>
      </p:sp>
      <p:grpSp>
        <p:nvGrpSpPr>
          <p:cNvPr id="27" name="Group 26">
            <a:extLst>
              <a:ext uri="{FF2B5EF4-FFF2-40B4-BE49-F238E27FC236}">
                <a16:creationId xmlns:a16="http://schemas.microsoft.com/office/drawing/2014/main" id="{BD20032A-F3A0-4755-8730-12346FA9B083}"/>
              </a:ext>
            </a:extLst>
          </p:cNvPr>
          <p:cNvGrpSpPr/>
          <p:nvPr/>
        </p:nvGrpSpPr>
        <p:grpSpPr>
          <a:xfrm>
            <a:off x="744647" y="1198879"/>
            <a:ext cx="10458671" cy="4257042"/>
            <a:chOff x="744647" y="1229359"/>
            <a:chExt cx="10458671" cy="4257042"/>
          </a:xfrm>
        </p:grpSpPr>
        <p:sp>
          <p:nvSpPr>
            <p:cNvPr id="7" name="Arrow: Pentagon 6">
              <a:extLst>
                <a:ext uri="{FF2B5EF4-FFF2-40B4-BE49-F238E27FC236}">
                  <a16:creationId xmlns:a16="http://schemas.microsoft.com/office/drawing/2014/main" id="{E20A75F3-464A-4402-9D6E-611A2D6B0618}"/>
                </a:ext>
              </a:extLst>
            </p:cNvPr>
            <p:cNvSpPr/>
            <p:nvPr/>
          </p:nvSpPr>
          <p:spPr>
            <a:xfrm>
              <a:off x="4175760" y="1609245"/>
              <a:ext cx="7027558" cy="1873585"/>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“Relationships is also something that should be done on duty and advice”</a:t>
              </a:r>
            </a:p>
            <a:p>
              <a:pPr marL="630238">
                <a:lnSpc>
                  <a:spcPct val="150000"/>
                </a:lnSpc>
              </a:pPr>
              <a:r>
                <a:rPr lang="en-US" i="1">
                  <a:solidFill>
                    <a:schemeClr val="tx1"/>
                  </a:solidFill>
                  <a:latin typeface="+mj-lt"/>
                </a:rPr>
                <a:t>“I can link relationships, but admin will help” </a:t>
              </a:r>
            </a:p>
            <a:p>
              <a:pPr marL="630238"/>
              <a:r>
                <a:rPr lang="en-US" i="1">
                  <a:solidFill>
                    <a:schemeClr val="tx1"/>
                  </a:solidFill>
                  <a:latin typeface="+mj-lt"/>
                </a:rPr>
                <a:t>“In lots of other teams, it is probably expected for the social worker to do it [link relationships]” </a:t>
              </a:r>
            </a:p>
          </p:txBody>
        </p:sp>
        <p:sp>
          <p:nvSpPr>
            <p:cNvPr id="5" name="Arrow: Pentagon 4">
              <a:extLst>
                <a:ext uri="{FF2B5EF4-FFF2-40B4-BE49-F238E27FC236}">
                  <a16:creationId xmlns:a16="http://schemas.microsoft.com/office/drawing/2014/main" id="{5D628E63-6E22-450C-B126-A738B9047BC6}"/>
                </a:ext>
              </a:extLst>
            </p:cNvPr>
            <p:cNvSpPr/>
            <p:nvPr/>
          </p:nvSpPr>
          <p:spPr>
            <a:xfrm>
              <a:off x="744647" y="1609245"/>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Front Door and admin staff consistently use the CMS to link relevant individuals to the children on their caseload</a:t>
              </a:r>
            </a:p>
            <a:p>
              <a:endParaRPr lang="en-US">
                <a:solidFill>
                  <a:schemeClr val="bg1"/>
                </a:solidFill>
                <a:latin typeface="+mj-lt"/>
              </a:endParaRPr>
            </a:p>
          </p:txBody>
        </p:sp>
        <p:grpSp>
          <p:nvGrpSpPr>
            <p:cNvPr id="26" name="Group 25">
              <a:extLst>
                <a:ext uri="{FF2B5EF4-FFF2-40B4-BE49-F238E27FC236}">
                  <a16:creationId xmlns:a16="http://schemas.microsoft.com/office/drawing/2014/main" id="{F42319C4-7066-408A-8EB7-67736C56ECF3}"/>
                </a:ext>
              </a:extLst>
            </p:cNvPr>
            <p:cNvGrpSpPr/>
            <p:nvPr/>
          </p:nvGrpSpPr>
          <p:grpSpPr>
            <a:xfrm>
              <a:off x="744647" y="3612816"/>
              <a:ext cx="10458670" cy="1873585"/>
              <a:chOff x="744647" y="3704256"/>
              <a:chExt cx="10458670" cy="1873585"/>
            </a:xfrm>
          </p:grpSpPr>
          <p:sp>
            <p:nvSpPr>
              <p:cNvPr id="9" name="Arrow: Pentagon 8">
                <a:extLst>
                  <a:ext uri="{FF2B5EF4-FFF2-40B4-BE49-F238E27FC236}">
                    <a16:creationId xmlns:a16="http://schemas.microsoft.com/office/drawing/2014/main" id="{E89D2ECA-F7E5-48D7-BB18-FBBAF8477CA8}"/>
                  </a:ext>
                </a:extLst>
              </p:cNvPr>
              <p:cNvSpPr/>
              <p:nvPr/>
            </p:nvSpPr>
            <p:spPr>
              <a:xfrm>
                <a:off x="4175759" y="3704257"/>
                <a:ext cx="7027558" cy="1873584"/>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“Very useful to build up a picture” </a:t>
                </a:r>
              </a:p>
              <a:p>
                <a:pPr marL="630238"/>
                <a:endParaRPr lang="en-US" i="1">
                  <a:solidFill>
                    <a:schemeClr val="tx1"/>
                  </a:solidFill>
                  <a:latin typeface="+mj-lt"/>
                </a:endParaRPr>
              </a:p>
              <a:p>
                <a:pPr marL="630238"/>
                <a:r>
                  <a:rPr lang="en-US" i="1">
                    <a:solidFill>
                      <a:schemeClr val="tx1"/>
                    </a:solidFill>
                    <a:latin typeface="+mj-lt"/>
                  </a:rPr>
                  <a:t>“More of a chance to build a network and locate these people” </a:t>
                </a:r>
              </a:p>
              <a:p>
                <a:pPr marL="630238"/>
                <a:endParaRPr lang="en-US" i="1">
                  <a:solidFill>
                    <a:schemeClr val="tx1"/>
                  </a:solidFill>
                  <a:latin typeface="+mj-lt"/>
                </a:endParaRPr>
              </a:p>
              <a:p>
                <a:pPr marL="630238"/>
                <a:r>
                  <a:rPr lang="en-US" i="1">
                    <a:solidFill>
                      <a:schemeClr val="tx1"/>
                    </a:solidFill>
                    <a:latin typeface="+mj-lt"/>
                  </a:rPr>
                  <a:t>“It gives you routes to go down”</a:t>
                </a:r>
              </a:p>
              <a:p>
                <a:pPr marL="630238"/>
                <a:endParaRPr lang="en-US" i="1">
                  <a:solidFill>
                    <a:schemeClr val="tx1"/>
                  </a:solidFill>
                  <a:latin typeface="+mj-lt"/>
                </a:endParaRPr>
              </a:p>
            </p:txBody>
          </p:sp>
          <p:sp>
            <p:nvSpPr>
              <p:cNvPr id="8" name="Arrow: Pentagon 7">
                <a:extLst>
                  <a:ext uri="{FF2B5EF4-FFF2-40B4-BE49-F238E27FC236}">
                    <a16:creationId xmlns:a16="http://schemas.microsoft.com/office/drawing/2014/main" id="{AFD790A4-D9D7-4959-9FEA-197387383B1C}"/>
                  </a:ext>
                </a:extLst>
              </p:cNvPr>
              <p:cNvSpPr/>
              <p:nvPr/>
            </p:nvSpPr>
            <p:spPr>
              <a:xfrm>
                <a:off x="744647" y="3704256"/>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It is useful for social workers to see information on the linked individuals (e.g. parents, siblings, etc.)</a:t>
                </a:r>
              </a:p>
              <a:p>
                <a:endParaRPr lang="en-US">
                  <a:solidFill>
                    <a:schemeClr val="bg1"/>
                  </a:solidFill>
                  <a:latin typeface="+mj-lt"/>
                </a:endParaRPr>
              </a:p>
            </p:txBody>
          </p:sp>
        </p:grpSp>
        <p:sp>
          <p:nvSpPr>
            <p:cNvPr id="44" name="TextBox 43">
              <a:extLst>
                <a:ext uri="{FF2B5EF4-FFF2-40B4-BE49-F238E27FC236}">
                  <a16:creationId xmlns:a16="http://schemas.microsoft.com/office/drawing/2014/main" id="{D476C147-67FC-4A88-A0E3-78DBD8B0958A}"/>
                </a:ext>
              </a:extLst>
            </p:cNvPr>
            <p:cNvSpPr txBox="1"/>
            <p:nvPr/>
          </p:nvSpPr>
          <p:spPr>
            <a:xfrm>
              <a:off x="4811772" y="1229359"/>
              <a:ext cx="2453191" cy="307777"/>
            </a:xfrm>
            <a:prstGeom prst="rect">
              <a:avLst/>
            </a:prstGeom>
            <a:noFill/>
          </p:spPr>
          <p:txBody>
            <a:bodyPr wrap="square" lIns="0" tIns="0" rIns="0" bIns="0" rtlCol="0">
              <a:spAutoFit/>
            </a:bodyPr>
            <a:lstStyle/>
            <a:p>
              <a:r>
                <a:rPr lang="en-US" sz="2000" b="1">
                  <a:latin typeface="+mj-lt"/>
                </a:rPr>
                <a:t>Direct quotation</a:t>
              </a:r>
              <a:endParaRPr lang="en-GB" sz="2000" b="1">
                <a:latin typeface="+mj-lt"/>
              </a:endParaRPr>
            </a:p>
          </p:txBody>
        </p:sp>
        <p:sp>
          <p:nvSpPr>
            <p:cNvPr id="47" name="TextBox 46">
              <a:extLst>
                <a:ext uri="{FF2B5EF4-FFF2-40B4-BE49-F238E27FC236}">
                  <a16:creationId xmlns:a16="http://schemas.microsoft.com/office/drawing/2014/main" id="{49D066ED-48FC-4BC2-B7E2-BB24A2495567}"/>
                </a:ext>
              </a:extLst>
            </p:cNvPr>
            <p:cNvSpPr txBox="1"/>
            <p:nvPr/>
          </p:nvSpPr>
          <p:spPr>
            <a:xfrm>
              <a:off x="744647" y="1229359"/>
              <a:ext cx="1572171" cy="307777"/>
            </a:xfrm>
            <a:prstGeom prst="rect">
              <a:avLst/>
            </a:prstGeom>
            <a:noFill/>
          </p:spPr>
          <p:txBody>
            <a:bodyPr wrap="square" lIns="0" tIns="0" rIns="0" bIns="0" rtlCol="0">
              <a:spAutoFit/>
            </a:bodyPr>
            <a:lstStyle/>
            <a:p>
              <a:r>
                <a:rPr lang="en-US" sz="2000" b="1">
                  <a:latin typeface="+mj-lt"/>
                </a:rPr>
                <a:t>Learning</a:t>
              </a:r>
              <a:endParaRPr lang="en-GB" sz="2000" b="1">
                <a:latin typeface="+mj-lt"/>
              </a:endParaRPr>
            </a:p>
          </p:txBody>
        </p:sp>
      </p:grpSp>
      <p:grpSp>
        <p:nvGrpSpPr>
          <p:cNvPr id="3" name="Group 2">
            <a:extLst>
              <a:ext uri="{FF2B5EF4-FFF2-40B4-BE49-F238E27FC236}">
                <a16:creationId xmlns:a16="http://schemas.microsoft.com/office/drawing/2014/main" id="{E8F946D3-5D0B-4400-815D-C61101C89F38}"/>
              </a:ext>
            </a:extLst>
          </p:cNvPr>
          <p:cNvGrpSpPr/>
          <p:nvPr/>
        </p:nvGrpSpPr>
        <p:grpSpPr>
          <a:xfrm>
            <a:off x="830371" y="7827798"/>
            <a:ext cx="10622916" cy="834654"/>
            <a:chOff x="744646" y="5901722"/>
            <a:chExt cx="10622916" cy="834654"/>
          </a:xfrm>
        </p:grpSpPr>
        <p:sp>
          <p:nvSpPr>
            <p:cNvPr id="50" name="TextBox 49">
              <a:extLst>
                <a:ext uri="{FF2B5EF4-FFF2-40B4-BE49-F238E27FC236}">
                  <a16:creationId xmlns:a16="http://schemas.microsoft.com/office/drawing/2014/main" id="{FD0C8AE1-8307-4373-AFD8-9664CD32AF8A}"/>
                </a:ext>
              </a:extLst>
            </p:cNvPr>
            <p:cNvSpPr txBox="1"/>
            <p:nvPr/>
          </p:nvSpPr>
          <p:spPr>
            <a:xfrm>
              <a:off x="1191895" y="6084072"/>
              <a:ext cx="10171222" cy="307777"/>
            </a:xfrm>
            <a:prstGeom prst="rect">
              <a:avLst/>
            </a:prstGeom>
            <a:noFill/>
          </p:spPr>
          <p:txBody>
            <a:bodyPr wrap="square" lIns="0" tIns="0" rIns="0" bIns="0" rtlCol="0">
              <a:spAutoFit/>
            </a:bodyPr>
            <a:lstStyle/>
            <a:p>
              <a:endParaRPr lang="en-GB" sz="2000">
                <a:latin typeface="+mj-lt"/>
              </a:endParaRPr>
            </a:p>
          </p:txBody>
        </p:sp>
        <p:sp>
          <p:nvSpPr>
            <p:cNvPr id="51" name="Isosceles Triangle 50">
              <a:extLst>
                <a:ext uri="{FF2B5EF4-FFF2-40B4-BE49-F238E27FC236}">
                  <a16:creationId xmlns:a16="http://schemas.microsoft.com/office/drawing/2014/main" id="{0821390C-150B-4E44-B757-CD6A774E3C6A}"/>
                </a:ext>
              </a:extLst>
            </p:cNvPr>
            <p:cNvSpPr/>
            <p:nvPr/>
          </p:nvSpPr>
          <p:spPr>
            <a:xfrm rot="5400000">
              <a:off x="553986" y="6237979"/>
              <a:ext cx="689057" cy="307738"/>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a:extLst>
                <a:ext uri="{FF2B5EF4-FFF2-40B4-BE49-F238E27FC236}">
                  <a16:creationId xmlns:a16="http://schemas.microsoft.com/office/drawing/2014/main" id="{EEF19B21-FB71-4627-93BF-0058ACA28EDE}"/>
                </a:ext>
              </a:extLst>
            </p:cNvPr>
            <p:cNvCxnSpPr>
              <a:cxnSpLocks/>
            </p:cNvCxnSpPr>
            <p:nvPr/>
          </p:nvCxnSpPr>
          <p:spPr>
            <a:xfrm>
              <a:off x="744647" y="5901722"/>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FE10AD5-B887-4345-BB94-E90898C7A311}"/>
              </a:ext>
            </a:extLst>
          </p:cNvPr>
          <p:cNvGrpSpPr/>
          <p:nvPr/>
        </p:nvGrpSpPr>
        <p:grpSpPr>
          <a:xfrm>
            <a:off x="7020253" y="256432"/>
            <a:ext cx="4129645" cy="624357"/>
            <a:chOff x="1717037" y="1910861"/>
            <a:chExt cx="8647986" cy="1200106"/>
          </a:xfrm>
        </p:grpSpPr>
        <p:sp>
          <p:nvSpPr>
            <p:cNvPr id="55" name="Rectangle: Rounded Corners 54">
              <a:extLst>
                <a:ext uri="{FF2B5EF4-FFF2-40B4-BE49-F238E27FC236}">
                  <a16:creationId xmlns:a16="http://schemas.microsoft.com/office/drawing/2014/main" id="{EAD7B689-0309-4C2F-9BB1-B1B43558F31B}"/>
                </a:ext>
              </a:extLst>
            </p:cNvPr>
            <p:cNvSpPr/>
            <p:nvPr/>
          </p:nvSpPr>
          <p:spPr>
            <a:xfrm>
              <a:off x="1717037" y="1967114"/>
              <a:ext cx="1289413" cy="107918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Login</a:t>
              </a:r>
              <a:endParaRPr lang="en-GB" sz="1100">
                <a:solidFill>
                  <a:schemeClr val="bg1"/>
                </a:solidFill>
                <a:latin typeface="+mj-lt"/>
              </a:endParaRPr>
            </a:p>
          </p:txBody>
        </p:sp>
        <p:sp>
          <p:nvSpPr>
            <p:cNvPr id="56" name="Rectangle: Rounded Corners 55">
              <a:extLst>
                <a:ext uri="{FF2B5EF4-FFF2-40B4-BE49-F238E27FC236}">
                  <a16:creationId xmlns:a16="http://schemas.microsoft.com/office/drawing/2014/main" id="{343906DE-0D45-4781-BF92-0F5A6F11CD37}"/>
                </a:ext>
              </a:extLst>
            </p:cNvPr>
            <p:cNvSpPr/>
            <p:nvPr/>
          </p:nvSpPr>
          <p:spPr>
            <a:xfrm>
              <a:off x="3432192" y="1967116"/>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Search child</a:t>
              </a:r>
              <a:endParaRPr lang="en-GB" sz="1100">
                <a:solidFill>
                  <a:schemeClr val="bg1"/>
                </a:solidFill>
                <a:latin typeface="+mj-lt"/>
              </a:endParaRPr>
            </a:p>
          </p:txBody>
        </p:sp>
        <p:sp>
          <p:nvSpPr>
            <p:cNvPr id="57" name="Rectangle: Rounded Corners 56">
              <a:extLst>
                <a:ext uri="{FF2B5EF4-FFF2-40B4-BE49-F238E27FC236}">
                  <a16:creationId xmlns:a16="http://schemas.microsoft.com/office/drawing/2014/main" id="{C317ACED-C7B0-464F-99BE-AD4BB5F0B23F}"/>
                </a:ext>
              </a:extLst>
            </p:cNvPr>
            <p:cNvSpPr/>
            <p:nvPr/>
          </p:nvSpPr>
          <p:spPr>
            <a:xfrm>
              <a:off x="5345544" y="1967114"/>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Select child</a:t>
              </a:r>
              <a:endParaRPr lang="en-GB" sz="1100">
                <a:solidFill>
                  <a:schemeClr val="bg1"/>
                </a:solidFill>
                <a:latin typeface="+mj-lt"/>
              </a:endParaRPr>
            </a:p>
          </p:txBody>
        </p:sp>
        <p:sp>
          <p:nvSpPr>
            <p:cNvPr id="58" name="Rectangle: Rounded Corners 57">
              <a:extLst>
                <a:ext uri="{FF2B5EF4-FFF2-40B4-BE49-F238E27FC236}">
                  <a16:creationId xmlns:a16="http://schemas.microsoft.com/office/drawing/2014/main" id="{EE9D6120-9260-4C57-B6B8-DE29ADF99ECF}"/>
                </a:ext>
              </a:extLst>
            </p:cNvPr>
            <p:cNvSpPr/>
            <p:nvPr/>
          </p:nvSpPr>
          <p:spPr>
            <a:xfrm>
              <a:off x="7229589" y="1958701"/>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latin typeface="+mj-lt"/>
                </a:rPr>
                <a:t>Child detail page w/ links</a:t>
              </a:r>
              <a:endParaRPr lang="en-GB" sz="900">
                <a:solidFill>
                  <a:schemeClr val="bg1"/>
                </a:solidFill>
                <a:latin typeface="+mj-lt"/>
              </a:endParaRPr>
            </a:p>
          </p:txBody>
        </p:sp>
        <p:sp>
          <p:nvSpPr>
            <p:cNvPr id="59" name="Rectangle: Rounded Corners 58">
              <a:extLst>
                <a:ext uri="{FF2B5EF4-FFF2-40B4-BE49-F238E27FC236}">
                  <a16:creationId xmlns:a16="http://schemas.microsoft.com/office/drawing/2014/main" id="{76D98496-B195-410F-847B-0E2E6D6AE421}"/>
                </a:ext>
              </a:extLst>
            </p:cNvPr>
            <p:cNvSpPr/>
            <p:nvPr/>
          </p:nvSpPr>
          <p:spPr>
            <a:xfrm>
              <a:off x="9020350" y="1967114"/>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latin typeface="+mj-lt"/>
                </a:rPr>
                <a:t>Detail page of linked person</a:t>
              </a:r>
              <a:endParaRPr lang="en-GB" sz="900">
                <a:solidFill>
                  <a:schemeClr val="bg1"/>
                </a:solidFill>
                <a:latin typeface="+mj-lt"/>
              </a:endParaRPr>
            </a:p>
          </p:txBody>
        </p:sp>
        <p:sp>
          <p:nvSpPr>
            <p:cNvPr id="60" name="Arc 59">
              <a:extLst>
                <a:ext uri="{FF2B5EF4-FFF2-40B4-BE49-F238E27FC236}">
                  <a16:creationId xmlns:a16="http://schemas.microsoft.com/office/drawing/2014/main" id="{4F64E6EF-D5EB-4E87-AC93-238B3A3A0E6B}"/>
                </a:ext>
              </a:extLst>
            </p:cNvPr>
            <p:cNvSpPr/>
            <p:nvPr/>
          </p:nvSpPr>
          <p:spPr>
            <a:xfrm rot="10800000">
              <a:off x="5202607"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sp>
          <p:nvSpPr>
            <p:cNvPr id="61" name="Arc 60">
              <a:extLst>
                <a:ext uri="{FF2B5EF4-FFF2-40B4-BE49-F238E27FC236}">
                  <a16:creationId xmlns:a16="http://schemas.microsoft.com/office/drawing/2014/main" id="{D27EF9A8-CA33-476F-9A44-4F0EEC569C07}"/>
                </a:ext>
              </a:extLst>
            </p:cNvPr>
            <p:cNvSpPr/>
            <p:nvPr/>
          </p:nvSpPr>
          <p:spPr>
            <a:xfrm>
              <a:off x="6419015"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sp>
          <p:nvSpPr>
            <p:cNvPr id="62" name="Arrow: Right 61">
              <a:extLst>
                <a:ext uri="{FF2B5EF4-FFF2-40B4-BE49-F238E27FC236}">
                  <a16:creationId xmlns:a16="http://schemas.microsoft.com/office/drawing/2014/main" id="{067BFA43-C5CC-422B-A33C-BE352BDFB96B}"/>
                </a:ext>
              </a:extLst>
            </p:cNvPr>
            <p:cNvSpPr/>
            <p:nvPr/>
          </p:nvSpPr>
          <p:spPr>
            <a:xfrm>
              <a:off x="4888487"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3" name="Arrow: Right 62">
              <a:extLst>
                <a:ext uri="{FF2B5EF4-FFF2-40B4-BE49-F238E27FC236}">
                  <a16:creationId xmlns:a16="http://schemas.microsoft.com/office/drawing/2014/main" id="{76F85B90-493F-4EB4-AC1F-94AE160D07B4}"/>
                </a:ext>
              </a:extLst>
            </p:cNvPr>
            <p:cNvSpPr/>
            <p:nvPr/>
          </p:nvSpPr>
          <p:spPr>
            <a:xfrm>
              <a:off x="6935131"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4" name="Arrow: Right 63">
              <a:extLst>
                <a:ext uri="{FF2B5EF4-FFF2-40B4-BE49-F238E27FC236}">
                  <a16:creationId xmlns:a16="http://schemas.microsoft.com/office/drawing/2014/main" id="{CFDD2689-88B2-4FA8-857E-C142E5EEF6EB}"/>
                </a:ext>
              </a:extLst>
            </p:cNvPr>
            <p:cNvSpPr/>
            <p:nvPr/>
          </p:nvSpPr>
          <p:spPr>
            <a:xfrm>
              <a:off x="8688925" y="2428501"/>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5" name="Arrow: Right 64">
              <a:extLst>
                <a:ext uri="{FF2B5EF4-FFF2-40B4-BE49-F238E27FC236}">
                  <a16:creationId xmlns:a16="http://schemas.microsoft.com/office/drawing/2014/main" id="{EEF95049-C099-4FA5-85C8-4165E964B023}"/>
                </a:ext>
              </a:extLst>
            </p:cNvPr>
            <p:cNvSpPr/>
            <p:nvPr/>
          </p:nvSpPr>
          <p:spPr>
            <a:xfrm>
              <a:off x="3105164"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sp>
        <p:nvSpPr>
          <p:cNvPr id="72" name="TextBox 71">
            <a:extLst>
              <a:ext uri="{FF2B5EF4-FFF2-40B4-BE49-F238E27FC236}">
                <a16:creationId xmlns:a16="http://schemas.microsoft.com/office/drawing/2014/main" id="{F8B4F3A3-BCD8-45AB-B034-0FAFFEBC633B}"/>
              </a:ext>
            </a:extLst>
          </p:cNvPr>
          <p:cNvSpPr txBox="1"/>
          <p:nvPr/>
        </p:nvSpPr>
        <p:spPr>
          <a:xfrm>
            <a:off x="770043" y="5475911"/>
            <a:ext cx="10394935" cy="215444"/>
          </a:xfrm>
          <a:prstGeom prst="rect">
            <a:avLst/>
          </a:prstGeom>
          <a:noFill/>
        </p:spPr>
        <p:txBody>
          <a:bodyPr wrap="square" lIns="0" tIns="0" rIns="0" bIns="0" rtlCol="0">
            <a:spAutoFit/>
          </a:bodyPr>
          <a:lstStyle/>
          <a:p>
            <a:r>
              <a:rPr lang="en-US" sz="1400">
                <a:latin typeface="+mj-lt"/>
              </a:rPr>
              <a:t>*percentage of social workers</a:t>
            </a:r>
            <a:endParaRPr lang="en-GB" sz="1400" err="1">
              <a:latin typeface="+mj-lt"/>
            </a:endParaRPr>
          </a:p>
        </p:txBody>
      </p:sp>
      <p:grpSp>
        <p:nvGrpSpPr>
          <p:cNvPr id="73" name="Group 72">
            <a:extLst>
              <a:ext uri="{FF2B5EF4-FFF2-40B4-BE49-F238E27FC236}">
                <a16:creationId xmlns:a16="http://schemas.microsoft.com/office/drawing/2014/main" id="{57522518-4435-48E8-B5D6-6B09BFA99C45}"/>
              </a:ext>
            </a:extLst>
          </p:cNvPr>
          <p:cNvGrpSpPr/>
          <p:nvPr/>
        </p:nvGrpSpPr>
        <p:grpSpPr>
          <a:xfrm>
            <a:off x="770043" y="3136381"/>
            <a:ext cx="3158127" cy="309665"/>
            <a:chOff x="801795" y="3002481"/>
            <a:chExt cx="3158127" cy="309665"/>
          </a:xfrm>
        </p:grpSpPr>
        <p:grpSp>
          <p:nvGrpSpPr>
            <p:cNvPr id="74" name="Group 73">
              <a:extLst>
                <a:ext uri="{FF2B5EF4-FFF2-40B4-BE49-F238E27FC236}">
                  <a16:creationId xmlns:a16="http://schemas.microsoft.com/office/drawing/2014/main" id="{10F13F93-AE2F-4A3D-BC30-A548E58FD473}"/>
                </a:ext>
              </a:extLst>
            </p:cNvPr>
            <p:cNvGrpSpPr/>
            <p:nvPr/>
          </p:nvGrpSpPr>
          <p:grpSpPr>
            <a:xfrm>
              <a:off x="801795" y="3002481"/>
              <a:ext cx="1202482" cy="309665"/>
              <a:chOff x="-1954957" y="2386323"/>
              <a:chExt cx="2519680" cy="695117"/>
            </a:xfrm>
          </p:grpSpPr>
          <p:pic>
            <p:nvPicPr>
              <p:cNvPr id="76" name="Graphic 75" descr="Female Profile">
                <a:extLst>
                  <a:ext uri="{FF2B5EF4-FFF2-40B4-BE49-F238E27FC236}">
                    <a16:creationId xmlns:a16="http://schemas.microsoft.com/office/drawing/2014/main" id="{DEF62D9D-51CA-4BFC-A008-3DFEF1FB9F29}"/>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77" name="Graphic 76" descr="Female Profile">
                <a:extLst>
                  <a:ext uri="{FF2B5EF4-FFF2-40B4-BE49-F238E27FC236}">
                    <a16:creationId xmlns:a16="http://schemas.microsoft.com/office/drawing/2014/main" id="{B47EE0BE-1023-4243-A4CA-3714EF19F10C}"/>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581" y="2386323"/>
                <a:ext cx="695117" cy="695117"/>
              </a:xfrm>
              <a:prstGeom prst="rect">
                <a:avLst/>
              </a:prstGeom>
            </p:spPr>
          </p:pic>
          <p:pic>
            <p:nvPicPr>
              <p:cNvPr id="78" name="Graphic 77" descr="Female Profile">
                <a:extLst>
                  <a:ext uri="{FF2B5EF4-FFF2-40B4-BE49-F238E27FC236}">
                    <a16:creationId xmlns:a16="http://schemas.microsoft.com/office/drawing/2014/main" id="{0EC9CC89-64D3-4F45-B1A8-F1B774D825A1}"/>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79" name="Graphic 78" descr="Female Profile">
                <a:extLst>
                  <a:ext uri="{FF2B5EF4-FFF2-40B4-BE49-F238E27FC236}">
                    <a16:creationId xmlns:a16="http://schemas.microsoft.com/office/drawing/2014/main" id="{411446E2-47C5-46E1-B039-9B071E6D5CAF}"/>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94" y="2386323"/>
                <a:ext cx="695117" cy="695117"/>
              </a:xfrm>
              <a:prstGeom prst="rect">
                <a:avLst/>
              </a:prstGeom>
            </p:spPr>
          </p:pic>
        </p:grpSp>
        <p:sp>
          <p:nvSpPr>
            <p:cNvPr id="75" name="TextBox 74">
              <a:extLst>
                <a:ext uri="{FF2B5EF4-FFF2-40B4-BE49-F238E27FC236}">
                  <a16:creationId xmlns:a16="http://schemas.microsoft.com/office/drawing/2014/main" id="{0A04BA72-D2A2-45FE-A228-E9742D57AEB0}"/>
                </a:ext>
              </a:extLst>
            </p:cNvPr>
            <p:cNvSpPr txBox="1"/>
            <p:nvPr/>
          </p:nvSpPr>
          <p:spPr>
            <a:xfrm>
              <a:off x="1955998" y="301521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nvGrpSpPr>
          <p:cNvPr id="80" name="Group 79">
            <a:extLst>
              <a:ext uri="{FF2B5EF4-FFF2-40B4-BE49-F238E27FC236}">
                <a16:creationId xmlns:a16="http://schemas.microsoft.com/office/drawing/2014/main" id="{EE99DF9C-DFAD-42F6-98EF-359BFA50DDB0}"/>
              </a:ext>
            </a:extLst>
          </p:cNvPr>
          <p:cNvGrpSpPr/>
          <p:nvPr/>
        </p:nvGrpSpPr>
        <p:grpSpPr>
          <a:xfrm>
            <a:off x="770043" y="5118329"/>
            <a:ext cx="3158127" cy="309665"/>
            <a:chOff x="801795" y="3002481"/>
            <a:chExt cx="3158127" cy="309665"/>
          </a:xfrm>
        </p:grpSpPr>
        <p:grpSp>
          <p:nvGrpSpPr>
            <p:cNvPr id="81" name="Group 80">
              <a:extLst>
                <a:ext uri="{FF2B5EF4-FFF2-40B4-BE49-F238E27FC236}">
                  <a16:creationId xmlns:a16="http://schemas.microsoft.com/office/drawing/2014/main" id="{FB2E8CBC-F152-49E8-9DD4-75277DF25FC8}"/>
                </a:ext>
              </a:extLst>
            </p:cNvPr>
            <p:cNvGrpSpPr/>
            <p:nvPr/>
          </p:nvGrpSpPr>
          <p:grpSpPr>
            <a:xfrm>
              <a:off x="801795" y="3002481"/>
              <a:ext cx="1202482" cy="309665"/>
              <a:chOff x="-1954957" y="2386323"/>
              <a:chExt cx="2519680" cy="695117"/>
            </a:xfrm>
          </p:grpSpPr>
          <p:pic>
            <p:nvPicPr>
              <p:cNvPr id="83" name="Graphic 82" descr="Female Profile">
                <a:extLst>
                  <a:ext uri="{FF2B5EF4-FFF2-40B4-BE49-F238E27FC236}">
                    <a16:creationId xmlns:a16="http://schemas.microsoft.com/office/drawing/2014/main" id="{BBA92FBE-211B-4272-A5B3-FE360A38B0FC}"/>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84" name="Graphic 83" descr="Female Profile">
                <a:extLst>
                  <a:ext uri="{FF2B5EF4-FFF2-40B4-BE49-F238E27FC236}">
                    <a16:creationId xmlns:a16="http://schemas.microsoft.com/office/drawing/2014/main" id="{7671E5AD-EF9B-411E-8327-D9B6788EDB50}"/>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581" y="2386323"/>
                <a:ext cx="695117" cy="695117"/>
              </a:xfrm>
              <a:prstGeom prst="rect">
                <a:avLst/>
              </a:prstGeom>
            </p:spPr>
          </p:pic>
          <p:pic>
            <p:nvPicPr>
              <p:cNvPr id="85" name="Graphic 84" descr="Female Profile">
                <a:extLst>
                  <a:ext uri="{FF2B5EF4-FFF2-40B4-BE49-F238E27FC236}">
                    <a16:creationId xmlns:a16="http://schemas.microsoft.com/office/drawing/2014/main" id="{7DC86169-CBD4-4E65-A6B2-E8A11C692FCD}"/>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86" name="Graphic 85" descr="Female Profile">
                <a:extLst>
                  <a:ext uri="{FF2B5EF4-FFF2-40B4-BE49-F238E27FC236}">
                    <a16:creationId xmlns:a16="http://schemas.microsoft.com/office/drawing/2014/main" id="{20402AC0-12A8-42FE-8CD0-B6F895149D01}"/>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94" y="2386323"/>
                <a:ext cx="695117" cy="695117"/>
              </a:xfrm>
              <a:prstGeom prst="rect">
                <a:avLst/>
              </a:prstGeom>
            </p:spPr>
          </p:pic>
        </p:grpSp>
        <p:sp>
          <p:nvSpPr>
            <p:cNvPr id="82" name="TextBox 81">
              <a:extLst>
                <a:ext uri="{FF2B5EF4-FFF2-40B4-BE49-F238E27FC236}">
                  <a16:creationId xmlns:a16="http://schemas.microsoft.com/office/drawing/2014/main" id="{E3AA26DF-7EE4-4CB1-BD85-52FB185F877E}"/>
                </a:ext>
              </a:extLst>
            </p:cNvPr>
            <p:cNvSpPr txBox="1"/>
            <p:nvPr/>
          </p:nvSpPr>
          <p:spPr>
            <a:xfrm>
              <a:off x="1955998" y="301521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nvGrpSpPr>
          <p:cNvPr id="91" name="Group 90">
            <a:extLst>
              <a:ext uri="{FF2B5EF4-FFF2-40B4-BE49-F238E27FC236}">
                <a16:creationId xmlns:a16="http://schemas.microsoft.com/office/drawing/2014/main" id="{B3E4983C-3CF0-4BF1-9A4C-047CF69A9CA1}"/>
              </a:ext>
            </a:extLst>
          </p:cNvPr>
          <p:cNvGrpSpPr/>
          <p:nvPr/>
        </p:nvGrpSpPr>
        <p:grpSpPr>
          <a:xfrm>
            <a:off x="744646" y="5896944"/>
            <a:ext cx="10622916" cy="762310"/>
            <a:chOff x="744646" y="5645484"/>
            <a:chExt cx="10622916" cy="762310"/>
          </a:xfrm>
        </p:grpSpPr>
        <p:sp>
          <p:nvSpPr>
            <p:cNvPr id="92" name="TextBox 91">
              <a:extLst>
                <a:ext uri="{FF2B5EF4-FFF2-40B4-BE49-F238E27FC236}">
                  <a16:creationId xmlns:a16="http://schemas.microsoft.com/office/drawing/2014/main" id="{20488C3F-6E29-419C-9D75-02D9C2D0B946}"/>
                </a:ext>
              </a:extLst>
            </p:cNvPr>
            <p:cNvSpPr txBox="1"/>
            <p:nvPr/>
          </p:nvSpPr>
          <p:spPr>
            <a:xfrm>
              <a:off x="1067539" y="5894833"/>
              <a:ext cx="10171222" cy="512961"/>
            </a:xfrm>
            <a:prstGeom prst="rect">
              <a:avLst/>
            </a:prstGeom>
            <a:noFill/>
          </p:spPr>
          <p:txBody>
            <a:bodyPr wrap="square" lIns="0" tIns="0" rIns="0" bIns="0" rtlCol="0">
              <a:spAutoFit/>
            </a:bodyPr>
            <a:lstStyle/>
            <a:p>
              <a:pPr lvl="0">
                <a:lnSpc>
                  <a:spcPts val="2000"/>
                </a:lnSpc>
              </a:pPr>
              <a:r>
                <a:rPr lang="en-US" sz="2000" b="1">
                  <a:solidFill>
                    <a:prstClr val="black"/>
                  </a:solidFill>
                  <a:latin typeface="Gill Sans MT"/>
                </a:rPr>
                <a:t>Conclusion: </a:t>
              </a:r>
              <a:r>
                <a:rPr lang="en-US" sz="2000">
                  <a:solidFill>
                    <a:prstClr val="black"/>
                  </a:solidFill>
                  <a:latin typeface="Gill Sans MT"/>
                </a:rPr>
                <a:t>Social workers felt that it was beneficial to see the relationships that they link in the CMS in user journey 2</a:t>
              </a:r>
              <a:endParaRPr lang="en-GB" sz="2000">
                <a:solidFill>
                  <a:prstClr val="black"/>
                </a:solidFill>
                <a:latin typeface="Gill Sans MT"/>
              </a:endParaRPr>
            </a:p>
          </p:txBody>
        </p:sp>
        <p:sp>
          <p:nvSpPr>
            <p:cNvPr id="93" name="Isosceles Triangle 92">
              <a:extLst>
                <a:ext uri="{FF2B5EF4-FFF2-40B4-BE49-F238E27FC236}">
                  <a16:creationId xmlns:a16="http://schemas.microsoft.com/office/drawing/2014/main" id="{86B4D021-7C66-4B56-B2A0-3CF5AC0FBE14}"/>
                </a:ext>
              </a:extLst>
            </p:cNvPr>
            <p:cNvSpPr/>
            <p:nvPr/>
          </p:nvSpPr>
          <p:spPr>
            <a:xfrm rot="5400000">
              <a:off x="632379" y="6006489"/>
              <a:ext cx="451437" cy="226904"/>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Connector 93">
              <a:extLst>
                <a:ext uri="{FF2B5EF4-FFF2-40B4-BE49-F238E27FC236}">
                  <a16:creationId xmlns:a16="http://schemas.microsoft.com/office/drawing/2014/main" id="{C68E21D1-6FB5-41F5-8926-AFF1B1F118D5}"/>
                </a:ext>
              </a:extLst>
            </p:cNvPr>
            <p:cNvCxnSpPr>
              <a:cxnSpLocks/>
            </p:cNvCxnSpPr>
            <p:nvPr/>
          </p:nvCxnSpPr>
          <p:spPr>
            <a:xfrm>
              <a:off x="744647" y="564548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900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34</a:t>
            </a:fld>
            <a:endParaRPr lang="en-US"/>
          </a:p>
        </p:txBody>
      </p:sp>
      <p:sp>
        <p:nvSpPr>
          <p:cNvPr id="39" name="Title 1">
            <a:extLst>
              <a:ext uri="{FF2B5EF4-FFF2-40B4-BE49-F238E27FC236}">
                <a16:creationId xmlns:a16="http://schemas.microsoft.com/office/drawing/2014/main" id="{0E237B92-D84D-464A-88FE-E5DAA95C91B6}"/>
              </a:ext>
            </a:extLst>
          </p:cNvPr>
          <p:cNvSpPr txBox="1">
            <a:spLocks/>
          </p:cNvSpPr>
          <p:nvPr/>
        </p:nvSpPr>
        <p:spPr>
          <a:xfrm>
            <a:off x="744646" y="430843"/>
            <a:ext cx="10618471"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Leeds r1 findings - How Social workers like to perform a search </a:t>
            </a:r>
            <a:endParaRPr lang="en-GB" b="1"/>
          </a:p>
        </p:txBody>
      </p:sp>
      <p:grpSp>
        <p:nvGrpSpPr>
          <p:cNvPr id="27" name="Group 26">
            <a:extLst>
              <a:ext uri="{FF2B5EF4-FFF2-40B4-BE49-F238E27FC236}">
                <a16:creationId xmlns:a16="http://schemas.microsoft.com/office/drawing/2014/main" id="{BD20032A-F3A0-4755-8730-12346FA9B083}"/>
              </a:ext>
            </a:extLst>
          </p:cNvPr>
          <p:cNvGrpSpPr/>
          <p:nvPr/>
        </p:nvGrpSpPr>
        <p:grpSpPr>
          <a:xfrm>
            <a:off x="744647" y="1198879"/>
            <a:ext cx="10458671" cy="4257042"/>
            <a:chOff x="744647" y="1229359"/>
            <a:chExt cx="10458671" cy="4257042"/>
          </a:xfrm>
        </p:grpSpPr>
        <p:sp>
          <p:nvSpPr>
            <p:cNvPr id="7" name="Arrow: Pentagon 6">
              <a:extLst>
                <a:ext uri="{FF2B5EF4-FFF2-40B4-BE49-F238E27FC236}">
                  <a16:creationId xmlns:a16="http://schemas.microsoft.com/office/drawing/2014/main" id="{E20A75F3-464A-4402-9D6E-611A2D6B0618}"/>
                </a:ext>
              </a:extLst>
            </p:cNvPr>
            <p:cNvSpPr/>
            <p:nvPr/>
          </p:nvSpPr>
          <p:spPr>
            <a:xfrm>
              <a:off x="4175760" y="1609245"/>
              <a:ext cx="7027558" cy="1873585"/>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“Always search for the child first and work our way out”</a:t>
              </a:r>
            </a:p>
          </p:txBody>
        </p:sp>
        <p:sp>
          <p:nvSpPr>
            <p:cNvPr id="5" name="Arrow: Pentagon 4">
              <a:extLst>
                <a:ext uri="{FF2B5EF4-FFF2-40B4-BE49-F238E27FC236}">
                  <a16:creationId xmlns:a16="http://schemas.microsoft.com/office/drawing/2014/main" id="{5D628E63-6E22-450C-B126-A738B9047BC6}"/>
                </a:ext>
              </a:extLst>
            </p:cNvPr>
            <p:cNvSpPr/>
            <p:nvPr/>
          </p:nvSpPr>
          <p:spPr>
            <a:xfrm>
              <a:off x="744647" y="1609245"/>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always searched for the child first</a:t>
              </a:r>
            </a:p>
            <a:p>
              <a:endParaRPr lang="en-US">
                <a:solidFill>
                  <a:schemeClr val="bg1"/>
                </a:solidFill>
                <a:latin typeface="+mj-lt"/>
              </a:endParaRPr>
            </a:p>
          </p:txBody>
        </p:sp>
        <p:grpSp>
          <p:nvGrpSpPr>
            <p:cNvPr id="26" name="Group 25">
              <a:extLst>
                <a:ext uri="{FF2B5EF4-FFF2-40B4-BE49-F238E27FC236}">
                  <a16:creationId xmlns:a16="http://schemas.microsoft.com/office/drawing/2014/main" id="{F42319C4-7066-408A-8EB7-67736C56ECF3}"/>
                </a:ext>
              </a:extLst>
            </p:cNvPr>
            <p:cNvGrpSpPr/>
            <p:nvPr/>
          </p:nvGrpSpPr>
          <p:grpSpPr>
            <a:xfrm>
              <a:off x="744647" y="3612816"/>
              <a:ext cx="10458670" cy="1873585"/>
              <a:chOff x="744647" y="3704256"/>
              <a:chExt cx="10458670" cy="1873585"/>
            </a:xfrm>
          </p:grpSpPr>
          <p:sp>
            <p:nvSpPr>
              <p:cNvPr id="9" name="Arrow: Pentagon 8">
                <a:extLst>
                  <a:ext uri="{FF2B5EF4-FFF2-40B4-BE49-F238E27FC236}">
                    <a16:creationId xmlns:a16="http://schemas.microsoft.com/office/drawing/2014/main" id="{E89D2ECA-F7E5-48D7-BB18-FBBAF8477CA8}"/>
                  </a:ext>
                </a:extLst>
              </p:cNvPr>
              <p:cNvSpPr/>
              <p:nvPr/>
            </p:nvSpPr>
            <p:spPr>
              <a:xfrm>
                <a:off x="4175759" y="3704257"/>
                <a:ext cx="7027558" cy="1873584"/>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“Will normally put in the name into Mosaic” </a:t>
                </a:r>
              </a:p>
              <a:p>
                <a:pPr marL="630238"/>
                <a:endParaRPr lang="en-US" i="1">
                  <a:solidFill>
                    <a:schemeClr val="tx1"/>
                  </a:solidFill>
                  <a:latin typeface="+mj-lt"/>
                </a:endParaRPr>
              </a:p>
              <a:p>
                <a:pPr marL="630238"/>
                <a:r>
                  <a:rPr lang="en-US" i="1">
                    <a:solidFill>
                      <a:schemeClr val="tx1"/>
                    </a:solidFill>
                    <a:latin typeface="+mj-lt"/>
                  </a:rPr>
                  <a:t>“Case IDs are normally long, and you have to copy + paste” </a:t>
                </a:r>
              </a:p>
              <a:p>
                <a:pPr marL="630238"/>
                <a:endParaRPr lang="en-US" i="1">
                  <a:solidFill>
                    <a:schemeClr val="tx1"/>
                  </a:solidFill>
                  <a:latin typeface="+mj-lt"/>
                </a:endParaRPr>
              </a:p>
              <a:p>
                <a:pPr marL="630238"/>
                <a:r>
                  <a:rPr lang="en-US" i="1">
                    <a:solidFill>
                      <a:schemeClr val="tx1"/>
                    </a:solidFill>
                    <a:latin typeface="+mj-lt"/>
                  </a:rPr>
                  <a:t>“If it couldn’t find it by name, I would use case ID”</a:t>
                </a:r>
              </a:p>
            </p:txBody>
          </p:sp>
          <p:sp>
            <p:nvSpPr>
              <p:cNvPr id="8" name="Arrow: Pentagon 7">
                <a:extLst>
                  <a:ext uri="{FF2B5EF4-FFF2-40B4-BE49-F238E27FC236}">
                    <a16:creationId xmlns:a16="http://schemas.microsoft.com/office/drawing/2014/main" id="{AFD790A4-D9D7-4959-9FEA-197387383B1C}"/>
                  </a:ext>
                </a:extLst>
              </p:cNvPr>
              <p:cNvSpPr/>
              <p:nvPr/>
            </p:nvSpPr>
            <p:spPr>
              <a:xfrm>
                <a:off x="744647" y="3704256"/>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More social workers preferred to search by name, but they recognised it was up to individual preference</a:t>
                </a:r>
              </a:p>
              <a:p>
                <a:endParaRPr lang="en-US">
                  <a:solidFill>
                    <a:schemeClr val="bg1"/>
                  </a:solidFill>
                  <a:latin typeface="+mj-lt"/>
                </a:endParaRPr>
              </a:p>
            </p:txBody>
          </p:sp>
        </p:grpSp>
        <p:sp>
          <p:nvSpPr>
            <p:cNvPr id="44" name="TextBox 43">
              <a:extLst>
                <a:ext uri="{FF2B5EF4-FFF2-40B4-BE49-F238E27FC236}">
                  <a16:creationId xmlns:a16="http://schemas.microsoft.com/office/drawing/2014/main" id="{D476C147-67FC-4A88-A0E3-78DBD8B0958A}"/>
                </a:ext>
              </a:extLst>
            </p:cNvPr>
            <p:cNvSpPr txBox="1"/>
            <p:nvPr/>
          </p:nvSpPr>
          <p:spPr>
            <a:xfrm>
              <a:off x="4811772" y="1229359"/>
              <a:ext cx="2453191" cy="307777"/>
            </a:xfrm>
            <a:prstGeom prst="rect">
              <a:avLst/>
            </a:prstGeom>
            <a:noFill/>
          </p:spPr>
          <p:txBody>
            <a:bodyPr wrap="square" lIns="0" tIns="0" rIns="0" bIns="0" rtlCol="0">
              <a:spAutoFit/>
            </a:bodyPr>
            <a:lstStyle/>
            <a:p>
              <a:r>
                <a:rPr lang="en-US" sz="2000" b="1">
                  <a:latin typeface="+mj-lt"/>
                </a:rPr>
                <a:t>Direct quotation</a:t>
              </a:r>
              <a:endParaRPr lang="en-GB" sz="2000" b="1">
                <a:latin typeface="+mj-lt"/>
              </a:endParaRPr>
            </a:p>
          </p:txBody>
        </p:sp>
        <p:sp>
          <p:nvSpPr>
            <p:cNvPr id="47" name="TextBox 46">
              <a:extLst>
                <a:ext uri="{FF2B5EF4-FFF2-40B4-BE49-F238E27FC236}">
                  <a16:creationId xmlns:a16="http://schemas.microsoft.com/office/drawing/2014/main" id="{49D066ED-48FC-4BC2-B7E2-BB24A2495567}"/>
                </a:ext>
              </a:extLst>
            </p:cNvPr>
            <p:cNvSpPr txBox="1"/>
            <p:nvPr/>
          </p:nvSpPr>
          <p:spPr>
            <a:xfrm>
              <a:off x="744647" y="1229359"/>
              <a:ext cx="1572171" cy="307777"/>
            </a:xfrm>
            <a:prstGeom prst="rect">
              <a:avLst/>
            </a:prstGeom>
            <a:noFill/>
          </p:spPr>
          <p:txBody>
            <a:bodyPr wrap="square" lIns="0" tIns="0" rIns="0" bIns="0" rtlCol="0">
              <a:spAutoFit/>
            </a:bodyPr>
            <a:lstStyle/>
            <a:p>
              <a:r>
                <a:rPr lang="en-US" sz="2000" b="1">
                  <a:latin typeface="+mj-lt"/>
                </a:rPr>
                <a:t>Learning</a:t>
              </a:r>
              <a:endParaRPr lang="en-GB" sz="2000" b="1">
                <a:latin typeface="+mj-lt"/>
              </a:endParaRPr>
            </a:p>
          </p:txBody>
        </p:sp>
      </p:grpSp>
      <p:grpSp>
        <p:nvGrpSpPr>
          <p:cNvPr id="24" name="Group 23">
            <a:extLst>
              <a:ext uri="{FF2B5EF4-FFF2-40B4-BE49-F238E27FC236}">
                <a16:creationId xmlns:a16="http://schemas.microsoft.com/office/drawing/2014/main" id="{6E38BF3D-A29F-447E-B5FA-A93613BC975A}"/>
              </a:ext>
            </a:extLst>
          </p:cNvPr>
          <p:cNvGrpSpPr/>
          <p:nvPr/>
        </p:nvGrpSpPr>
        <p:grpSpPr>
          <a:xfrm>
            <a:off x="744646" y="5896944"/>
            <a:ext cx="10622916" cy="700175"/>
            <a:chOff x="744646" y="5645484"/>
            <a:chExt cx="10622916" cy="700175"/>
          </a:xfrm>
        </p:grpSpPr>
        <p:sp>
          <p:nvSpPr>
            <p:cNvPr id="31" name="TextBox 30">
              <a:extLst>
                <a:ext uri="{FF2B5EF4-FFF2-40B4-BE49-F238E27FC236}">
                  <a16:creationId xmlns:a16="http://schemas.microsoft.com/office/drawing/2014/main" id="{CA092B06-1107-4437-AC1E-5127CB2CFF0B}"/>
                </a:ext>
              </a:extLst>
            </p:cNvPr>
            <p:cNvSpPr txBox="1"/>
            <p:nvPr/>
          </p:nvSpPr>
          <p:spPr>
            <a:xfrm>
              <a:off x="1092044" y="5991209"/>
              <a:ext cx="10171222" cy="256480"/>
            </a:xfrm>
            <a:prstGeom prst="rect">
              <a:avLst/>
            </a:prstGeom>
            <a:noFill/>
          </p:spPr>
          <p:txBody>
            <a:bodyPr wrap="square" lIns="0" tIns="0" rIns="0" bIns="0" rtlCol="0">
              <a:spAutoFit/>
            </a:bodyPr>
            <a:lstStyle/>
            <a:p>
              <a:pPr lvl="0">
                <a:lnSpc>
                  <a:spcPts val="2000"/>
                </a:lnSpc>
              </a:pPr>
              <a:r>
                <a:rPr lang="en-US" sz="2000" b="1">
                  <a:solidFill>
                    <a:prstClr val="black"/>
                  </a:solidFill>
                  <a:latin typeface="Gill Sans MT"/>
                </a:rPr>
                <a:t>Conclusion: </a:t>
              </a:r>
              <a:r>
                <a:rPr lang="en-US" sz="2000">
                  <a:solidFill>
                    <a:prstClr val="black"/>
                  </a:solidFill>
                  <a:latin typeface="Gill Sans MT"/>
                </a:rPr>
                <a:t>Social workers did not have a definite preference on how to perform a search</a:t>
              </a:r>
            </a:p>
          </p:txBody>
        </p:sp>
        <p:sp>
          <p:nvSpPr>
            <p:cNvPr id="33" name="Isosceles Triangle 32">
              <a:extLst>
                <a:ext uri="{FF2B5EF4-FFF2-40B4-BE49-F238E27FC236}">
                  <a16:creationId xmlns:a16="http://schemas.microsoft.com/office/drawing/2014/main" id="{2D3E7790-BBF0-4475-838A-ECFB55DF2FE2}"/>
                </a:ext>
              </a:extLst>
            </p:cNvPr>
            <p:cNvSpPr/>
            <p:nvPr/>
          </p:nvSpPr>
          <p:spPr>
            <a:xfrm rot="5400000">
              <a:off x="632379" y="6006489"/>
              <a:ext cx="451437" cy="226904"/>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69F40C7B-4C06-4700-9466-CADE17F3ABA6}"/>
                </a:ext>
              </a:extLst>
            </p:cNvPr>
            <p:cNvCxnSpPr>
              <a:cxnSpLocks/>
            </p:cNvCxnSpPr>
            <p:nvPr/>
          </p:nvCxnSpPr>
          <p:spPr>
            <a:xfrm>
              <a:off x="744647" y="564548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7EC627BE-1EAD-4E8C-A597-B6E3F57B925D}"/>
              </a:ext>
            </a:extLst>
          </p:cNvPr>
          <p:cNvSpPr txBox="1"/>
          <p:nvPr/>
        </p:nvSpPr>
        <p:spPr>
          <a:xfrm>
            <a:off x="770043" y="5475911"/>
            <a:ext cx="10394935" cy="215444"/>
          </a:xfrm>
          <a:prstGeom prst="rect">
            <a:avLst/>
          </a:prstGeom>
          <a:noFill/>
        </p:spPr>
        <p:txBody>
          <a:bodyPr wrap="square" lIns="0" tIns="0" rIns="0" bIns="0" rtlCol="0">
            <a:spAutoFit/>
          </a:bodyPr>
          <a:lstStyle/>
          <a:p>
            <a:r>
              <a:rPr lang="en-US" sz="1400">
                <a:latin typeface="+mj-lt"/>
              </a:rPr>
              <a:t>*percentage of social workers</a:t>
            </a:r>
            <a:endParaRPr lang="en-GB" sz="1400" err="1">
              <a:latin typeface="+mj-lt"/>
            </a:endParaRPr>
          </a:p>
        </p:txBody>
      </p:sp>
      <p:grpSp>
        <p:nvGrpSpPr>
          <p:cNvPr id="40" name="Group 39">
            <a:extLst>
              <a:ext uri="{FF2B5EF4-FFF2-40B4-BE49-F238E27FC236}">
                <a16:creationId xmlns:a16="http://schemas.microsoft.com/office/drawing/2014/main" id="{08613D5C-6CF0-439B-808F-E3F5893AB827}"/>
              </a:ext>
            </a:extLst>
          </p:cNvPr>
          <p:cNvGrpSpPr/>
          <p:nvPr/>
        </p:nvGrpSpPr>
        <p:grpSpPr>
          <a:xfrm>
            <a:off x="770043" y="3136381"/>
            <a:ext cx="3158127" cy="309665"/>
            <a:chOff x="801795" y="3002481"/>
            <a:chExt cx="3158127" cy="309665"/>
          </a:xfrm>
        </p:grpSpPr>
        <p:grpSp>
          <p:nvGrpSpPr>
            <p:cNvPr id="41" name="Group 40">
              <a:extLst>
                <a:ext uri="{FF2B5EF4-FFF2-40B4-BE49-F238E27FC236}">
                  <a16:creationId xmlns:a16="http://schemas.microsoft.com/office/drawing/2014/main" id="{872B91C8-EB82-4DDD-A8AC-28A76A57F632}"/>
                </a:ext>
              </a:extLst>
            </p:cNvPr>
            <p:cNvGrpSpPr/>
            <p:nvPr/>
          </p:nvGrpSpPr>
          <p:grpSpPr>
            <a:xfrm>
              <a:off x="801795" y="3002481"/>
              <a:ext cx="1202482" cy="309665"/>
              <a:chOff x="-1954957" y="2386323"/>
              <a:chExt cx="2519680" cy="695117"/>
            </a:xfrm>
          </p:grpSpPr>
          <p:pic>
            <p:nvPicPr>
              <p:cNvPr id="43" name="Graphic 42" descr="Female Profile">
                <a:extLst>
                  <a:ext uri="{FF2B5EF4-FFF2-40B4-BE49-F238E27FC236}">
                    <a16:creationId xmlns:a16="http://schemas.microsoft.com/office/drawing/2014/main" id="{D096C3A0-8307-4289-9888-A682867BAC12}"/>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45" name="Graphic 44" descr="Female Profile">
                <a:extLst>
                  <a:ext uri="{FF2B5EF4-FFF2-40B4-BE49-F238E27FC236}">
                    <a16:creationId xmlns:a16="http://schemas.microsoft.com/office/drawing/2014/main" id="{69FA53D8-25BF-4C31-88A9-3B0A8AA14EF0}"/>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581" y="2386323"/>
                <a:ext cx="695117" cy="695117"/>
              </a:xfrm>
              <a:prstGeom prst="rect">
                <a:avLst/>
              </a:prstGeom>
            </p:spPr>
          </p:pic>
          <p:pic>
            <p:nvPicPr>
              <p:cNvPr id="46" name="Graphic 45" descr="Female Profile">
                <a:extLst>
                  <a:ext uri="{FF2B5EF4-FFF2-40B4-BE49-F238E27FC236}">
                    <a16:creationId xmlns:a16="http://schemas.microsoft.com/office/drawing/2014/main" id="{9C8CC01D-FCF0-4B5F-BAD1-19A103FC7300}"/>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48" name="Graphic 47" descr="Female Profile">
                <a:extLst>
                  <a:ext uri="{FF2B5EF4-FFF2-40B4-BE49-F238E27FC236}">
                    <a16:creationId xmlns:a16="http://schemas.microsoft.com/office/drawing/2014/main" id="{67F064CD-C7AF-408A-9536-F1D9388FAC76}"/>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94" y="2386323"/>
                <a:ext cx="695117" cy="695117"/>
              </a:xfrm>
              <a:prstGeom prst="rect">
                <a:avLst/>
              </a:prstGeom>
            </p:spPr>
          </p:pic>
        </p:grpSp>
        <p:sp>
          <p:nvSpPr>
            <p:cNvPr id="42" name="TextBox 41">
              <a:extLst>
                <a:ext uri="{FF2B5EF4-FFF2-40B4-BE49-F238E27FC236}">
                  <a16:creationId xmlns:a16="http://schemas.microsoft.com/office/drawing/2014/main" id="{F7CF5210-4115-4C1A-ABB7-A6D4F2B01411}"/>
                </a:ext>
              </a:extLst>
            </p:cNvPr>
            <p:cNvSpPr txBox="1"/>
            <p:nvPr/>
          </p:nvSpPr>
          <p:spPr>
            <a:xfrm>
              <a:off x="1955998" y="301521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nvGrpSpPr>
          <p:cNvPr id="3" name="Group 2">
            <a:extLst>
              <a:ext uri="{FF2B5EF4-FFF2-40B4-BE49-F238E27FC236}">
                <a16:creationId xmlns:a16="http://schemas.microsoft.com/office/drawing/2014/main" id="{570E972D-9E02-4FC6-9354-814863245DD8}"/>
              </a:ext>
            </a:extLst>
          </p:cNvPr>
          <p:cNvGrpSpPr/>
          <p:nvPr/>
        </p:nvGrpSpPr>
        <p:grpSpPr>
          <a:xfrm>
            <a:off x="770043" y="5115872"/>
            <a:ext cx="3158127" cy="309665"/>
            <a:chOff x="770043" y="5115872"/>
            <a:chExt cx="3158127" cy="309665"/>
          </a:xfrm>
        </p:grpSpPr>
        <p:grpSp>
          <p:nvGrpSpPr>
            <p:cNvPr id="49" name="Group 48">
              <a:extLst>
                <a:ext uri="{FF2B5EF4-FFF2-40B4-BE49-F238E27FC236}">
                  <a16:creationId xmlns:a16="http://schemas.microsoft.com/office/drawing/2014/main" id="{B0C6B455-181E-4EF5-89BA-E5E8D04C4C84}"/>
                </a:ext>
              </a:extLst>
            </p:cNvPr>
            <p:cNvGrpSpPr/>
            <p:nvPr/>
          </p:nvGrpSpPr>
          <p:grpSpPr>
            <a:xfrm>
              <a:off x="770043" y="5115872"/>
              <a:ext cx="1202482" cy="309665"/>
              <a:chOff x="-1954957" y="2386323"/>
              <a:chExt cx="2519680" cy="695117"/>
            </a:xfrm>
          </p:grpSpPr>
          <p:pic>
            <p:nvPicPr>
              <p:cNvPr id="50" name="Graphic 49" descr="Female Profile">
                <a:extLst>
                  <a:ext uri="{FF2B5EF4-FFF2-40B4-BE49-F238E27FC236}">
                    <a16:creationId xmlns:a16="http://schemas.microsoft.com/office/drawing/2014/main" id="{BFB332F7-E66A-41F9-BAB7-2D1268431A9E}"/>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6769" y="2386323"/>
                <a:ext cx="695117" cy="695117"/>
              </a:xfrm>
              <a:prstGeom prst="rect">
                <a:avLst/>
              </a:prstGeom>
            </p:spPr>
          </p:pic>
          <p:pic>
            <p:nvPicPr>
              <p:cNvPr id="54" name="Graphic 53" descr="Female Profile">
                <a:extLst>
                  <a:ext uri="{FF2B5EF4-FFF2-40B4-BE49-F238E27FC236}">
                    <a16:creationId xmlns:a16="http://schemas.microsoft.com/office/drawing/2014/main" id="{E9F64961-B5BC-4DDA-A65B-090657CA2DF1}"/>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581" y="2386323"/>
                <a:ext cx="695117" cy="695117"/>
              </a:xfrm>
              <a:prstGeom prst="rect">
                <a:avLst/>
              </a:prstGeom>
            </p:spPr>
          </p:pic>
          <p:pic>
            <p:nvPicPr>
              <p:cNvPr id="55" name="Graphic 54" descr="Female Profile">
                <a:extLst>
                  <a:ext uri="{FF2B5EF4-FFF2-40B4-BE49-F238E27FC236}">
                    <a16:creationId xmlns:a16="http://schemas.microsoft.com/office/drawing/2014/main" id="{AA0C4E00-14BD-4E33-A791-BB480E1A3F04}"/>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56" name="Graphic 55" descr="Female Profile">
                <a:extLst>
                  <a:ext uri="{FF2B5EF4-FFF2-40B4-BE49-F238E27FC236}">
                    <a16:creationId xmlns:a16="http://schemas.microsoft.com/office/drawing/2014/main" id="{795C97E4-2DD0-472E-91F2-C40A71BC0A65}"/>
                  </a:ext>
                </a:extLst>
              </p:cNvPr>
              <p:cNvPicPr>
                <a:picLocks noChangeAspect="1"/>
              </p:cNvPicPr>
              <p:nvPr/>
            </p:nvPicPr>
            <p:blipFill>
              <a:blip r:embed="rId6">
                <a:alphaModFix/>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394" y="2386323"/>
                <a:ext cx="695117" cy="695117"/>
              </a:xfrm>
              <a:prstGeom prst="rect">
                <a:avLst/>
              </a:prstGeom>
            </p:spPr>
          </p:pic>
        </p:grpSp>
        <p:sp>
          <p:nvSpPr>
            <p:cNvPr id="57" name="TextBox 56">
              <a:extLst>
                <a:ext uri="{FF2B5EF4-FFF2-40B4-BE49-F238E27FC236}">
                  <a16:creationId xmlns:a16="http://schemas.microsoft.com/office/drawing/2014/main" id="{F9FE21B7-677E-4519-9A73-38E37EC7282F}"/>
                </a:ext>
              </a:extLst>
            </p:cNvPr>
            <p:cNvSpPr txBox="1"/>
            <p:nvPr/>
          </p:nvSpPr>
          <p:spPr>
            <a:xfrm>
              <a:off x="1924246" y="5149307"/>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spTree>
    <p:extLst>
      <p:ext uri="{BB962C8B-B14F-4D97-AF65-F5344CB8AC3E}">
        <p14:creationId xmlns:p14="http://schemas.microsoft.com/office/powerpoint/2010/main" val="1693549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44B90EE-3072-4A5B-A19E-861EC865FBF3}"/>
              </a:ext>
            </a:extLst>
          </p:cNvPr>
          <p:cNvSpPr/>
          <p:nvPr/>
        </p:nvSpPr>
        <p:spPr>
          <a:xfrm>
            <a:off x="0" y="984086"/>
            <a:ext cx="12192001" cy="2338584"/>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35</a:t>
            </a:fld>
            <a:endParaRPr lang="en-US"/>
          </a:p>
        </p:txBody>
      </p:sp>
      <p:sp>
        <p:nvSpPr>
          <p:cNvPr id="6" name="Rectangle 5">
            <a:extLst>
              <a:ext uri="{FF2B5EF4-FFF2-40B4-BE49-F238E27FC236}">
                <a16:creationId xmlns:a16="http://schemas.microsoft.com/office/drawing/2014/main" id="{43ACAE4B-2FA7-45FA-9441-89B836C6012D}"/>
              </a:ext>
            </a:extLst>
          </p:cNvPr>
          <p:cNvSpPr/>
          <p:nvPr/>
        </p:nvSpPr>
        <p:spPr>
          <a:xfrm>
            <a:off x="744647" y="3409133"/>
            <a:ext cx="11030792" cy="2247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Aft>
                <a:spcPts val="600"/>
              </a:spcAft>
              <a:buClr>
                <a:srgbClr val="556991"/>
              </a:buClr>
            </a:pPr>
            <a:r>
              <a:rPr lang="en-GB" sz="2200">
                <a:solidFill>
                  <a:prstClr val="black"/>
                </a:solidFill>
                <a:latin typeface="Gill Sans MT"/>
              </a:rPr>
              <a:t>From the first round of user research we concluded:</a:t>
            </a:r>
          </a:p>
          <a:p>
            <a:pPr marL="342900" lvl="0" indent="-342900">
              <a:spcAft>
                <a:spcPts val="600"/>
              </a:spcAft>
              <a:buClr>
                <a:schemeClr val="tx1"/>
              </a:buClr>
              <a:buFont typeface="Wingdings" panose="05000000000000000000" pitchFamily="2" charset="2"/>
              <a:buChar char="ü"/>
            </a:pPr>
            <a:r>
              <a:rPr lang="en-GB" sz="2000">
                <a:solidFill>
                  <a:prstClr val="black"/>
                </a:solidFill>
                <a:latin typeface="Gill Sans MT"/>
              </a:rPr>
              <a:t>Social </a:t>
            </a:r>
            <a:r>
              <a:rPr lang="en-US" sz="2000">
                <a:solidFill>
                  <a:prstClr val="black"/>
                </a:solidFill>
                <a:latin typeface="Gill Sans MT"/>
              </a:rPr>
              <a:t>workers did not think that user journey 1 aligned to their practice model and how they work</a:t>
            </a:r>
          </a:p>
          <a:p>
            <a:pPr marL="342900" lvl="0" indent="-342900">
              <a:spcAft>
                <a:spcPts val="600"/>
              </a:spcAft>
              <a:buClr>
                <a:schemeClr val="tx1"/>
              </a:buClr>
              <a:buFont typeface="Wingdings" panose="05000000000000000000" pitchFamily="2" charset="2"/>
              <a:buChar char="ü"/>
            </a:pPr>
            <a:r>
              <a:rPr lang="en-US" sz="2000">
                <a:solidFill>
                  <a:prstClr val="black"/>
                </a:solidFill>
                <a:latin typeface="Gill Sans MT"/>
              </a:rPr>
              <a:t>Social workers felt that it was beneficial to see the relationships that they link in the CMS in user journey 2</a:t>
            </a:r>
          </a:p>
          <a:p>
            <a:pPr marL="342900" lvl="0" indent="-342900">
              <a:spcAft>
                <a:spcPts val="600"/>
              </a:spcAft>
              <a:buClr>
                <a:schemeClr val="tx1"/>
              </a:buClr>
              <a:buFont typeface="Wingdings" panose="05000000000000000000" pitchFamily="2" charset="2"/>
              <a:buChar char="ü"/>
            </a:pPr>
            <a:r>
              <a:rPr lang="en-US" sz="2000">
                <a:solidFill>
                  <a:prstClr val="black"/>
                </a:solidFill>
                <a:latin typeface="Gill Sans MT"/>
              </a:rPr>
              <a:t>Social workers did not have a definite preference on how to perform a search</a:t>
            </a:r>
          </a:p>
          <a:p>
            <a:pPr marL="342900" lvl="0" indent="-342900">
              <a:spcAft>
                <a:spcPts val="1200"/>
              </a:spcAft>
              <a:buClr>
                <a:schemeClr val="tx1"/>
              </a:buClr>
              <a:buFont typeface="Wingdings" panose="05000000000000000000" pitchFamily="2" charset="2"/>
              <a:buChar char="ü"/>
            </a:pPr>
            <a:endParaRPr lang="en-US" sz="2000">
              <a:solidFill>
                <a:prstClr val="black"/>
              </a:solidFill>
              <a:latin typeface="Gill Sans MT"/>
            </a:endParaRPr>
          </a:p>
          <a:p>
            <a:pPr marL="342900" lvl="0" indent="-342900">
              <a:spcAft>
                <a:spcPts val="1200"/>
              </a:spcAft>
              <a:buClr>
                <a:schemeClr val="tx1"/>
              </a:buClr>
              <a:buFont typeface="Wingdings" panose="05000000000000000000" pitchFamily="2" charset="2"/>
              <a:buChar char="ü"/>
            </a:pPr>
            <a:endParaRPr lang="en-GB" sz="2200">
              <a:solidFill>
                <a:prstClr val="black"/>
              </a:solidFill>
              <a:latin typeface="Gill Sans MT"/>
            </a:endParaRPr>
          </a:p>
        </p:txBody>
      </p:sp>
      <p:grpSp>
        <p:nvGrpSpPr>
          <p:cNvPr id="3" name="Group 2">
            <a:extLst>
              <a:ext uri="{FF2B5EF4-FFF2-40B4-BE49-F238E27FC236}">
                <a16:creationId xmlns:a16="http://schemas.microsoft.com/office/drawing/2014/main" id="{7CFB30CE-DC42-4D11-886B-F9EE59A4FD21}"/>
              </a:ext>
            </a:extLst>
          </p:cNvPr>
          <p:cNvGrpSpPr/>
          <p:nvPr/>
        </p:nvGrpSpPr>
        <p:grpSpPr>
          <a:xfrm>
            <a:off x="1637564" y="1821075"/>
            <a:ext cx="8647986" cy="1200106"/>
            <a:chOff x="1717037" y="1910861"/>
            <a:chExt cx="8647986" cy="1200106"/>
          </a:xfrm>
        </p:grpSpPr>
        <p:sp>
          <p:nvSpPr>
            <p:cNvPr id="5" name="Rectangle: Rounded Corners 4">
              <a:extLst>
                <a:ext uri="{FF2B5EF4-FFF2-40B4-BE49-F238E27FC236}">
                  <a16:creationId xmlns:a16="http://schemas.microsoft.com/office/drawing/2014/main" id="{B2E6F9FB-01F6-4F51-B6B4-F02E43BD30E7}"/>
                </a:ext>
              </a:extLst>
            </p:cNvPr>
            <p:cNvSpPr/>
            <p:nvPr/>
          </p:nvSpPr>
          <p:spPr>
            <a:xfrm>
              <a:off x="1717037" y="1967114"/>
              <a:ext cx="1289413" cy="107918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Login</a:t>
              </a:r>
              <a:endParaRPr lang="en-GB" sz="1500">
                <a:solidFill>
                  <a:schemeClr val="bg1"/>
                </a:solidFill>
                <a:latin typeface="+mj-lt"/>
              </a:endParaRPr>
            </a:p>
          </p:txBody>
        </p:sp>
        <p:sp>
          <p:nvSpPr>
            <p:cNvPr id="7" name="Rectangle: Rounded Corners 6">
              <a:extLst>
                <a:ext uri="{FF2B5EF4-FFF2-40B4-BE49-F238E27FC236}">
                  <a16:creationId xmlns:a16="http://schemas.microsoft.com/office/drawing/2014/main" id="{3E0A0518-27F1-4E89-BCDB-28EFDF84E776}"/>
                </a:ext>
              </a:extLst>
            </p:cNvPr>
            <p:cNvSpPr/>
            <p:nvPr/>
          </p:nvSpPr>
          <p:spPr>
            <a:xfrm>
              <a:off x="3432192" y="1967116"/>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Search for a child</a:t>
              </a:r>
              <a:endParaRPr lang="en-GB" sz="1500">
                <a:solidFill>
                  <a:schemeClr val="bg1"/>
                </a:solidFill>
                <a:latin typeface="+mj-lt"/>
              </a:endParaRPr>
            </a:p>
          </p:txBody>
        </p:sp>
        <p:sp>
          <p:nvSpPr>
            <p:cNvPr id="8" name="Rectangle: Rounded Corners 7">
              <a:extLst>
                <a:ext uri="{FF2B5EF4-FFF2-40B4-BE49-F238E27FC236}">
                  <a16:creationId xmlns:a16="http://schemas.microsoft.com/office/drawing/2014/main" id="{21EEB70E-33AA-46A0-8204-7AEB070FF460}"/>
                </a:ext>
              </a:extLst>
            </p:cNvPr>
            <p:cNvSpPr/>
            <p:nvPr/>
          </p:nvSpPr>
          <p:spPr>
            <a:xfrm>
              <a:off x="5345544" y="1967114"/>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Select a child</a:t>
              </a:r>
              <a:endParaRPr lang="en-GB" sz="1500">
                <a:solidFill>
                  <a:schemeClr val="bg1"/>
                </a:solidFill>
                <a:latin typeface="+mj-lt"/>
              </a:endParaRPr>
            </a:p>
          </p:txBody>
        </p:sp>
        <p:sp>
          <p:nvSpPr>
            <p:cNvPr id="9" name="Rectangle: Rounded Corners 8">
              <a:extLst>
                <a:ext uri="{FF2B5EF4-FFF2-40B4-BE49-F238E27FC236}">
                  <a16:creationId xmlns:a16="http://schemas.microsoft.com/office/drawing/2014/main" id="{DAD4496E-C107-4ADB-8BCA-0363732DFDF9}"/>
                </a:ext>
              </a:extLst>
            </p:cNvPr>
            <p:cNvSpPr/>
            <p:nvPr/>
          </p:nvSpPr>
          <p:spPr>
            <a:xfrm>
              <a:off x="7229589" y="1958701"/>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View a child’s detail page with linked individuals</a:t>
              </a:r>
              <a:endParaRPr lang="en-GB" sz="1500">
                <a:solidFill>
                  <a:schemeClr val="bg1"/>
                </a:solidFill>
                <a:latin typeface="+mj-lt"/>
              </a:endParaRPr>
            </a:p>
          </p:txBody>
        </p:sp>
        <p:sp>
          <p:nvSpPr>
            <p:cNvPr id="10" name="Rectangle: Rounded Corners 9">
              <a:extLst>
                <a:ext uri="{FF2B5EF4-FFF2-40B4-BE49-F238E27FC236}">
                  <a16:creationId xmlns:a16="http://schemas.microsoft.com/office/drawing/2014/main" id="{42EF2427-8467-4281-92AE-253BEFC7FADE}"/>
                </a:ext>
              </a:extLst>
            </p:cNvPr>
            <p:cNvSpPr/>
            <p:nvPr/>
          </p:nvSpPr>
          <p:spPr>
            <a:xfrm>
              <a:off x="9020350" y="1967114"/>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View a linked individual’s service involvement </a:t>
              </a:r>
              <a:endParaRPr lang="en-GB" sz="1500">
                <a:solidFill>
                  <a:schemeClr val="bg1"/>
                </a:solidFill>
                <a:latin typeface="+mj-lt"/>
              </a:endParaRPr>
            </a:p>
          </p:txBody>
        </p:sp>
        <p:sp>
          <p:nvSpPr>
            <p:cNvPr id="11" name="Arc 10">
              <a:extLst>
                <a:ext uri="{FF2B5EF4-FFF2-40B4-BE49-F238E27FC236}">
                  <a16:creationId xmlns:a16="http://schemas.microsoft.com/office/drawing/2014/main" id="{461B8981-7BD0-4C28-A2EF-4C0484F3F1AF}"/>
                </a:ext>
              </a:extLst>
            </p:cNvPr>
            <p:cNvSpPr/>
            <p:nvPr/>
          </p:nvSpPr>
          <p:spPr>
            <a:xfrm rot="10800000">
              <a:off x="5202607"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191F4B3B-B4AA-4847-BEA5-9D8DAE68FDAA}"/>
                </a:ext>
              </a:extLst>
            </p:cNvPr>
            <p:cNvSpPr/>
            <p:nvPr/>
          </p:nvSpPr>
          <p:spPr>
            <a:xfrm>
              <a:off x="6419015"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row: Right 12">
              <a:extLst>
                <a:ext uri="{FF2B5EF4-FFF2-40B4-BE49-F238E27FC236}">
                  <a16:creationId xmlns:a16="http://schemas.microsoft.com/office/drawing/2014/main" id="{991A0E70-7C00-4C72-81EC-D332DBFFAEF7}"/>
                </a:ext>
              </a:extLst>
            </p:cNvPr>
            <p:cNvSpPr/>
            <p:nvPr/>
          </p:nvSpPr>
          <p:spPr>
            <a:xfrm>
              <a:off x="4888487"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A34C541D-0796-403F-954B-CCCDD831DBAE}"/>
                </a:ext>
              </a:extLst>
            </p:cNvPr>
            <p:cNvSpPr/>
            <p:nvPr/>
          </p:nvSpPr>
          <p:spPr>
            <a:xfrm>
              <a:off x="6935131"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C7DD1521-799F-4AD7-9F64-E6DC2F714DF3}"/>
                </a:ext>
              </a:extLst>
            </p:cNvPr>
            <p:cNvSpPr/>
            <p:nvPr/>
          </p:nvSpPr>
          <p:spPr>
            <a:xfrm>
              <a:off x="8688925" y="2428501"/>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0A4A95FB-9102-4E82-B80D-FDFB9250D185}"/>
                </a:ext>
              </a:extLst>
            </p:cNvPr>
            <p:cNvSpPr/>
            <p:nvPr/>
          </p:nvSpPr>
          <p:spPr>
            <a:xfrm>
              <a:off x="3105164"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16">
            <a:extLst>
              <a:ext uri="{FF2B5EF4-FFF2-40B4-BE49-F238E27FC236}">
                <a16:creationId xmlns:a16="http://schemas.microsoft.com/office/drawing/2014/main" id="{0EEC86E3-6B1D-4D0A-A293-460247A7888F}"/>
              </a:ext>
            </a:extLst>
          </p:cNvPr>
          <p:cNvSpPr/>
          <p:nvPr/>
        </p:nvSpPr>
        <p:spPr>
          <a:xfrm>
            <a:off x="666852" y="1116461"/>
            <a:ext cx="10702705" cy="854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556991"/>
              </a:buClr>
            </a:pPr>
            <a:r>
              <a:rPr lang="en-GB" sz="2200">
                <a:solidFill>
                  <a:prstClr val="black"/>
                </a:solidFill>
                <a:latin typeface="Gill Sans MT"/>
              </a:rPr>
              <a:t>Social workers in Leeds preferred the second user journey showing linked relationships. </a:t>
            </a:r>
          </a:p>
        </p:txBody>
      </p:sp>
      <p:sp>
        <p:nvSpPr>
          <p:cNvPr id="19" name="Title 18">
            <a:extLst>
              <a:ext uri="{FF2B5EF4-FFF2-40B4-BE49-F238E27FC236}">
                <a16:creationId xmlns:a16="http://schemas.microsoft.com/office/drawing/2014/main" id="{A67208D2-F1F1-42B6-9283-0C4CC4BD299E}"/>
              </a:ext>
            </a:extLst>
          </p:cNvPr>
          <p:cNvSpPr>
            <a:spLocks noGrp="1"/>
          </p:cNvSpPr>
          <p:nvPr>
            <p:ph type="title"/>
          </p:nvPr>
        </p:nvSpPr>
        <p:spPr/>
        <p:txBody>
          <a:bodyPr/>
          <a:lstStyle/>
          <a:p>
            <a:r>
              <a:rPr lang="en-US" b="1"/>
              <a:t>LEEDS Social workers’ preferred user journey</a:t>
            </a:r>
            <a:endParaRPr lang="en-GB" b="1"/>
          </a:p>
        </p:txBody>
      </p:sp>
      <p:grpSp>
        <p:nvGrpSpPr>
          <p:cNvPr id="23" name="Group 22">
            <a:extLst>
              <a:ext uri="{FF2B5EF4-FFF2-40B4-BE49-F238E27FC236}">
                <a16:creationId xmlns:a16="http://schemas.microsoft.com/office/drawing/2014/main" id="{4F0735A9-B829-4E59-BF5A-754485D378D2}"/>
              </a:ext>
            </a:extLst>
          </p:cNvPr>
          <p:cNvGrpSpPr/>
          <p:nvPr/>
        </p:nvGrpSpPr>
        <p:grpSpPr>
          <a:xfrm>
            <a:off x="744646" y="5896944"/>
            <a:ext cx="10728872" cy="720678"/>
            <a:chOff x="744646" y="5645484"/>
            <a:chExt cx="10728872" cy="720678"/>
          </a:xfrm>
        </p:grpSpPr>
        <p:sp>
          <p:nvSpPr>
            <p:cNvPr id="24" name="TextBox 23">
              <a:extLst>
                <a:ext uri="{FF2B5EF4-FFF2-40B4-BE49-F238E27FC236}">
                  <a16:creationId xmlns:a16="http://schemas.microsoft.com/office/drawing/2014/main" id="{2EF00BE1-0B49-4EBF-9A3F-14CF638046E6}"/>
                </a:ext>
              </a:extLst>
            </p:cNvPr>
            <p:cNvSpPr txBox="1"/>
            <p:nvPr/>
          </p:nvSpPr>
          <p:spPr>
            <a:xfrm>
              <a:off x="1118207" y="5873719"/>
              <a:ext cx="10355311" cy="492443"/>
            </a:xfrm>
            <a:prstGeom prst="rect">
              <a:avLst/>
            </a:prstGeom>
            <a:noFill/>
          </p:spPr>
          <p:txBody>
            <a:bodyPr wrap="square" lIns="0" tIns="0" rIns="0" bIns="0" rtlCol="0">
              <a:spAutoFit/>
            </a:bodyPr>
            <a:lstStyle/>
            <a:p>
              <a:r>
                <a:rPr lang="en-US" sz="1600">
                  <a:latin typeface="+mj-lt"/>
                </a:rPr>
                <a:t>These findings were supported by the technology team, who confirmed that the quality of data captured on relationships is good enough to use in the tool; and by Information Governance, who were more comfortable with a closed search. </a:t>
              </a:r>
              <a:endParaRPr lang="en-US" sz="1600">
                <a:solidFill>
                  <a:srgbClr val="FF0000"/>
                </a:solidFill>
                <a:latin typeface="+mj-lt"/>
              </a:endParaRPr>
            </a:p>
          </p:txBody>
        </p:sp>
        <p:sp>
          <p:nvSpPr>
            <p:cNvPr id="25" name="Isosceles Triangle 24">
              <a:extLst>
                <a:ext uri="{FF2B5EF4-FFF2-40B4-BE49-F238E27FC236}">
                  <a16:creationId xmlns:a16="http://schemas.microsoft.com/office/drawing/2014/main" id="{352A7680-B984-4D71-838C-80117E9EA9F2}"/>
                </a:ext>
              </a:extLst>
            </p:cNvPr>
            <p:cNvSpPr/>
            <p:nvPr/>
          </p:nvSpPr>
          <p:spPr>
            <a:xfrm rot="5400000">
              <a:off x="632379" y="6006489"/>
              <a:ext cx="451437" cy="226904"/>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6C1AF99F-2872-4FE7-AACD-406CF8C019AC}"/>
                </a:ext>
              </a:extLst>
            </p:cNvPr>
            <p:cNvCxnSpPr>
              <a:cxnSpLocks/>
            </p:cNvCxnSpPr>
            <p:nvPr/>
          </p:nvCxnSpPr>
          <p:spPr>
            <a:xfrm>
              <a:off x="744647" y="564548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3096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36</a:t>
            </a:fld>
            <a:endParaRPr lang="en-US"/>
          </a:p>
        </p:txBody>
      </p:sp>
      <p:grpSp>
        <p:nvGrpSpPr>
          <p:cNvPr id="35" name="Group 34">
            <a:extLst>
              <a:ext uri="{FF2B5EF4-FFF2-40B4-BE49-F238E27FC236}">
                <a16:creationId xmlns:a16="http://schemas.microsoft.com/office/drawing/2014/main" id="{7B6AAD81-3F2C-4A3D-BD29-B7E9BF95EBF8}"/>
              </a:ext>
            </a:extLst>
          </p:cNvPr>
          <p:cNvGrpSpPr/>
          <p:nvPr/>
        </p:nvGrpSpPr>
        <p:grpSpPr>
          <a:xfrm>
            <a:off x="7924799" y="289209"/>
            <a:ext cx="3312868" cy="624359"/>
            <a:chOff x="3285859" y="1910861"/>
            <a:chExt cx="7079164" cy="1200106"/>
          </a:xfrm>
        </p:grpSpPr>
        <p:sp>
          <p:nvSpPr>
            <p:cNvPr id="36" name="Rectangle: Rounded Corners 35">
              <a:extLst>
                <a:ext uri="{FF2B5EF4-FFF2-40B4-BE49-F238E27FC236}">
                  <a16:creationId xmlns:a16="http://schemas.microsoft.com/office/drawing/2014/main" id="{390F581C-94A7-422A-B6AC-A00E01448120}"/>
                </a:ext>
              </a:extLst>
            </p:cNvPr>
            <p:cNvSpPr/>
            <p:nvPr/>
          </p:nvSpPr>
          <p:spPr>
            <a:xfrm>
              <a:off x="3285859" y="1967115"/>
              <a:ext cx="1289412" cy="107918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Login</a:t>
              </a:r>
              <a:endParaRPr lang="en-GB" sz="1100">
                <a:solidFill>
                  <a:schemeClr val="bg1"/>
                </a:solidFill>
                <a:latin typeface="+mj-lt"/>
              </a:endParaRPr>
            </a:p>
          </p:txBody>
        </p:sp>
        <p:sp>
          <p:nvSpPr>
            <p:cNvPr id="37" name="Rectangle: Rounded Corners 36">
              <a:extLst>
                <a:ext uri="{FF2B5EF4-FFF2-40B4-BE49-F238E27FC236}">
                  <a16:creationId xmlns:a16="http://schemas.microsoft.com/office/drawing/2014/main" id="{E323F0A2-02DA-48AD-A84E-DCB60261FAA5}"/>
                </a:ext>
              </a:extLst>
            </p:cNvPr>
            <p:cNvSpPr/>
            <p:nvPr/>
          </p:nvSpPr>
          <p:spPr>
            <a:xfrm>
              <a:off x="5001012" y="1967116"/>
              <a:ext cx="1344672" cy="108760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Search </a:t>
              </a:r>
              <a:endParaRPr lang="en-GB" sz="1100">
                <a:solidFill>
                  <a:schemeClr val="bg1"/>
                </a:solidFill>
                <a:latin typeface="+mj-lt"/>
              </a:endParaRPr>
            </a:p>
          </p:txBody>
        </p:sp>
        <p:sp>
          <p:nvSpPr>
            <p:cNvPr id="38" name="Rectangle: Rounded Corners 37">
              <a:extLst>
                <a:ext uri="{FF2B5EF4-FFF2-40B4-BE49-F238E27FC236}">
                  <a16:creationId xmlns:a16="http://schemas.microsoft.com/office/drawing/2014/main" id="{A5393662-1982-426A-8558-29FF0ED07BFF}"/>
                </a:ext>
              </a:extLst>
            </p:cNvPr>
            <p:cNvSpPr/>
            <p:nvPr/>
          </p:nvSpPr>
          <p:spPr>
            <a:xfrm>
              <a:off x="7006637" y="1967115"/>
              <a:ext cx="1344672" cy="108760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Select </a:t>
              </a:r>
              <a:endParaRPr lang="en-GB" sz="1100">
                <a:solidFill>
                  <a:schemeClr val="bg1"/>
                </a:solidFill>
                <a:latin typeface="+mj-lt"/>
              </a:endParaRPr>
            </a:p>
          </p:txBody>
        </p:sp>
        <p:sp>
          <p:nvSpPr>
            <p:cNvPr id="40" name="Rectangle: Rounded Corners 39">
              <a:extLst>
                <a:ext uri="{FF2B5EF4-FFF2-40B4-BE49-F238E27FC236}">
                  <a16:creationId xmlns:a16="http://schemas.microsoft.com/office/drawing/2014/main" id="{C5CB1873-1B38-4D76-BE4E-674D3789F28F}"/>
                </a:ext>
              </a:extLst>
            </p:cNvPr>
            <p:cNvSpPr/>
            <p:nvPr/>
          </p:nvSpPr>
          <p:spPr>
            <a:xfrm>
              <a:off x="9020350" y="1967114"/>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Detail page</a:t>
              </a:r>
              <a:endParaRPr lang="en-GB" sz="1100">
                <a:solidFill>
                  <a:schemeClr val="bg1"/>
                </a:solidFill>
                <a:latin typeface="+mj-lt"/>
              </a:endParaRPr>
            </a:p>
          </p:txBody>
        </p:sp>
        <p:sp>
          <p:nvSpPr>
            <p:cNvPr id="41" name="Arc 40">
              <a:extLst>
                <a:ext uri="{FF2B5EF4-FFF2-40B4-BE49-F238E27FC236}">
                  <a16:creationId xmlns:a16="http://schemas.microsoft.com/office/drawing/2014/main" id="{7E0BA2C7-E24E-4218-977C-F21FB0B7C72B}"/>
                </a:ext>
              </a:extLst>
            </p:cNvPr>
            <p:cNvSpPr/>
            <p:nvPr/>
          </p:nvSpPr>
          <p:spPr>
            <a:xfrm rot="10800000">
              <a:off x="6863701"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sp>
          <p:nvSpPr>
            <p:cNvPr id="42" name="Arc 41">
              <a:extLst>
                <a:ext uri="{FF2B5EF4-FFF2-40B4-BE49-F238E27FC236}">
                  <a16:creationId xmlns:a16="http://schemas.microsoft.com/office/drawing/2014/main" id="{65C989EE-525B-428B-8FB4-E677D569DA62}"/>
                </a:ext>
              </a:extLst>
            </p:cNvPr>
            <p:cNvSpPr/>
            <p:nvPr/>
          </p:nvSpPr>
          <p:spPr>
            <a:xfrm>
              <a:off x="8080107"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sp>
          <p:nvSpPr>
            <p:cNvPr id="43" name="Arrow: Right 42">
              <a:extLst>
                <a:ext uri="{FF2B5EF4-FFF2-40B4-BE49-F238E27FC236}">
                  <a16:creationId xmlns:a16="http://schemas.microsoft.com/office/drawing/2014/main" id="{80A49687-0307-45E9-B5FF-323F021C6768}"/>
                </a:ext>
              </a:extLst>
            </p:cNvPr>
            <p:cNvSpPr/>
            <p:nvPr/>
          </p:nvSpPr>
          <p:spPr>
            <a:xfrm>
              <a:off x="6457307" y="2402721"/>
              <a:ext cx="230253" cy="199559"/>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5" name="Arrow: Right 44">
              <a:extLst>
                <a:ext uri="{FF2B5EF4-FFF2-40B4-BE49-F238E27FC236}">
                  <a16:creationId xmlns:a16="http://schemas.microsoft.com/office/drawing/2014/main" id="{008708C6-CF75-4D1F-83C5-38D0BC4F72AB}"/>
                </a:ext>
              </a:extLst>
            </p:cNvPr>
            <p:cNvSpPr/>
            <p:nvPr/>
          </p:nvSpPr>
          <p:spPr>
            <a:xfrm>
              <a:off x="8711996" y="2428501"/>
              <a:ext cx="230253" cy="199559"/>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6" name="Arrow: Right 45">
              <a:extLst>
                <a:ext uri="{FF2B5EF4-FFF2-40B4-BE49-F238E27FC236}">
                  <a16:creationId xmlns:a16="http://schemas.microsoft.com/office/drawing/2014/main" id="{C66A990B-636E-4360-AD9C-C5AC38BE91BF}"/>
                </a:ext>
              </a:extLst>
            </p:cNvPr>
            <p:cNvSpPr/>
            <p:nvPr/>
          </p:nvSpPr>
          <p:spPr>
            <a:xfrm>
              <a:off x="4673986" y="2402721"/>
              <a:ext cx="230253" cy="199559"/>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sp>
        <p:nvSpPr>
          <p:cNvPr id="39" name="Title 1">
            <a:extLst>
              <a:ext uri="{FF2B5EF4-FFF2-40B4-BE49-F238E27FC236}">
                <a16:creationId xmlns:a16="http://schemas.microsoft.com/office/drawing/2014/main" id="{0E237B92-D84D-464A-88FE-E5DAA95C91B6}"/>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err="1"/>
              <a:t>stockport</a:t>
            </a:r>
            <a:r>
              <a:rPr lang="en-US" b="1"/>
              <a:t> r1 findings - user journey 1</a:t>
            </a:r>
            <a:endParaRPr lang="en-GB" b="1"/>
          </a:p>
        </p:txBody>
      </p:sp>
      <p:grpSp>
        <p:nvGrpSpPr>
          <p:cNvPr id="27" name="Group 26">
            <a:extLst>
              <a:ext uri="{FF2B5EF4-FFF2-40B4-BE49-F238E27FC236}">
                <a16:creationId xmlns:a16="http://schemas.microsoft.com/office/drawing/2014/main" id="{BD20032A-F3A0-4755-8730-12346FA9B083}"/>
              </a:ext>
            </a:extLst>
          </p:cNvPr>
          <p:cNvGrpSpPr/>
          <p:nvPr/>
        </p:nvGrpSpPr>
        <p:grpSpPr>
          <a:xfrm>
            <a:off x="744647" y="1156347"/>
            <a:ext cx="10458671" cy="4257042"/>
            <a:chOff x="744647" y="1229359"/>
            <a:chExt cx="10458671" cy="4257042"/>
          </a:xfrm>
        </p:grpSpPr>
        <p:sp>
          <p:nvSpPr>
            <p:cNvPr id="7" name="Arrow: Pentagon 6">
              <a:extLst>
                <a:ext uri="{FF2B5EF4-FFF2-40B4-BE49-F238E27FC236}">
                  <a16:creationId xmlns:a16="http://schemas.microsoft.com/office/drawing/2014/main" id="{E20A75F3-464A-4402-9D6E-611A2D6B0618}"/>
                </a:ext>
              </a:extLst>
            </p:cNvPr>
            <p:cNvSpPr/>
            <p:nvPr/>
          </p:nvSpPr>
          <p:spPr>
            <a:xfrm>
              <a:off x="4175760" y="1609245"/>
              <a:ext cx="7027558" cy="1873585"/>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“It is valuable being able to search for a person if you have enough information about the person to search”</a:t>
              </a:r>
            </a:p>
            <a:p>
              <a:pPr marL="630238"/>
              <a:endParaRPr lang="en-US" i="1">
                <a:solidFill>
                  <a:schemeClr val="tx1"/>
                </a:solidFill>
                <a:latin typeface="+mj-lt"/>
              </a:endParaRPr>
            </a:p>
            <a:p>
              <a:pPr marL="630238"/>
              <a:r>
                <a:rPr lang="en-US" i="1">
                  <a:solidFill>
                    <a:schemeClr val="tx1"/>
                  </a:solidFill>
                  <a:latin typeface="+mj-lt"/>
                </a:rPr>
                <a:t>“It makes it very simple to access information”</a:t>
              </a:r>
            </a:p>
            <a:p>
              <a:pPr marL="630238"/>
              <a:endParaRPr lang="en-US" i="1">
                <a:solidFill>
                  <a:schemeClr val="tx1"/>
                </a:solidFill>
                <a:latin typeface="+mj-lt"/>
              </a:endParaRPr>
            </a:p>
            <a:p>
              <a:pPr marL="630238"/>
              <a:r>
                <a:rPr lang="en-US" i="1">
                  <a:solidFill>
                    <a:schemeClr val="tx1"/>
                  </a:solidFill>
                  <a:latin typeface="+mj-lt"/>
                </a:rPr>
                <a:t>“Sometimes you might need that information straight away”</a:t>
              </a:r>
            </a:p>
          </p:txBody>
        </p:sp>
        <p:sp>
          <p:nvSpPr>
            <p:cNvPr id="5" name="Arrow: Pentagon 4">
              <a:extLst>
                <a:ext uri="{FF2B5EF4-FFF2-40B4-BE49-F238E27FC236}">
                  <a16:creationId xmlns:a16="http://schemas.microsoft.com/office/drawing/2014/main" id="{5D628E63-6E22-450C-B126-A738B9047BC6}"/>
                </a:ext>
              </a:extLst>
            </p:cNvPr>
            <p:cNvSpPr/>
            <p:nvPr/>
          </p:nvSpPr>
          <p:spPr>
            <a:xfrm>
              <a:off x="744647" y="1609245"/>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felt that it was valuable to be able to search for any individual</a:t>
              </a:r>
            </a:p>
            <a:p>
              <a:endParaRPr lang="en-US">
                <a:solidFill>
                  <a:schemeClr val="bg1"/>
                </a:solidFill>
                <a:latin typeface="+mj-lt"/>
              </a:endParaRPr>
            </a:p>
          </p:txBody>
        </p:sp>
        <p:grpSp>
          <p:nvGrpSpPr>
            <p:cNvPr id="26" name="Group 25">
              <a:extLst>
                <a:ext uri="{FF2B5EF4-FFF2-40B4-BE49-F238E27FC236}">
                  <a16:creationId xmlns:a16="http://schemas.microsoft.com/office/drawing/2014/main" id="{F42319C4-7066-408A-8EB7-67736C56ECF3}"/>
                </a:ext>
              </a:extLst>
            </p:cNvPr>
            <p:cNvGrpSpPr/>
            <p:nvPr/>
          </p:nvGrpSpPr>
          <p:grpSpPr>
            <a:xfrm>
              <a:off x="744647" y="3612816"/>
              <a:ext cx="10458670" cy="1873585"/>
              <a:chOff x="744647" y="3704256"/>
              <a:chExt cx="10458670" cy="1873585"/>
            </a:xfrm>
          </p:grpSpPr>
          <p:sp>
            <p:nvSpPr>
              <p:cNvPr id="9" name="Arrow: Pentagon 8">
                <a:extLst>
                  <a:ext uri="{FF2B5EF4-FFF2-40B4-BE49-F238E27FC236}">
                    <a16:creationId xmlns:a16="http://schemas.microsoft.com/office/drawing/2014/main" id="{E89D2ECA-F7E5-48D7-BB18-FBBAF8477CA8}"/>
                  </a:ext>
                </a:extLst>
              </p:cNvPr>
              <p:cNvSpPr/>
              <p:nvPr/>
            </p:nvSpPr>
            <p:spPr>
              <a:xfrm>
                <a:off x="4175759" y="3704257"/>
                <a:ext cx="7027558" cy="1873584"/>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“[It] would have to be managed to make sure you search for the relevant and appropriate people”  </a:t>
                </a:r>
              </a:p>
            </p:txBody>
          </p:sp>
          <p:sp>
            <p:nvSpPr>
              <p:cNvPr id="8" name="Arrow: Pentagon 7">
                <a:extLst>
                  <a:ext uri="{FF2B5EF4-FFF2-40B4-BE49-F238E27FC236}">
                    <a16:creationId xmlns:a16="http://schemas.microsoft.com/office/drawing/2014/main" id="{AFD790A4-D9D7-4959-9FEA-197387383B1C}"/>
                  </a:ext>
                </a:extLst>
              </p:cNvPr>
              <p:cNvSpPr/>
              <p:nvPr/>
            </p:nvSpPr>
            <p:spPr>
              <a:xfrm>
                <a:off x="744647" y="3704256"/>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did have a few concerns about the openness of this user journey</a:t>
                </a:r>
              </a:p>
              <a:p>
                <a:endParaRPr lang="en-US">
                  <a:solidFill>
                    <a:schemeClr val="bg1"/>
                  </a:solidFill>
                  <a:latin typeface="+mj-lt"/>
                </a:endParaRPr>
              </a:p>
            </p:txBody>
          </p:sp>
        </p:grpSp>
        <p:sp>
          <p:nvSpPr>
            <p:cNvPr id="44" name="TextBox 43">
              <a:extLst>
                <a:ext uri="{FF2B5EF4-FFF2-40B4-BE49-F238E27FC236}">
                  <a16:creationId xmlns:a16="http://schemas.microsoft.com/office/drawing/2014/main" id="{D476C147-67FC-4A88-A0E3-78DBD8B0958A}"/>
                </a:ext>
              </a:extLst>
            </p:cNvPr>
            <p:cNvSpPr txBox="1"/>
            <p:nvPr/>
          </p:nvSpPr>
          <p:spPr>
            <a:xfrm>
              <a:off x="4811772" y="1229359"/>
              <a:ext cx="2453191" cy="307777"/>
            </a:xfrm>
            <a:prstGeom prst="rect">
              <a:avLst/>
            </a:prstGeom>
            <a:noFill/>
          </p:spPr>
          <p:txBody>
            <a:bodyPr wrap="square" lIns="0" tIns="0" rIns="0" bIns="0" rtlCol="0">
              <a:spAutoFit/>
            </a:bodyPr>
            <a:lstStyle/>
            <a:p>
              <a:r>
                <a:rPr lang="en-US" sz="2000" b="1">
                  <a:latin typeface="+mj-lt"/>
                </a:rPr>
                <a:t>Direct quotation</a:t>
              </a:r>
              <a:endParaRPr lang="en-GB" sz="2000" b="1">
                <a:latin typeface="+mj-lt"/>
              </a:endParaRPr>
            </a:p>
          </p:txBody>
        </p:sp>
        <p:sp>
          <p:nvSpPr>
            <p:cNvPr id="47" name="TextBox 46">
              <a:extLst>
                <a:ext uri="{FF2B5EF4-FFF2-40B4-BE49-F238E27FC236}">
                  <a16:creationId xmlns:a16="http://schemas.microsoft.com/office/drawing/2014/main" id="{49D066ED-48FC-4BC2-B7E2-BB24A2495567}"/>
                </a:ext>
              </a:extLst>
            </p:cNvPr>
            <p:cNvSpPr txBox="1"/>
            <p:nvPr/>
          </p:nvSpPr>
          <p:spPr>
            <a:xfrm>
              <a:off x="744647" y="1229359"/>
              <a:ext cx="1572171" cy="307777"/>
            </a:xfrm>
            <a:prstGeom prst="rect">
              <a:avLst/>
            </a:prstGeom>
            <a:noFill/>
          </p:spPr>
          <p:txBody>
            <a:bodyPr wrap="square" lIns="0" tIns="0" rIns="0" bIns="0" rtlCol="0">
              <a:spAutoFit/>
            </a:bodyPr>
            <a:lstStyle/>
            <a:p>
              <a:r>
                <a:rPr lang="en-US" sz="2000" b="1">
                  <a:latin typeface="+mj-lt"/>
                </a:rPr>
                <a:t>Learning</a:t>
              </a:r>
              <a:endParaRPr lang="en-GB" sz="2000" b="1">
                <a:latin typeface="+mj-lt"/>
              </a:endParaRPr>
            </a:p>
          </p:txBody>
        </p:sp>
      </p:grpSp>
      <p:grpSp>
        <p:nvGrpSpPr>
          <p:cNvPr id="49" name="Group 48">
            <a:extLst>
              <a:ext uri="{FF2B5EF4-FFF2-40B4-BE49-F238E27FC236}">
                <a16:creationId xmlns:a16="http://schemas.microsoft.com/office/drawing/2014/main" id="{838BF1EA-E91A-4332-9A55-260F6333387B}"/>
              </a:ext>
            </a:extLst>
          </p:cNvPr>
          <p:cNvGrpSpPr/>
          <p:nvPr/>
        </p:nvGrpSpPr>
        <p:grpSpPr>
          <a:xfrm>
            <a:off x="744646" y="5896944"/>
            <a:ext cx="10622916" cy="741956"/>
            <a:chOff x="744646" y="5645484"/>
            <a:chExt cx="10622916" cy="741956"/>
          </a:xfrm>
        </p:grpSpPr>
        <p:sp>
          <p:nvSpPr>
            <p:cNvPr id="53" name="TextBox 52">
              <a:extLst>
                <a:ext uri="{FF2B5EF4-FFF2-40B4-BE49-F238E27FC236}">
                  <a16:creationId xmlns:a16="http://schemas.microsoft.com/office/drawing/2014/main" id="{153F0C78-018A-4786-960B-E07A5545B375}"/>
                </a:ext>
              </a:extLst>
            </p:cNvPr>
            <p:cNvSpPr txBox="1"/>
            <p:nvPr/>
          </p:nvSpPr>
          <p:spPr>
            <a:xfrm>
              <a:off x="1092044" y="5874479"/>
              <a:ext cx="10171222" cy="512961"/>
            </a:xfrm>
            <a:prstGeom prst="rect">
              <a:avLst/>
            </a:prstGeom>
            <a:noFill/>
          </p:spPr>
          <p:txBody>
            <a:bodyPr wrap="square" lIns="0" tIns="0" rIns="0" bIns="0" rtlCol="0">
              <a:spAutoFit/>
            </a:bodyPr>
            <a:lstStyle/>
            <a:p>
              <a:pPr>
                <a:lnSpc>
                  <a:spcPts val="2000"/>
                </a:lnSpc>
              </a:pPr>
              <a:r>
                <a:rPr lang="en-US" sz="2000" b="1">
                  <a:latin typeface="+mj-lt"/>
                </a:rPr>
                <a:t>Conclusion: </a:t>
              </a:r>
              <a:r>
                <a:rPr lang="en-US" sz="2000">
                  <a:latin typeface="+mj-lt"/>
                </a:rPr>
                <a:t>Social workers thought that the ability to search for any individual in user journey 1 was both valuable and necessary</a:t>
              </a:r>
              <a:endParaRPr lang="en-GB" sz="2000">
                <a:latin typeface="+mj-lt"/>
              </a:endParaRPr>
            </a:p>
          </p:txBody>
        </p:sp>
        <p:sp>
          <p:nvSpPr>
            <p:cNvPr id="54" name="Isosceles Triangle 53">
              <a:extLst>
                <a:ext uri="{FF2B5EF4-FFF2-40B4-BE49-F238E27FC236}">
                  <a16:creationId xmlns:a16="http://schemas.microsoft.com/office/drawing/2014/main" id="{BAB94680-71D0-474A-BD31-80A2FC1C652F}"/>
                </a:ext>
              </a:extLst>
            </p:cNvPr>
            <p:cNvSpPr/>
            <p:nvPr/>
          </p:nvSpPr>
          <p:spPr>
            <a:xfrm rot="5400000">
              <a:off x="632379" y="6006489"/>
              <a:ext cx="451437" cy="226904"/>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4B5082BE-8168-41B6-A009-115D0E5BFE28}"/>
                </a:ext>
              </a:extLst>
            </p:cNvPr>
            <p:cNvCxnSpPr>
              <a:cxnSpLocks/>
            </p:cNvCxnSpPr>
            <p:nvPr/>
          </p:nvCxnSpPr>
          <p:spPr>
            <a:xfrm>
              <a:off x="744647" y="564548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ED9B1D29-DC7D-4B39-8302-8B3D79D819AE}"/>
              </a:ext>
            </a:extLst>
          </p:cNvPr>
          <p:cNvSpPr txBox="1"/>
          <p:nvPr/>
        </p:nvSpPr>
        <p:spPr>
          <a:xfrm>
            <a:off x="770043" y="5475911"/>
            <a:ext cx="10394935" cy="215444"/>
          </a:xfrm>
          <a:prstGeom prst="rect">
            <a:avLst/>
          </a:prstGeom>
          <a:noFill/>
        </p:spPr>
        <p:txBody>
          <a:bodyPr wrap="square" lIns="0" tIns="0" rIns="0" bIns="0" rtlCol="0">
            <a:spAutoFit/>
          </a:bodyPr>
          <a:lstStyle/>
          <a:p>
            <a:r>
              <a:rPr lang="en-US" sz="1400">
                <a:latin typeface="+mj-lt"/>
              </a:rPr>
              <a:t>*percentage of social workers</a:t>
            </a:r>
            <a:endParaRPr lang="en-GB" sz="1400" err="1">
              <a:latin typeface="+mj-lt"/>
            </a:endParaRPr>
          </a:p>
        </p:txBody>
      </p:sp>
      <p:grpSp>
        <p:nvGrpSpPr>
          <p:cNvPr id="67" name="Group 66">
            <a:extLst>
              <a:ext uri="{FF2B5EF4-FFF2-40B4-BE49-F238E27FC236}">
                <a16:creationId xmlns:a16="http://schemas.microsoft.com/office/drawing/2014/main" id="{CFED2ECA-7B5B-4593-AD34-1B4631D2BA22}"/>
              </a:ext>
            </a:extLst>
          </p:cNvPr>
          <p:cNvGrpSpPr/>
          <p:nvPr/>
        </p:nvGrpSpPr>
        <p:grpSpPr>
          <a:xfrm>
            <a:off x="770043" y="3097471"/>
            <a:ext cx="3158127" cy="309665"/>
            <a:chOff x="801795" y="3002481"/>
            <a:chExt cx="3158127" cy="309665"/>
          </a:xfrm>
        </p:grpSpPr>
        <p:grpSp>
          <p:nvGrpSpPr>
            <p:cNvPr id="68" name="Group 67">
              <a:extLst>
                <a:ext uri="{FF2B5EF4-FFF2-40B4-BE49-F238E27FC236}">
                  <a16:creationId xmlns:a16="http://schemas.microsoft.com/office/drawing/2014/main" id="{611179B7-EF42-4D56-AF5F-1B7BC1BFCF43}"/>
                </a:ext>
              </a:extLst>
            </p:cNvPr>
            <p:cNvGrpSpPr/>
            <p:nvPr/>
          </p:nvGrpSpPr>
          <p:grpSpPr>
            <a:xfrm>
              <a:off x="801795" y="3002481"/>
              <a:ext cx="1202482" cy="309665"/>
              <a:chOff x="-1954957" y="2386323"/>
              <a:chExt cx="2519680" cy="695117"/>
            </a:xfrm>
          </p:grpSpPr>
          <p:pic>
            <p:nvPicPr>
              <p:cNvPr id="70" name="Graphic 69" descr="Female Profile">
                <a:extLst>
                  <a:ext uri="{FF2B5EF4-FFF2-40B4-BE49-F238E27FC236}">
                    <a16:creationId xmlns:a16="http://schemas.microsoft.com/office/drawing/2014/main" id="{D3E1ABC2-50E5-4806-989E-B61D905A2242}"/>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71" name="Graphic 70" descr="Female Profile">
                <a:extLst>
                  <a:ext uri="{FF2B5EF4-FFF2-40B4-BE49-F238E27FC236}">
                    <a16:creationId xmlns:a16="http://schemas.microsoft.com/office/drawing/2014/main" id="{11D91E51-3B8E-4881-9030-CE6A27092F5C}"/>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581" y="2386323"/>
                <a:ext cx="695117" cy="695117"/>
              </a:xfrm>
              <a:prstGeom prst="rect">
                <a:avLst/>
              </a:prstGeom>
            </p:spPr>
          </p:pic>
          <p:pic>
            <p:nvPicPr>
              <p:cNvPr id="72" name="Graphic 71" descr="Female Profile">
                <a:extLst>
                  <a:ext uri="{FF2B5EF4-FFF2-40B4-BE49-F238E27FC236}">
                    <a16:creationId xmlns:a16="http://schemas.microsoft.com/office/drawing/2014/main" id="{14D1CC8E-750C-4227-9C4E-1918E46C8BB8}"/>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73" name="Graphic 72" descr="Female Profile">
                <a:extLst>
                  <a:ext uri="{FF2B5EF4-FFF2-40B4-BE49-F238E27FC236}">
                    <a16:creationId xmlns:a16="http://schemas.microsoft.com/office/drawing/2014/main" id="{93D5CE89-8E0E-4463-BF97-C4B27D3F06B1}"/>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94" y="2386323"/>
                <a:ext cx="695117" cy="695117"/>
              </a:xfrm>
              <a:prstGeom prst="rect">
                <a:avLst/>
              </a:prstGeom>
            </p:spPr>
          </p:pic>
        </p:grpSp>
        <p:sp>
          <p:nvSpPr>
            <p:cNvPr id="69" name="TextBox 68">
              <a:extLst>
                <a:ext uri="{FF2B5EF4-FFF2-40B4-BE49-F238E27FC236}">
                  <a16:creationId xmlns:a16="http://schemas.microsoft.com/office/drawing/2014/main" id="{402DE7B0-4F2D-48D4-821F-4B13985B74C6}"/>
                </a:ext>
              </a:extLst>
            </p:cNvPr>
            <p:cNvSpPr txBox="1"/>
            <p:nvPr/>
          </p:nvSpPr>
          <p:spPr>
            <a:xfrm>
              <a:off x="1955998" y="301521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nvGrpSpPr>
          <p:cNvPr id="74" name="Group 73">
            <a:extLst>
              <a:ext uri="{FF2B5EF4-FFF2-40B4-BE49-F238E27FC236}">
                <a16:creationId xmlns:a16="http://schemas.microsoft.com/office/drawing/2014/main" id="{60343D20-228D-4F44-BAA5-FC535AEB48A0}"/>
              </a:ext>
            </a:extLst>
          </p:cNvPr>
          <p:cNvGrpSpPr/>
          <p:nvPr/>
        </p:nvGrpSpPr>
        <p:grpSpPr>
          <a:xfrm>
            <a:off x="770043" y="5096417"/>
            <a:ext cx="3164920" cy="309665"/>
            <a:chOff x="770043" y="5115872"/>
            <a:chExt cx="3164920" cy="309665"/>
          </a:xfrm>
        </p:grpSpPr>
        <p:grpSp>
          <p:nvGrpSpPr>
            <p:cNvPr id="75" name="Group 74">
              <a:extLst>
                <a:ext uri="{FF2B5EF4-FFF2-40B4-BE49-F238E27FC236}">
                  <a16:creationId xmlns:a16="http://schemas.microsoft.com/office/drawing/2014/main" id="{20BC01A0-D6EA-4A02-B3FC-B828A1D6A76B}"/>
                </a:ext>
              </a:extLst>
            </p:cNvPr>
            <p:cNvGrpSpPr/>
            <p:nvPr/>
          </p:nvGrpSpPr>
          <p:grpSpPr>
            <a:xfrm>
              <a:off x="770043" y="5115872"/>
              <a:ext cx="1202482" cy="309665"/>
              <a:chOff x="-1954957" y="2386323"/>
              <a:chExt cx="2519680" cy="695117"/>
            </a:xfrm>
          </p:grpSpPr>
          <p:pic>
            <p:nvPicPr>
              <p:cNvPr id="77" name="Graphic 76" descr="Female Profile">
                <a:extLst>
                  <a:ext uri="{FF2B5EF4-FFF2-40B4-BE49-F238E27FC236}">
                    <a16:creationId xmlns:a16="http://schemas.microsoft.com/office/drawing/2014/main" id="{303C06DE-0856-441C-A6F7-EB0CD29D9088}"/>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78" name="Graphic 77" descr="Female Profile">
                <a:extLst>
                  <a:ext uri="{FF2B5EF4-FFF2-40B4-BE49-F238E27FC236}">
                    <a16:creationId xmlns:a16="http://schemas.microsoft.com/office/drawing/2014/main" id="{78FBF29A-FB74-46D1-B0DC-D4626CA99294}"/>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8581" y="2386323"/>
                <a:ext cx="695117" cy="695117"/>
              </a:xfrm>
              <a:prstGeom prst="rect">
                <a:avLst/>
              </a:prstGeom>
            </p:spPr>
          </p:pic>
          <p:pic>
            <p:nvPicPr>
              <p:cNvPr id="79" name="Graphic 78" descr="Female Profile">
                <a:extLst>
                  <a:ext uri="{FF2B5EF4-FFF2-40B4-BE49-F238E27FC236}">
                    <a16:creationId xmlns:a16="http://schemas.microsoft.com/office/drawing/2014/main" id="{CFB2BABE-31B6-44FE-AB3C-CA219B54C7C3}"/>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80" name="Graphic 79" descr="Female Profile">
                <a:extLst>
                  <a:ext uri="{FF2B5EF4-FFF2-40B4-BE49-F238E27FC236}">
                    <a16:creationId xmlns:a16="http://schemas.microsoft.com/office/drawing/2014/main" id="{B62FA0D5-DE9E-4D51-A7E8-5DC683465B8C}"/>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394" y="2386323"/>
                <a:ext cx="695117" cy="695117"/>
              </a:xfrm>
              <a:prstGeom prst="rect">
                <a:avLst/>
              </a:prstGeom>
            </p:spPr>
          </p:pic>
        </p:grpSp>
        <p:sp>
          <p:nvSpPr>
            <p:cNvPr id="76" name="TextBox 75">
              <a:extLst>
                <a:ext uri="{FF2B5EF4-FFF2-40B4-BE49-F238E27FC236}">
                  <a16:creationId xmlns:a16="http://schemas.microsoft.com/office/drawing/2014/main" id="{B1CBB787-4737-4329-B374-D8C80E0DF55A}"/>
                </a:ext>
              </a:extLst>
            </p:cNvPr>
            <p:cNvSpPr txBox="1"/>
            <p:nvPr/>
          </p:nvSpPr>
          <p:spPr>
            <a:xfrm>
              <a:off x="1931039" y="513220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spTree>
    <p:extLst>
      <p:ext uri="{BB962C8B-B14F-4D97-AF65-F5344CB8AC3E}">
        <p14:creationId xmlns:p14="http://schemas.microsoft.com/office/powerpoint/2010/main" val="4175406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37</a:t>
            </a:fld>
            <a:endParaRPr lang="en-US"/>
          </a:p>
        </p:txBody>
      </p:sp>
      <p:sp>
        <p:nvSpPr>
          <p:cNvPr id="39" name="Title 1">
            <a:extLst>
              <a:ext uri="{FF2B5EF4-FFF2-40B4-BE49-F238E27FC236}">
                <a16:creationId xmlns:a16="http://schemas.microsoft.com/office/drawing/2014/main" id="{0E237B92-D84D-464A-88FE-E5DAA95C91B6}"/>
              </a:ext>
            </a:extLst>
          </p:cNvPr>
          <p:cNvSpPr txBox="1">
            <a:spLocks/>
          </p:cNvSpPr>
          <p:nvPr/>
        </p:nvSpPr>
        <p:spPr>
          <a:xfrm>
            <a:off x="744647" y="430843"/>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err="1"/>
              <a:t>stockport</a:t>
            </a:r>
            <a:r>
              <a:rPr lang="en-US" b="1"/>
              <a:t> r1 findings - user journey 2</a:t>
            </a:r>
            <a:endParaRPr lang="en-GB" b="1"/>
          </a:p>
        </p:txBody>
      </p:sp>
      <p:sp>
        <p:nvSpPr>
          <p:cNvPr id="56" name="TextBox 55">
            <a:extLst>
              <a:ext uri="{FF2B5EF4-FFF2-40B4-BE49-F238E27FC236}">
                <a16:creationId xmlns:a16="http://schemas.microsoft.com/office/drawing/2014/main" id="{9A7FD1B0-0B4A-446F-BA12-4B38AB3C4783}"/>
              </a:ext>
            </a:extLst>
          </p:cNvPr>
          <p:cNvSpPr txBox="1"/>
          <p:nvPr/>
        </p:nvSpPr>
        <p:spPr>
          <a:xfrm>
            <a:off x="744645" y="5812374"/>
            <a:ext cx="11464320" cy="169277"/>
          </a:xfrm>
          <a:prstGeom prst="rect">
            <a:avLst/>
          </a:prstGeom>
          <a:noFill/>
        </p:spPr>
        <p:txBody>
          <a:bodyPr wrap="square" lIns="0" tIns="0" rIns="0" bIns="0" rtlCol="0" anchor="t">
            <a:spAutoFit/>
          </a:bodyPr>
          <a:lstStyle/>
          <a:p>
            <a:r>
              <a:rPr lang="en-US" sz="1100">
                <a:latin typeface="+mj-lt"/>
              </a:rPr>
              <a:t>**there may be up to a 24hr delay, from the point an individual is linked to a child in the Case Management System to appearing in the tool</a:t>
            </a:r>
            <a:endParaRPr lang="en-GB" sz="1100">
              <a:latin typeface="+mj-lt"/>
            </a:endParaRPr>
          </a:p>
        </p:txBody>
      </p:sp>
      <p:grpSp>
        <p:nvGrpSpPr>
          <p:cNvPr id="57" name="Group 56">
            <a:extLst>
              <a:ext uri="{FF2B5EF4-FFF2-40B4-BE49-F238E27FC236}">
                <a16:creationId xmlns:a16="http://schemas.microsoft.com/office/drawing/2014/main" id="{24BE5B1D-3F26-41EC-A230-195AD810778C}"/>
              </a:ext>
            </a:extLst>
          </p:cNvPr>
          <p:cNvGrpSpPr/>
          <p:nvPr/>
        </p:nvGrpSpPr>
        <p:grpSpPr>
          <a:xfrm>
            <a:off x="7298283" y="245679"/>
            <a:ext cx="3983554" cy="623456"/>
            <a:chOff x="1717037" y="1910861"/>
            <a:chExt cx="8647986" cy="1200106"/>
          </a:xfrm>
        </p:grpSpPr>
        <p:sp>
          <p:nvSpPr>
            <p:cNvPr id="58" name="Rectangle: Rounded Corners 57">
              <a:extLst>
                <a:ext uri="{FF2B5EF4-FFF2-40B4-BE49-F238E27FC236}">
                  <a16:creationId xmlns:a16="http://schemas.microsoft.com/office/drawing/2014/main" id="{4E636AF2-EB00-44DF-9C7B-B120518FAE38}"/>
                </a:ext>
              </a:extLst>
            </p:cNvPr>
            <p:cNvSpPr/>
            <p:nvPr/>
          </p:nvSpPr>
          <p:spPr>
            <a:xfrm>
              <a:off x="1717037" y="1967114"/>
              <a:ext cx="1289413" cy="107918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Login</a:t>
              </a:r>
              <a:endParaRPr lang="en-GB" sz="1100">
                <a:solidFill>
                  <a:schemeClr val="bg1"/>
                </a:solidFill>
                <a:latin typeface="+mj-lt"/>
              </a:endParaRPr>
            </a:p>
          </p:txBody>
        </p:sp>
        <p:sp>
          <p:nvSpPr>
            <p:cNvPr id="59" name="Rectangle: Rounded Corners 58">
              <a:extLst>
                <a:ext uri="{FF2B5EF4-FFF2-40B4-BE49-F238E27FC236}">
                  <a16:creationId xmlns:a16="http://schemas.microsoft.com/office/drawing/2014/main" id="{200C626A-5BAC-4CC4-B38C-5E544173013B}"/>
                </a:ext>
              </a:extLst>
            </p:cNvPr>
            <p:cNvSpPr/>
            <p:nvPr/>
          </p:nvSpPr>
          <p:spPr>
            <a:xfrm>
              <a:off x="3432192" y="1967116"/>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Search child</a:t>
              </a:r>
              <a:endParaRPr lang="en-GB" sz="1100">
                <a:solidFill>
                  <a:schemeClr val="bg1"/>
                </a:solidFill>
                <a:latin typeface="+mj-lt"/>
              </a:endParaRPr>
            </a:p>
          </p:txBody>
        </p:sp>
        <p:sp>
          <p:nvSpPr>
            <p:cNvPr id="60" name="Rectangle: Rounded Corners 59">
              <a:extLst>
                <a:ext uri="{FF2B5EF4-FFF2-40B4-BE49-F238E27FC236}">
                  <a16:creationId xmlns:a16="http://schemas.microsoft.com/office/drawing/2014/main" id="{1E4943F0-D43D-4B42-BAB7-7969E03E4FAE}"/>
                </a:ext>
              </a:extLst>
            </p:cNvPr>
            <p:cNvSpPr/>
            <p:nvPr/>
          </p:nvSpPr>
          <p:spPr>
            <a:xfrm>
              <a:off x="5345544" y="1967114"/>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latin typeface="+mj-lt"/>
                </a:rPr>
                <a:t>Select child</a:t>
              </a:r>
              <a:endParaRPr lang="en-GB" sz="1100">
                <a:solidFill>
                  <a:schemeClr val="bg1"/>
                </a:solidFill>
                <a:latin typeface="+mj-lt"/>
              </a:endParaRPr>
            </a:p>
          </p:txBody>
        </p:sp>
        <p:sp>
          <p:nvSpPr>
            <p:cNvPr id="61" name="Rectangle: Rounded Corners 60">
              <a:extLst>
                <a:ext uri="{FF2B5EF4-FFF2-40B4-BE49-F238E27FC236}">
                  <a16:creationId xmlns:a16="http://schemas.microsoft.com/office/drawing/2014/main" id="{7F0ED9C8-610E-47C9-B3CD-2CBE476C571C}"/>
                </a:ext>
              </a:extLst>
            </p:cNvPr>
            <p:cNvSpPr/>
            <p:nvPr/>
          </p:nvSpPr>
          <p:spPr>
            <a:xfrm>
              <a:off x="7229589" y="1958701"/>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latin typeface="+mj-lt"/>
                </a:rPr>
                <a:t>Child detail page w/ links</a:t>
              </a:r>
              <a:endParaRPr lang="en-GB" sz="900">
                <a:solidFill>
                  <a:schemeClr val="bg1"/>
                </a:solidFill>
                <a:latin typeface="+mj-lt"/>
              </a:endParaRPr>
            </a:p>
          </p:txBody>
        </p:sp>
        <p:sp>
          <p:nvSpPr>
            <p:cNvPr id="62" name="Rectangle: Rounded Corners 61">
              <a:extLst>
                <a:ext uri="{FF2B5EF4-FFF2-40B4-BE49-F238E27FC236}">
                  <a16:creationId xmlns:a16="http://schemas.microsoft.com/office/drawing/2014/main" id="{ABAFC7ED-8352-4702-828E-FEE02968A836}"/>
                </a:ext>
              </a:extLst>
            </p:cNvPr>
            <p:cNvSpPr/>
            <p:nvPr/>
          </p:nvSpPr>
          <p:spPr>
            <a:xfrm>
              <a:off x="9020350" y="1967114"/>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latin typeface="+mj-lt"/>
                </a:rPr>
                <a:t>Detail page of linked person</a:t>
              </a:r>
              <a:endParaRPr lang="en-GB" sz="900">
                <a:solidFill>
                  <a:schemeClr val="bg1"/>
                </a:solidFill>
                <a:latin typeface="+mj-lt"/>
              </a:endParaRPr>
            </a:p>
          </p:txBody>
        </p:sp>
        <p:sp>
          <p:nvSpPr>
            <p:cNvPr id="63" name="Arc 62">
              <a:extLst>
                <a:ext uri="{FF2B5EF4-FFF2-40B4-BE49-F238E27FC236}">
                  <a16:creationId xmlns:a16="http://schemas.microsoft.com/office/drawing/2014/main" id="{5F3F5EE4-BAD0-4C0F-BE06-8B22C6E35F1C}"/>
                </a:ext>
              </a:extLst>
            </p:cNvPr>
            <p:cNvSpPr/>
            <p:nvPr/>
          </p:nvSpPr>
          <p:spPr>
            <a:xfrm rot="10800000">
              <a:off x="5202607"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sp>
          <p:nvSpPr>
            <p:cNvPr id="64" name="Arc 63">
              <a:extLst>
                <a:ext uri="{FF2B5EF4-FFF2-40B4-BE49-F238E27FC236}">
                  <a16:creationId xmlns:a16="http://schemas.microsoft.com/office/drawing/2014/main" id="{FC05E344-5CA1-49E7-8C11-BE6C859FA972}"/>
                </a:ext>
              </a:extLst>
            </p:cNvPr>
            <p:cNvSpPr/>
            <p:nvPr/>
          </p:nvSpPr>
          <p:spPr>
            <a:xfrm>
              <a:off x="6419015" y="1910861"/>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sp>
          <p:nvSpPr>
            <p:cNvPr id="65" name="Arrow: Right 64">
              <a:extLst>
                <a:ext uri="{FF2B5EF4-FFF2-40B4-BE49-F238E27FC236}">
                  <a16:creationId xmlns:a16="http://schemas.microsoft.com/office/drawing/2014/main" id="{BBB09598-ABDC-4246-90B1-73594D63809C}"/>
                </a:ext>
              </a:extLst>
            </p:cNvPr>
            <p:cNvSpPr/>
            <p:nvPr/>
          </p:nvSpPr>
          <p:spPr>
            <a:xfrm>
              <a:off x="4888487"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6" name="Arrow: Right 65">
              <a:extLst>
                <a:ext uri="{FF2B5EF4-FFF2-40B4-BE49-F238E27FC236}">
                  <a16:creationId xmlns:a16="http://schemas.microsoft.com/office/drawing/2014/main" id="{4009564C-AC21-4442-B9FF-EA984750ED7F}"/>
                </a:ext>
              </a:extLst>
            </p:cNvPr>
            <p:cNvSpPr/>
            <p:nvPr/>
          </p:nvSpPr>
          <p:spPr>
            <a:xfrm>
              <a:off x="6935131"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7" name="Arrow: Right 66">
              <a:extLst>
                <a:ext uri="{FF2B5EF4-FFF2-40B4-BE49-F238E27FC236}">
                  <a16:creationId xmlns:a16="http://schemas.microsoft.com/office/drawing/2014/main" id="{A8709EA3-ABAE-47C2-966A-6C848320C867}"/>
                </a:ext>
              </a:extLst>
            </p:cNvPr>
            <p:cNvSpPr/>
            <p:nvPr/>
          </p:nvSpPr>
          <p:spPr>
            <a:xfrm>
              <a:off x="8688925" y="2428501"/>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8" name="Arrow: Right 67">
              <a:extLst>
                <a:ext uri="{FF2B5EF4-FFF2-40B4-BE49-F238E27FC236}">
                  <a16:creationId xmlns:a16="http://schemas.microsoft.com/office/drawing/2014/main" id="{129C5099-7760-4444-A5BB-529A280405DE}"/>
                </a:ext>
              </a:extLst>
            </p:cNvPr>
            <p:cNvSpPr/>
            <p:nvPr/>
          </p:nvSpPr>
          <p:spPr>
            <a:xfrm>
              <a:off x="3105164" y="2402722"/>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sp>
        <p:nvSpPr>
          <p:cNvPr id="44" name="TextBox 43">
            <a:extLst>
              <a:ext uri="{FF2B5EF4-FFF2-40B4-BE49-F238E27FC236}">
                <a16:creationId xmlns:a16="http://schemas.microsoft.com/office/drawing/2014/main" id="{D476C147-67FC-4A88-A0E3-78DBD8B0958A}"/>
              </a:ext>
            </a:extLst>
          </p:cNvPr>
          <p:cNvSpPr txBox="1"/>
          <p:nvPr/>
        </p:nvSpPr>
        <p:spPr>
          <a:xfrm>
            <a:off x="4811772" y="916988"/>
            <a:ext cx="2453191" cy="276999"/>
          </a:xfrm>
          <a:prstGeom prst="rect">
            <a:avLst/>
          </a:prstGeom>
          <a:noFill/>
        </p:spPr>
        <p:txBody>
          <a:bodyPr wrap="square" lIns="0" tIns="0" rIns="0" bIns="0" rtlCol="0">
            <a:spAutoFit/>
          </a:bodyPr>
          <a:lstStyle/>
          <a:p>
            <a:r>
              <a:rPr lang="en-US" b="1">
                <a:latin typeface="+mj-lt"/>
              </a:rPr>
              <a:t>Direct quotation</a:t>
            </a:r>
            <a:endParaRPr lang="en-GB" b="1">
              <a:latin typeface="+mj-lt"/>
            </a:endParaRPr>
          </a:p>
        </p:txBody>
      </p:sp>
      <p:sp>
        <p:nvSpPr>
          <p:cNvPr id="47" name="TextBox 46">
            <a:extLst>
              <a:ext uri="{FF2B5EF4-FFF2-40B4-BE49-F238E27FC236}">
                <a16:creationId xmlns:a16="http://schemas.microsoft.com/office/drawing/2014/main" id="{49D066ED-48FC-4BC2-B7E2-BB24A2495567}"/>
              </a:ext>
            </a:extLst>
          </p:cNvPr>
          <p:cNvSpPr txBox="1"/>
          <p:nvPr/>
        </p:nvSpPr>
        <p:spPr>
          <a:xfrm>
            <a:off x="744647" y="916988"/>
            <a:ext cx="1572171" cy="276999"/>
          </a:xfrm>
          <a:prstGeom prst="rect">
            <a:avLst/>
          </a:prstGeom>
          <a:noFill/>
        </p:spPr>
        <p:txBody>
          <a:bodyPr wrap="square" lIns="0" tIns="0" rIns="0" bIns="0" rtlCol="0">
            <a:spAutoFit/>
          </a:bodyPr>
          <a:lstStyle/>
          <a:p>
            <a:r>
              <a:rPr lang="en-US" b="1">
                <a:latin typeface="+mj-lt"/>
              </a:rPr>
              <a:t>Learning</a:t>
            </a:r>
            <a:endParaRPr lang="en-GB" b="1">
              <a:latin typeface="+mj-lt"/>
            </a:endParaRPr>
          </a:p>
        </p:txBody>
      </p:sp>
      <p:grpSp>
        <p:nvGrpSpPr>
          <p:cNvPr id="53" name="Group 52">
            <a:extLst>
              <a:ext uri="{FF2B5EF4-FFF2-40B4-BE49-F238E27FC236}">
                <a16:creationId xmlns:a16="http://schemas.microsoft.com/office/drawing/2014/main" id="{94A33AAD-CDD6-476F-80CD-7CBD74B37657}"/>
              </a:ext>
            </a:extLst>
          </p:cNvPr>
          <p:cNvGrpSpPr/>
          <p:nvPr/>
        </p:nvGrpSpPr>
        <p:grpSpPr>
          <a:xfrm>
            <a:off x="744646" y="6064209"/>
            <a:ext cx="10622916" cy="641597"/>
            <a:chOff x="744646" y="5745843"/>
            <a:chExt cx="10622916" cy="641597"/>
          </a:xfrm>
        </p:grpSpPr>
        <p:sp>
          <p:nvSpPr>
            <p:cNvPr id="83" name="TextBox 82">
              <a:extLst>
                <a:ext uri="{FF2B5EF4-FFF2-40B4-BE49-F238E27FC236}">
                  <a16:creationId xmlns:a16="http://schemas.microsoft.com/office/drawing/2014/main" id="{A3335F92-6836-4802-B09B-1FEE724FDB77}"/>
                </a:ext>
              </a:extLst>
            </p:cNvPr>
            <p:cNvSpPr txBox="1"/>
            <p:nvPr/>
          </p:nvSpPr>
          <p:spPr>
            <a:xfrm>
              <a:off x="1092044" y="5874479"/>
              <a:ext cx="10171222" cy="512961"/>
            </a:xfrm>
            <a:prstGeom prst="rect">
              <a:avLst/>
            </a:prstGeom>
            <a:noFill/>
          </p:spPr>
          <p:txBody>
            <a:bodyPr wrap="square" lIns="0" tIns="0" rIns="0" bIns="0" rtlCol="0">
              <a:spAutoFit/>
            </a:bodyPr>
            <a:lstStyle/>
            <a:p>
              <a:pPr lvl="0">
                <a:lnSpc>
                  <a:spcPts val="2000"/>
                </a:lnSpc>
              </a:pPr>
              <a:r>
                <a:rPr lang="en-US" sz="2000" b="1">
                  <a:solidFill>
                    <a:prstClr val="black"/>
                  </a:solidFill>
                  <a:latin typeface="Gill Sans MT"/>
                </a:rPr>
                <a:t>Conclusion:</a:t>
              </a:r>
              <a:r>
                <a:rPr lang="en-US" sz="2000">
                  <a:solidFill>
                    <a:prstClr val="black"/>
                  </a:solidFill>
                  <a:latin typeface="Gill Sans MT"/>
                </a:rPr>
                <a:t> Social workers recognised that the lack of linked relationships in the CMS did not support user journey 2</a:t>
              </a:r>
              <a:endParaRPr lang="en-GB" sz="2000">
                <a:solidFill>
                  <a:prstClr val="black"/>
                </a:solidFill>
                <a:latin typeface="Gill Sans MT"/>
              </a:endParaRPr>
            </a:p>
          </p:txBody>
        </p:sp>
        <p:sp>
          <p:nvSpPr>
            <p:cNvPr id="84" name="Isosceles Triangle 83">
              <a:extLst>
                <a:ext uri="{FF2B5EF4-FFF2-40B4-BE49-F238E27FC236}">
                  <a16:creationId xmlns:a16="http://schemas.microsoft.com/office/drawing/2014/main" id="{4225B036-86F1-42A8-A5E7-B43868259CAA}"/>
                </a:ext>
              </a:extLst>
            </p:cNvPr>
            <p:cNvSpPr/>
            <p:nvPr/>
          </p:nvSpPr>
          <p:spPr>
            <a:xfrm rot="5400000">
              <a:off x="632379" y="6006489"/>
              <a:ext cx="451437" cy="226904"/>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5" name="Straight Connector 84">
              <a:extLst>
                <a:ext uri="{FF2B5EF4-FFF2-40B4-BE49-F238E27FC236}">
                  <a16:creationId xmlns:a16="http://schemas.microsoft.com/office/drawing/2014/main" id="{B9FB9E59-EC2F-4F50-984F-E4589F4BA742}"/>
                </a:ext>
              </a:extLst>
            </p:cNvPr>
            <p:cNvCxnSpPr>
              <a:cxnSpLocks/>
            </p:cNvCxnSpPr>
            <p:nvPr/>
          </p:nvCxnSpPr>
          <p:spPr>
            <a:xfrm>
              <a:off x="744647" y="5745843"/>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60372391-3128-4779-BBE2-23B97ADCB7E0}"/>
              </a:ext>
            </a:extLst>
          </p:cNvPr>
          <p:cNvGrpSpPr/>
          <p:nvPr/>
        </p:nvGrpSpPr>
        <p:grpSpPr>
          <a:xfrm>
            <a:off x="744645" y="4281205"/>
            <a:ext cx="10458670" cy="1294281"/>
            <a:chOff x="744645" y="4325809"/>
            <a:chExt cx="10458670" cy="1294281"/>
          </a:xfrm>
        </p:grpSpPr>
        <p:sp>
          <p:nvSpPr>
            <p:cNvPr id="54" name="Arrow: Pentagon 53">
              <a:extLst>
                <a:ext uri="{FF2B5EF4-FFF2-40B4-BE49-F238E27FC236}">
                  <a16:creationId xmlns:a16="http://schemas.microsoft.com/office/drawing/2014/main" id="{B1C46FB9-D758-423B-8E16-6CFDE99A9F9D}"/>
                </a:ext>
              </a:extLst>
            </p:cNvPr>
            <p:cNvSpPr/>
            <p:nvPr/>
          </p:nvSpPr>
          <p:spPr>
            <a:xfrm>
              <a:off x="4175757" y="4325809"/>
              <a:ext cx="7027558" cy="1278951"/>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“It depends on the case but generally waiting 24hrs is not worth it because I could find out the information myself” </a:t>
              </a:r>
            </a:p>
          </p:txBody>
        </p:sp>
        <p:sp>
          <p:nvSpPr>
            <p:cNvPr id="55" name="Arrow: Pentagon 54">
              <a:extLst>
                <a:ext uri="{FF2B5EF4-FFF2-40B4-BE49-F238E27FC236}">
                  <a16:creationId xmlns:a16="http://schemas.microsoft.com/office/drawing/2014/main" id="{46CFD24A-80E8-4776-A441-0ED49EE1F03C}"/>
                </a:ext>
              </a:extLst>
            </p:cNvPr>
            <p:cNvSpPr/>
            <p:nvPr/>
          </p:nvSpPr>
          <p:spPr>
            <a:xfrm>
              <a:off x="744645" y="4325809"/>
              <a:ext cx="4004276" cy="1278952"/>
            </a:xfrm>
            <a:prstGeom prst="homePlate">
              <a:avLst>
                <a:gd name="adj" fmla="val 29368"/>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felt that a delay of 24hrs to see newly linked individuals could impair their work**</a:t>
              </a:r>
            </a:p>
            <a:p>
              <a:endParaRPr lang="en-US">
                <a:solidFill>
                  <a:schemeClr val="bg1"/>
                </a:solidFill>
                <a:latin typeface="+mj-lt"/>
              </a:endParaRPr>
            </a:p>
          </p:txBody>
        </p:sp>
        <p:grpSp>
          <p:nvGrpSpPr>
            <p:cNvPr id="86" name="Group 85">
              <a:extLst>
                <a:ext uri="{FF2B5EF4-FFF2-40B4-BE49-F238E27FC236}">
                  <a16:creationId xmlns:a16="http://schemas.microsoft.com/office/drawing/2014/main" id="{3A3B40C6-6CF2-4B65-98FF-D6838934D728}"/>
                </a:ext>
              </a:extLst>
            </p:cNvPr>
            <p:cNvGrpSpPr/>
            <p:nvPr/>
          </p:nvGrpSpPr>
          <p:grpSpPr>
            <a:xfrm>
              <a:off x="776664" y="5310425"/>
              <a:ext cx="3164920" cy="309665"/>
              <a:chOff x="770043" y="5115872"/>
              <a:chExt cx="3164920" cy="309665"/>
            </a:xfrm>
          </p:grpSpPr>
          <p:grpSp>
            <p:nvGrpSpPr>
              <p:cNvPr id="87" name="Group 86">
                <a:extLst>
                  <a:ext uri="{FF2B5EF4-FFF2-40B4-BE49-F238E27FC236}">
                    <a16:creationId xmlns:a16="http://schemas.microsoft.com/office/drawing/2014/main" id="{CEAEC6F6-2436-466F-9F2F-53BC65B2D289}"/>
                  </a:ext>
                </a:extLst>
              </p:cNvPr>
              <p:cNvGrpSpPr/>
              <p:nvPr/>
            </p:nvGrpSpPr>
            <p:grpSpPr>
              <a:xfrm>
                <a:off x="770043" y="5115872"/>
                <a:ext cx="1202482" cy="309665"/>
                <a:chOff x="-1954957" y="2386323"/>
                <a:chExt cx="2519680" cy="695117"/>
              </a:xfrm>
            </p:grpSpPr>
            <p:pic>
              <p:nvPicPr>
                <p:cNvPr id="89" name="Graphic 88" descr="Female Profile">
                  <a:extLst>
                    <a:ext uri="{FF2B5EF4-FFF2-40B4-BE49-F238E27FC236}">
                      <a16:creationId xmlns:a16="http://schemas.microsoft.com/office/drawing/2014/main" id="{0188AA45-FFF5-4D23-91AA-D9032A50BCD3}"/>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90" name="Graphic 89" descr="Female Profile">
                  <a:extLst>
                    <a:ext uri="{FF2B5EF4-FFF2-40B4-BE49-F238E27FC236}">
                      <a16:creationId xmlns:a16="http://schemas.microsoft.com/office/drawing/2014/main" id="{E129C2C4-63F6-4AE3-8177-37771BFC0858}"/>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8581" y="2386323"/>
                  <a:ext cx="695117" cy="695117"/>
                </a:xfrm>
                <a:prstGeom prst="rect">
                  <a:avLst/>
                </a:prstGeom>
              </p:spPr>
            </p:pic>
            <p:pic>
              <p:nvPicPr>
                <p:cNvPr id="91" name="Graphic 90" descr="Female Profile">
                  <a:extLst>
                    <a:ext uri="{FF2B5EF4-FFF2-40B4-BE49-F238E27FC236}">
                      <a16:creationId xmlns:a16="http://schemas.microsoft.com/office/drawing/2014/main" id="{058CFC00-EC72-4823-B902-07A29E669BAD}"/>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92" name="Graphic 91" descr="Female Profile">
                  <a:extLst>
                    <a:ext uri="{FF2B5EF4-FFF2-40B4-BE49-F238E27FC236}">
                      <a16:creationId xmlns:a16="http://schemas.microsoft.com/office/drawing/2014/main" id="{AC6145E1-D967-4BEB-A963-9996514D1CC3}"/>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394" y="2386323"/>
                  <a:ext cx="695117" cy="695117"/>
                </a:xfrm>
                <a:prstGeom prst="rect">
                  <a:avLst/>
                </a:prstGeom>
              </p:spPr>
            </p:pic>
          </p:grpSp>
          <p:sp>
            <p:nvSpPr>
              <p:cNvPr id="88" name="TextBox 87">
                <a:extLst>
                  <a:ext uri="{FF2B5EF4-FFF2-40B4-BE49-F238E27FC236}">
                    <a16:creationId xmlns:a16="http://schemas.microsoft.com/office/drawing/2014/main" id="{7681E153-09EA-45E5-8BAF-A9F8144C5C40}"/>
                  </a:ext>
                </a:extLst>
              </p:cNvPr>
              <p:cNvSpPr txBox="1"/>
              <p:nvPr/>
            </p:nvSpPr>
            <p:spPr>
              <a:xfrm>
                <a:off x="1931039" y="513220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grpSp>
        <p:nvGrpSpPr>
          <p:cNvPr id="26" name="Group 25">
            <a:extLst>
              <a:ext uri="{FF2B5EF4-FFF2-40B4-BE49-F238E27FC236}">
                <a16:creationId xmlns:a16="http://schemas.microsoft.com/office/drawing/2014/main" id="{F42319C4-7066-408A-8EB7-67736C56ECF3}"/>
              </a:ext>
            </a:extLst>
          </p:cNvPr>
          <p:cNvGrpSpPr/>
          <p:nvPr/>
        </p:nvGrpSpPr>
        <p:grpSpPr>
          <a:xfrm>
            <a:off x="744647" y="2899002"/>
            <a:ext cx="10458670" cy="1278952"/>
            <a:chOff x="744647" y="3459698"/>
            <a:chExt cx="10458670" cy="1278952"/>
          </a:xfrm>
        </p:grpSpPr>
        <p:sp>
          <p:nvSpPr>
            <p:cNvPr id="9" name="Arrow: Pentagon 8">
              <a:extLst>
                <a:ext uri="{FF2B5EF4-FFF2-40B4-BE49-F238E27FC236}">
                  <a16:creationId xmlns:a16="http://schemas.microsoft.com/office/drawing/2014/main" id="{E89D2ECA-F7E5-48D7-BB18-FBBAF8477CA8}"/>
                </a:ext>
              </a:extLst>
            </p:cNvPr>
            <p:cNvSpPr/>
            <p:nvPr/>
          </p:nvSpPr>
          <p:spPr>
            <a:xfrm>
              <a:off x="4175759" y="3459698"/>
              <a:ext cx="7027558" cy="1278951"/>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“Number of people linked by MASH is random. Sometimes serious cases don’t have a lot of people linked… Dad is very often an important individual missing in the picture”  </a:t>
              </a:r>
            </a:p>
          </p:txBody>
        </p:sp>
        <p:sp>
          <p:nvSpPr>
            <p:cNvPr id="8" name="Arrow: Pentagon 7">
              <a:extLst>
                <a:ext uri="{FF2B5EF4-FFF2-40B4-BE49-F238E27FC236}">
                  <a16:creationId xmlns:a16="http://schemas.microsoft.com/office/drawing/2014/main" id="{AFD790A4-D9D7-4959-9FEA-197387383B1C}"/>
                </a:ext>
              </a:extLst>
            </p:cNvPr>
            <p:cNvSpPr/>
            <p:nvPr/>
          </p:nvSpPr>
          <p:spPr>
            <a:xfrm>
              <a:off x="744647" y="3459698"/>
              <a:ext cx="4004276" cy="1278952"/>
            </a:xfrm>
            <a:prstGeom prst="homePlate">
              <a:avLst>
                <a:gd name="adj" fmla="val 29368"/>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felt they couldn’t rely on key individuals within a family being linked to a child</a:t>
              </a:r>
            </a:p>
            <a:p>
              <a:endParaRPr lang="en-US">
                <a:solidFill>
                  <a:schemeClr val="bg1"/>
                </a:solidFill>
                <a:latin typeface="+mj-lt"/>
              </a:endParaRPr>
            </a:p>
          </p:txBody>
        </p:sp>
      </p:grpSp>
      <p:grpSp>
        <p:nvGrpSpPr>
          <p:cNvPr id="93" name="Group 92">
            <a:extLst>
              <a:ext uri="{FF2B5EF4-FFF2-40B4-BE49-F238E27FC236}">
                <a16:creationId xmlns:a16="http://schemas.microsoft.com/office/drawing/2014/main" id="{E7612430-DD20-4228-8228-992C539654F4}"/>
              </a:ext>
            </a:extLst>
          </p:cNvPr>
          <p:cNvGrpSpPr/>
          <p:nvPr/>
        </p:nvGrpSpPr>
        <p:grpSpPr>
          <a:xfrm>
            <a:off x="776664" y="3875734"/>
            <a:ext cx="3164920" cy="309665"/>
            <a:chOff x="770043" y="5115872"/>
            <a:chExt cx="3164920" cy="309665"/>
          </a:xfrm>
        </p:grpSpPr>
        <p:grpSp>
          <p:nvGrpSpPr>
            <p:cNvPr id="94" name="Group 93">
              <a:extLst>
                <a:ext uri="{FF2B5EF4-FFF2-40B4-BE49-F238E27FC236}">
                  <a16:creationId xmlns:a16="http://schemas.microsoft.com/office/drawing/2014/main" id="{46864DA8-2FF9-4218-8216-58C0E492CDC4}"/>
                </a:ext>
              </a:extLst>
            </p:cNvPr>
            <p:cNvGrpSpPr/>
            <p:nvPr/>
          </p:nvGrpSpPr>
          <p:grpSpPr>
            <a:xfrm>
              <a:off x="770043" y="5115872"/>
              <a:ext cx="1202482" cy="309665"/>
              <a:chOff x="-1954957" y="2386323"/>
              <a:chExt cx="2519680" cy="695117"/>
            </a:xfrm>
          </p:grpSpPr>
          <p:pic>
            <p:nvPicPr>
              <p:cNvPr id="96" name="Graphic 95" descr="Female Profile">
                <a:extLst>
                  <a:ext uri="{FF2B5EF4-FFF2-40B4-BE49-F238E27FC236}">
                    <a16:creationId xmlns:a16="http://schemas.microsoft.com/office/drawing/2014/main" id="{1DB59747-00C9-4914-AA0B-3E96234AB304}"/>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97" name="Graphic 96" descr="Female Profile">
                <a:extLst>
                  <a:ext uri="{FF2B5EF4-FFF2-40B4-BE49-F238E27FC236}">
                    <a16:creationId xmlns:a16="http://schemas.microsoft.com/office/drawing/2014/main" id="{7097A2C3-7FF9-4715-833E-DF711764CA07}"/>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8581" y="2386323"/>
                <a:ext cx="695117" cy="695117"/>
              </a:xfrm>
              <a:prstGeom prst="rect">
                <a:avLst/>
              </a:prstGeom>
            </p:spPr>
          </p:pic>
          <p:pic>
            <p:nvPicPr>
              <p:cNvPr id="98" name="Graphic 97" descr="Female Profile">
                <a:extLst>
                  <a:ext uri="{FF2B5EF4-FFF2-40B4-BE49-F238E27FC236}">
                    <a16:creationId xmlns:a16="http://schemas.microsoft.com/office/drawing/2014/main" id="{05E62526-7B8E-411D-80E8-ADEBCEF79DBB}"/>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99" name="Graphic 98" descr="Female Profile">
                <a:extLst>
                  <a:ext uri="{FF2B5EF4-FFF2-40B4-BE49-F238E27FC236}">
                    <a16:creationId xmlns:a16="http://schemas.microsoft.com/office/drawing/2014/main" id="{A8A7C470-79A7-434D-9CBF-7F03F91349E8}"/>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394" y="2386323"/>
                <a:ext cx="695117" cy="695117"/>
              </a:xfrm>
              <a:prstGeom prst="rect">
                <a:avLst/>
              </a:prstGeom>
            </p:spPr>
          </p:pic>
        </p:grpSp>
        <p:sp>
          <p:nvSpPr>
            <p:cNvPr id="95" name="TextBox 94">
              <a:extLst>
                <a:ext uri="{FF2B5EF4-FFF2-40B4-BE49-F238E27FC236}">
                  <a16:creationId xmlns:a16="http://schemas.microsoft.com/office/drawing/2014/main" id="{BD12D8F1-E36C-4E54-8852-4A8F91DCD1B4}"/>
                </a:ext>
              </a:extLst>
            </p:cNvPr>
            <p:cNvSpPr txBox="1"/>
            <p:nvPr/>
          </p:nvSpPr>
          <p:spPr>
            <a:xfrm>
              <a:off x="1931039" y="513220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nvGrpSpPr>
          <p:cNvPr id="6" name="Group 5">
            <a:extLst>
              <a:ext uri="{FF2B5EF4-FFF2-40B4-BE49-F238E27FC236}">
                <a16:creationId xmlns:a16="http://schemas.microsoft.com/office/drawing/2014/main" id="{497825AC-A326-41BA-B36B-DB860A12DCE9}"/>
              </a:ext>
            </a:extLst>
          </p:cNvPr>
          <p:cNvGrpSpPr/>
          <p:nvPr/>
        </p:nvGrpSpPr>
        <p:grpSpPr>
          <a:xfrm>
            <a:off x="744647" y="1206611"/>
            <a:ext cx="10458671" cy="1596586"/>
            <a:chOff x="744647" y="1206611"/>
            <a:chExt cx="10458671" cy="1596586"/>
          </a:xfrm>
        </p:grpSpPr>
        <p:grpSp>
          <p:nvGrpSpPr>
            <p:cNvPr id="2" name="Group 1">
              <a:extLst>
                <a:ext uri="{FF2B5EF4-FFF2-40B4-BE49-F238E27FC236}">
                  <a16:creationId xmlns:a16="http://schemas.microsoft.com/office/drawing/2014/main" id="{28AFD354-7134-4CA5-8980-DE307851CC06}"/>
                </a:ext>
              </a:extLst>
            </p:cNvPr>
            <p:cNvGrpSpPr/>
            <p:nvPr/>
          </p:nvGrpSpPr>
          <p:grpSpPr>
            <a:xfrm>
              <a:off x="744647" y="1206611"/>
              <a:ext cx="10458671" cy="1591180"/>
              <a:chOff x="744647" y="1206610"/>
              <a:chExt cx="10458671" cy="1679821"/>
            </a:xfrm>
          </p:grpSpPr>
          <p:sp>
            <p:nvSpPr>
              <p:cNvPr id="7" name="Arrow: Pentagon 6">
                <a:extLst>
                  <a:ext uri="{FF2B5EF4-FFF2-40B4-BE49-F238E27FC236}">
                    <a16:creationId xmlns:a16="http://schemas.microsoft.com/office/drawing/2014/main" id="{E20A75F3-464A-4402-9D6E-611A2D6B0618}"/>
                  </a:ext>
                </a:extLst>
              </p:cNvPr>
              <p:cNvSpPr/>
              <p:nvPr/>
            </p:nvSpPr>
            <p:spPr>
              <a:xfrm>
                <a:off x="4175760" y="1206610"/>
                <a:ext cx="7027558" cy="1679821"/>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lnSpc>
                    <a:spcPct val="150000"/>
                  </a:lnSpc>
                </a:pPr>
                <a:r>
                  <a:rPr lang="en-US" i="1">
                    <a:solidFill>
                      <a:schemeClr val="tx1"/>
                    </a:solidFill>
                    <a:latin typeface="+mj-lt"/>
                  </a:rPr>
                  <a:t>“It is done patchily”</a:t>
                </a:r>
              </a:p>
              <a:p>
                <a:pPr marL="630238"/>
                <a:r>
                  <a:rPr lang="en-US" i="1">
                    <a:solidFill>
                      <a:schemeClr val="tx1"/>
                    </a:solidFill>
                    <a:latin typeface="+mj-lt"/>
                  </a:rPr>
                  <a:t>“I used to do a lot of linking in the previous system, don’t feel so comfortable doing it in </a:t>
                </a:r>
                <a:r>
                  <a:rPr lang="en-US" i="1" err="1">
                    <a:solidFill>
                      <a:schemeClr val="tx1"/>
                    </a:solidFill>
                    <a:latin typeface="+mj-lt"/>
                  </a:rPr>
                  <a:t>LiquidLogic</a:t>
                </a:r>
                <a:r>
                  <a:rPr lang="en-US" i="1">
                    <a:solidFill>
                      <a:schemeClr val="tx1"/>
                    </a:solidFill>
                    <a:latin typeface="+mj-lt"/>
                  </a:rPr>
                  <a:t>” </a:t>
                </a:r>
              </a:p>
              <a:p>
                <a:pPr marL="630238">
                  <a:lnSpc>
                    <a:spcPct val="150000"/>
                  </a:lnSpc>
                </a:pPr>
                <a:r>
                  <a:rPr lang="en-US" i="1">
                    <a:solidFill>
                      <a:schemeClr val="tx1"/>
                    </a:solidFill>
                    <a:latin typeface="+mj-lt"/>
                  </a:rPr>
                  <a:t>“One challenge is adding people without DOB and address” </a:t>
                </a:r>
              </a:p>
            </p:txBody>
          </p:sp>
          <p:sp>
            <p:nvSpPr>
              <p:cNvPr id="5" name="Arrow: Pentagon 4">
                <a:extLst>
                  <a:ext uri="{FF2B5EF4-FFF2-40B4-BE49-F238E27FC236}">
                    <a16:creationId xmlns:a16="http://schemas.microsoft.com/office/drawing/2014/main" id="{5D628E63-6E22-450C-B126-A738B9047BC6}"/>
                  </a:ext>
                </a:extLst>
              </p:cNvPr>
              <p:cNvSpPr/>
              <p:nvPr/>
            </p:nvSpPr>
            <p:spPr>
              <a:xfrm>
                <a:off x="744647" y="1206610"/>
                <a:ext cx="4004276" cy="1679821"/>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do not use the linking relationship function consistently in their Case Management System for different reasons</a:t>
                </a:r>
              </a:p>
              <a:p>
                <a:endParaRPr lang="en-US">
                  <a:solidFill>
                    <a:schemeClr val="bg1"/>
                  </a:solidFill>
                  <a:latin typeface="+mj-lt"/>
                </a:endParaRPr>
              </a:p>
            </p:txBody>
          </p:sp>
        </p:grpSp>
        <p:grpSp>
          <p:nvGrpSpPr>
            <p:cNvPr id="100" name="Group 99">
              <a:extLst>
                <a:ext uri="{FF2B5EF4-FFF2-40B4-BE49-F238E27FC236}">
                  <a16:creationId xmlns:a16="http://schemas.microsoft.com/office/drawing/2014/main" id="{95988C42-89AE-4EBA-A46C-677A9BB4CED1}"/>
                </a:ext>
              </a:extLst>
            </p:cNvPr>
            <p:cNvGrpSpPr/>
            <p:nvPr/>
          </p:nvGrpSpPr>
          <p:grpSpPr>
            <a:xfrm>
              <a:off x="776664" y="2493532"/>
              <a:ext cx="3158127" cy="309665"/>
              <a:chOff x="770043" y="5115872"/>
              <a:chExt cx="3158127" cy="309665"/>
            </a:xfrm>
          </p:grpSpPr>
          <p:grpSp>
            <p:nvGrpSpPr>
              <p:cNvPr id="101" name="Group 100">
                <a:extLst>
                  <a:ext uri="{FF2B5EF4-FFF2-40B4-BE49-F238E27FC236}">
                    <a16:creationId xmlns:a16="http://schemas.microsoft.com/office/drawing/2014/main" id="{A7458303-D3F1-44B1-9CE2-3653C77128EE}"/>
                  </a:ext>
                </a:extLst>
              </p:cNvPr>
              <p:cNvGrpSpPr/>
              <p:nvPr/>
            </p:nvGrpSpPr>
            <p:grpSpPr>
              <a:xfrm>
                <a:off x="770043" y="5115872"/>
                <a:ext cx="1202482" cy="309665"/>
                <a:chOff x="-1954957" y="2386323"/>
                <a:chExt cx="2519680" cy="695117"/>
              </a:xfrm>
            </p:grpSpPr>
            <p:pic>
              <p:nvPicPr>
                <p:cNvPr id="103" name="Graphic 102" descr="Female Profile">
                  <a:extLst>
                    <a:ext uri="{FF2B5EF4-FFF2-40B4-BE49-F238E27FC236}">
                      <a16:creationId xmlns:a16="http://schemas.microsoft.com/office/drawing/2014/main" id="{059694C5-6F1B-4817-9743-190F286DE69B}"/>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46769" y="2386323"/>
                  <a:ext cx="695117" cy="695117"/>
                </a:xfrm>
                <a:prstGeom prst="rect">
                  <a:avLst/>
                </a:prstGeom>
              </p:spPr>
            </p:pic>
            <p:pic>
              <p:nvPicPr>
                <p:cNvPr id="104" name="Graphic 103" descr="Female Profile">
                  <a:extLst>
                    <a:ext uri="{FF2B5EF4-FFF2-40B4-BE49-F238E27FC236}">
                      <a16:creationId xmlns:a16="http://schemas.microsoft.com/office/drawing/2014/main" id="{7CD1EC5E-EF99-4EE0-865C-537B39B0E6E8}"/>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581" y="2386323"/>
                  <a:ext cx="695117" cy="695117"/>
                </a:xfrm>
                <a:prstGeom prst="rect">
                  <a:avLst/>
                </a:prstGeom>
              </p:spPr>
            </p:pic>
            <p:pic>
              <p:nvPicPr>
                <p:cNvPr id="105" name="Graphic 104" descr="Female Profile">
                  <a:extLst>
                    <a:ext uri="{FF2B5EF4-FFF2-40B4-BE49-F238E27FC236}">
                      <a16:creationId xmlns:a16="http://schemas.microsoft.com/office/drawing/2014/main" id="{1C59D539-4E87-448D-92BC-FE5609676701}"/>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106" name="Graphic 105" descr="Female Profile">
                  <a:extLst>
                    <a:ext uri="{FF2B5EF4-FFF2-40B4-BE49-F238E27FC236}">
                      <a16:creationId xmlns:a16="http://schemas.microsoft.com/office/drawing/2014/main" id="{CF20F05B-AA7F-48CD-A710-7F3F2366A36E}"/>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394" y="2386323"/>
                  <a:ext cx="695117" cy="695117"/>
                </a:xfrm>
                <a:prstGeom prst="rect">
                  <a:avLst/>
                </a:prstGeom>
              </p:spPr>
            </p:pic>
          </p:grpSp>
          <p:sp>
            <p:nvSpPr>
              <p:cNvPr id="102" name="TextBox 101">
                <a:extLst>
                  <a:ext uri="{FF2B5EF4-FFF2-40B4-BE49-F238E27FC236}">
                    <a16:creationId xmlns:a16="http://schemas.microsoft.com/office/drawing/2014/main" id="{851E1E5E-013F-4D83-B5CC-C4A3BCA3DA7D}"/>
                  </a:ext>
                </a:extLst>
              </p:cNvPr>
              <p:cNvSpPr txBox="1"/>
              <p:nvPr/>
            </p:nvSpPr>
            <p:spPr>
              <a:xfrm>
                <a:off x="1924246" y="5149307"/>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sp>
        <p:nvSpPr>
          <p:cNvPr id="109" name="TextBox 108">
            <a:extLst>
              <a:ext uri="{FF2B5EF4-FFF2-40B4-BE49-F238E27FC236}">
                <a16:creationId xmlns:a16="http://schemas.microsoft.com/office/drawing/2014/main" id="{D1A3918D-9DE9-4A44-A1E8-CBE66DC5B0A3}"/>
              </a:ext>
            </a:extLst>
          </p:cNvPr>
          <p:cNvSpPr txBox="1"/>
          <p:nvPr/>
        </p:nvSpPr>
        <p:spPr>
          <a:xfrm>
            <a:off x="744645" y="5626094"/>
            <a:ext cx="3171541" cy="169277"/>
          </a:xfrm>
          <a:prstGeom prst="rect">
            <a:avLst/>
          </a:prstGeom>
          <a:noFill/>
        </p:spPr>
        <p:txBody>
          <a:bodyPr wrap="square" lIns="0" tIns="0" rIns="0" bIns="0" rtlCol="0">
            <a:spAutoFit/>
          </a:bodyPr>
          <a:lstStyle/>
          <a:p>
            <a:r>
              <a:rPr lang="en-US" sz="1100">
                <a:latin typeface="+mj-lt"/>
              </a:rPr>
              <a:t>*percentage of social workers</a:t>
            </a:r>
            <a:endParaRPr lang="en-GB" sz="1100" err="1">
              <a:latin typeface="+mj-lt"/>
            </a:endParaRPr>
          </a:p>
        </p:txBody>
      </p:sp>
    </p:spTree>
    <p:extLst>
      <p:ext uri="{BB962C8B-B14F-4D97-AF65-F5344CB8AC3E}">
        <p14:creationId xmlns:p14="http://schemas.microsoft.com/office/powerpoint/2010/main" val="4044742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38</a:t>
            </a:fld>
            <a:endParaRPr lang="en-US"/>
          </a:p>
        </p:txBody>
      </p:sp>
      <p:sp>
        <p:nvSpPr>
          <p:cNvPr id="39" name="Title 1">
            <a:extLst>
              <a:ext uri="{FF2B5EF4-FFF2-40B4-BE49-F238E27FC236}">
                <a16:creationId xmlns:a16="http://schemas.microsoft.com/office/drawing/2014/main" id="{0E237B92-D84D-464A-88FE-E5DAA95C91B6}"/>
              </a:ext>
            </a:extLst>
          </p:cNvPr>
          <p:cNvSpPr txBox="1">
            <a:spLocks/>
          </p:cNvSpPr>
          <p:nvPr/>
        </p:nvSpPr>
        <p:spPr>
          <a:xfrm>
            <a:off x="744646" y="430843"/>
            <a:ext cx="10618471"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err="1"/>
              <a:t>stockport</a:t>
            </a:r>
            <a:r>
              <a:rPr lang="en-US" b="1"/>
              <a:t> r1 findings - How Social workers like to perform a search </a:t>
            </a:r>
            <a:endParaRPr lang="en-GB" b="1"/>
          </a:p>
        </p:txBody>
      </p:sp>
      <p:grpSp>
        <p:nvGrpSpPr>
          <p:cNvPr id="27" name="Group 26">
            <a:extLst>
              <a:ext uri="{FF2B5EF4-FFF2-40B4-BE49-F238E27FC236}">
                <a16:creationId xmlns:a16="http://schemas.microsoft.com/office/drawing/2014/main" id="{BD20032A-F3A0-4755-8730-12346FA9B083}"/>
              </a:ext>
            </a:extLst>
          </p:cNvPr>
          <p:cNvGrpSpPr/>
          <p:nvPr/>
        </p:nvGrpSpPr>
        <p:grpSpPr>
          <a:xfrm>
            <a:off x="744647" y="1198879"/>
            <a:ext cx="10458671" cy="4257042"/>
            <a:chOff x="744647" y="1229359"/>
            <a:chExt cx="10458671" cy="4257042"/>
          </a:xfrm>
        </p:grpSpPr>
        <p:sp>
          <p:nvSpPr>
            <p:cNvPr id="7" name="Arrow: Pentagon 6">
              <a:extLst>
                <a:ext uri="{FF2B5EF4-FFF2-40B4-BE49-F238E27FC236}">
                  <a16:creationId xmlns:a16="http://schemas.microsoft.com/office/drawing/2014/main" id="{E20A75F3-464A-4402-9D6E-611A2D6B0618}"/>
                </a:ext>
              </a:extLst>
            </p:cNvPr>
            <p:cNvSpPr/>
            <p:nvPr/>
          </p:nvSpPr>
          <p:spPr>
            <a:xfrm>
              <a:off x="4175760" y="1609245"/>
              <a:ext cx="7027558" cy="1873585"/>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“You search for the child first and work outwards - this would be the same in all cases and on all systems” </a:t>
              </a:r>
            </a:p>
          </p:txBody>
        </p:sp>
        <p:sp>
          <p:nvSpPr>
            <p:cNvPr id="5" name="Arrow: Pentagon 4">
              <a:extLst>
                <a:ext uri="{FF2B5EF4-FFF2-40B4-BE49-F238E27FC236}">
                  <a16:creationId xmlns:a16="http://schemas.microsoft.com/office/drawing/2014/main" id="{5D628E63-6E22-450C-B126-A738B9047BC6}"/>
                </a:ext>
              </a:extLst>
            </p:cNvPr>
            <p:cNvSpPr/>
            <p:nvPr/>
          </p:nvSpPr>
          <p:spPr>
            <a:xfrm>
              <a:off x="744647" y="1609245"/>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Social workers always searched for the child first</a:t>
              </a:r>
            </a:p>
            <a:p>
              <a:endParaRPr lang="en-US">
                <a:solidFill>
                  <a:schemeClr val="bg1"/>
                </a:solidFill>
                <a:latin typeface="+mj-lt"/>
              </a:endParaRPr>
            </a:p>
          </p:txBody>
        </p:sp>
        <p:grpSp>
          <p:nvGrpSpPr>
            <p:cNvPr id="26" name="Group 25">
              <a:extLst>
                <a:ext uri="{FF2B5EF4-FFF2-40B4-BE49-F238E27FC236}">
                  <a16:creationId xmlns:a16="http://schemas.microsoft.com/office/drawing/2014/main" id="{F42319C4-7066-408A-8EB7-67736C56ECF3}"/>
                </a:ext>
              </a:extLst>
            </p:cNvPr>
            <p:cNvGrpSpPr/>
            <p:nvPr/>
          </p:nvGrpSpPr>
          <p:grpSpPr>
            <a:xfrm>
              <a:off x="744647" y="3612816"/>
              <a:ext cx="10458670" cy="1873585"/>
              <a:chOff x="744647" y="3704256"/>
              <a:chExt cx="10458670" cy="1873585"/>
            </a:xfrm>
          </p:grpSpPr>
          <p:sp>
            <p:nvSpPr>
              <p:cNvPr id="9" name="Arrow: Pentagon 8">
                <a:extLst>
                  <a:ext uri="{FF2B5EF4-FFF2-40B4-BE49-F238E27FC236}">
                    <a16:creationId xmlns:a16="http://schemas.microsoft.com/office/drawing/2014/main" id="{E89D2ECA-F7E5-48D7-BB18-FBBAF8477CA8}"/>
                  </a:ext>
                </a:extLst>
              </p:cNvPr>
              <p:cNvSpPr/>
              <p:nvPr/>
            </p:nvSpPr>
            <p:spPr>
              <a:xfrm>
                <a:off x="4175759" y="3704257"/>
                <a:ext cx="7027558" cy="1873584"/>
              </a:xfrm>
              <a:prstGeom prst="homePlate">
                <a:avLst>
                  <a:gd name="adj" fmla="val 0"/>
                </a:avLst>
              </a:prstGeom>
              <a:no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a:r>
                  <a:rPr lang="en-US" i="1">
                    <a:solidFill>
                      <a:schemeClr val="tx1"/>
                    </a:solidFill>
                    <a:latin typeface="+mj-lt"/>
                  </a:rPr>
                  <a:t>“Easiest would be to put in case ID if [I] know it”</a:t>
                </a:r>
              </a:p>
            </p:txBody>
          </p:sp>
          <p:sp>
            <p:nvSpPr>
              <p:cNvPr id="8" name="Arrow: Pentagon 7">
                <a:extLst>
                  <a:ext uri="{FF2B5EF4-FFF2-40B4-BE49-F238E27FC236}">
                    <a16:creationId xmlns:a16="http://schemas.microsoft.com/office/drawing/2014/main" id="{AFD790A4-D9D7-4959-9FEA-197387383B1C}"/>
                  </a:ext>
                </a:extLst>
              </p:cNvPr>
              <p:cNvSpPr/>
              <p:nvPr/>
            </p:nvSpPr>
            <p:spPr>
              <a:xfrm>
                <a:off x="744647" y="3704256"/>
                <a:ext cx="4004276" cy="1873585"/>
              </a:xfrm>
              <a:prstGeom prst="homePlate">
                <a:avLst>
                  <a:gd name="adj" fmla="val 2438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latin typeface="+mj-lt"/>
                  </a:rPr>
                  <a:t>Half of the social workers preferred to search by case ID, but they recognised it was up to individual preference </a:t>
                </a:r>
              </a:p>
              <a:p>
                <a:endParaRPr lang="en-US">
                  <a:solidFill>
                    <a:schemeClr val="bg1"/>
                  </a:solidFill>
                  <a:latin typeface="+mj-lt"/>
                </a:endParaRPr>
              </a:p>
            </p:txBody>
          </p:sp>
        </p:grpSp>
        <p:sp>
          <p:nvSpPr>
            <p:cNvPr id="44" name="TextBox 43">
              <a:extLst>
                <a:ext uri="{FF2B5EF4-FFF2-40B4-BE49-F238E27FC236}">
                  <a16:creationId xmlns:a16="http://schemas.microsoft.com/office/drawing/2014/main" id="{D476C147-67FC-4A88-A0E3-78DBD8B0958A}"/>
                </a:ext>
              </a:extLst>
            </p:cNvPr>
            <p:cNvSpPr txBox="1"/>
            <p:nvPr/>
          </p:nvSpPr>
          <p:spPr>
            <a:xfrm>
              <a:off x="4811772" y="1229359"/>
              <a:ext cx="2453191" cy="307777"/>
            </a:xfrm>
            <a:prstGeom prst="rect">
              <a:avLst/>
            </a:prstGeom>
            <a:noFill/>
          </p:spPr>
          <p:txBody>
            <a:bodyPr wrap="square" lIns="0" tIns="0" rIns="0" bIns="0" rtlCol="0">
              <a:spAutoFit/>
            </a:bodyPr>
            <a:lstStyle/>
            <a:p>
              <a:r>
                <a:rPr lang="en-US" sz="2000" b="1">
                  <a:latin typeface="+mj-lt"/>
                </a:rPr>
                <a:t>Direct quotation</a:t>
              </a:r>
              <a:endParaRPr lang="en-GB" sz="2000" b="1">
                <a:latin typeface="+mj-lt"/>
              </a:endParaRPr>
            </a:p>
          </p:txBody>
        </p:sp>
        <p:sp>
          <p:nvSpPr>
            <p:cNvPr id="47" name="TextBox 46">
              <a:extLst>
                <a:ext uri="{FF2B5EF4-FFF2-40B4-BE49-F238E27FC236}">
                  <a16:creationId xmlns:a16="http://schemas.microsoft.com/office/drawing/2014/main" id="{49D066ED-48FC-4BC2-B7E2-BB24A2495567}"/>
                </a:ext>
              </a:extLst>
            </p:cNvPr>
            <p:cNvSpPr txBox="1"/>
            <p:nvPr/>
          </p:nvSpPr>
          <p:spPr>
            <a:xfrm>
              <a:off x="744647" y="1229359"/>
              <a:ext cx="1572171" cy="307777"/>
            </a:xfrm>
            <a:prstGeom prst="rect">
              <a:avLst/>
            </a:prstGeom>
            <a:noFill/>
          </p:spPr>
          <p:txBody>
            <a:bodyPr wrap="square" lIns="0" tIns="0" rIns="0" bIns="0" rtlCol="0">
              <a:spAutoFit/>
            </a:bodyPr>
            <a:lstStyle/>
            <a:p>
              <a:r>
                <a:rPr lang="en-US" sz="2000" b="1">
                  <a:latin typeface="+mj-lt"/>
                </a:rPr>
                <a:t>Learning</a:t>
              </a:r>
              <a:endParaRPr lang="en-GB" sz="2000" b="1">
                <a:latin typeface="+mj-lt"/>
              </a:endParaRPr>
            </a:p>
          </p:txBody>
        </p:sp>
      </p:grpSp>
      <p:grpSp>
        <p:nvGrpSpPr>
          <p:cNvPr id="31" name="Group 30">
            <a:extLst>
              <a:ext uri="{FF2B5EF4-FFF2-40B4-BE49-F238E27FC236}">
                <a16:creationId xmlns:a16="http://schemas.microsoft.com/office/drawing/2014/main" id="{9FD860DC-B945-4352-B1BA-F00DAD02F857}"/>
              </a:ext>
            </a:extLst>
          </p:cNvPr>
          <p:cNvGrpSpPr/>
          <p:nvPr/>
        </p:nvGrpSpPr>
        <p:grpSpPr>
          <a:xfrm>
            <a:off x="744646" y="5896944"/>
            <a:ext cx="10622916" cy="700175"/>
            <a:chOff x="744646" y="5645484"/>
            <a:chExt cx="10622916" cy="700175"/>
          </a:xfrm>
        </p:grpSpPr>
        <p:sp>
          <p:nvSpPr>
            <p:cNvPr id="33" name="TextBox 32">
              <a:extLst>
                <a:ext uri="{FF2B5EF4-FFF2-40B4-BE49-F238E27FC236}">
                  <a16:creationId xmlns:a16="http://schemas.microsoft.com/office/drawing/2014/main" id="{1274ECD3-178A-496A-8584-D5C605CE3ADE}"/>
                </a:ext>
              </a:extLst>
            </p:cNvPr>
            <p:cNvSpPr txBox="1"/>
            <p:nvPr/>
          </p:nvSpPr>
          <p:spPr>
            <a:xfrm>
              <a:off x="1092044" y="5937979"/>
              <a:ext cx="10171222" cy="307777"/>
            </a:xfrm>
            <a:prstGeom prst="rect">
              <a:avLst/>
            </a:prstGeom>
            <a:noFill/>
          </p:spPr>
          <p:txBody>
            <a:bodyPr wrap="square" lIns="0" tIns="0" rIns="0" bIns="0" rtlCol="0">
              <a:spAutoFit/>
            </a:bodyPr>
            <a:lstStyle/>
            <a:p>
              <a:pPr lvl="0"/>
              <a:r>
                <a:rPr lang="en-US" sz="2000" b="1">
                  <a:solidFill>
                    <a:prstClr val="black"/>
                  </a:solidFill>
                  <a:latin typeface="Gill Sans MT"/>
                </a:rPr>
                <a:t>Conclusion: </a:t>
              </a:r>
              <a:r>
                <a:rPr lang="en-US" sz="2000">
                  <a:solidFill>
                    <a:prstClr val="black"/>
                  </a:solidFill>
                  <a:latin typeface="Gill Sans MT"/>
                </a:rPr>
                <a:t>Social workers did not have a definite preference on how to perform a search</a:t>
              </a:r>
              <a:endParaRPr lang="en-GB" sz="2000">
                <a:solidFill>
                  <a:prstClr val="black"/>
                </a:solidFill>
                <a:latin typeface="Gill Sans MT"/>
              </a:endParaRPr>
            </a:p>
          </p:txBody>
        </p:sp>
        <p:sp>
          <p:nvSpPr>
            <p:cNvPr id="35" name="Isosceles Triangle 34">
              <a:extLst>
                <a:ext uri="{FF2B5EF4-FFF2-40B4-BE49-F238E27FC236}">
                  <a16:creationId xmlns:a16="http://schemas.microsoft.com/office/drawing/2014/main" id="{105B75EC-9C47-42D3-8FF8-68E0B6C9A9C1}"/>
                </a:ext>
              </a:extLst>
            </p:cNvPr>
            <p:cNvSpPr/>
            <p:nvPr/>
          </p:nvSpPr>
          <p:spPr>
            <a:xfrm rot="5400000">
              <a:off x="632379" y="6006489"/>
              <a:ext cx="451437" cy="226904"/>
            </a:xfrm>
            <a:prstGeom prst="triangle">
              <a:avLst>
                <a:gd name="adj" fmla="val 50512"/>
              </a:avLst>
            </a:prstGeom>
            <a:solidFill>
              <a:srgbClr val="404F6D"/>
            </a:solidFill>
            <a:ln>
              <a:solidFill>
                <a:srgbClr val="404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8F21766F-8B1F-451F-B2A3-3364E098ADD7}"/>
                </a:ext>
              </a:extLst>
            </p:cNvPr>
            <p:cNvCxnSpPr>
              <a:cxnSpLocks/>
            </p:cNvCxnSpPr>
            <p:nvPr/>
          </p:nvCxnSpPr>
          <p:spPr>
            <a:xfrm>
              <a:off x="744647" y="564548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FD45FE82-7930-421E-8356-01A4E4D352D5}"/>
              </a:ext>
            </a:extLst>
          </p:cNvPr>
          <p:cNvSpPr txBox="1"/>
          <p:nvPr/>
        </p:nvSpPr>
        <p:spPr>
          <a:xfrm>
            <a:off x="770043" y="5475911"/>
            <a:ext cx="10394935" cy="215444"/>
          </a:xfrm>
          <a:prstGeom prst="rect">
            <a:avLst/>
          </a:prstGeom>
          <a:noFill/>
        </p:spPr>
        <p:txBody>
          <a:bodyPr wrap="square" lIns="0" tIns="0" rIns="0" bIns="0" rtlCol="0">
            <a:spAutoFit/>
          </a:bodyPr>
          <a:lstStyle/>
          <a:p>
            <a:r>
              <a:rPr lang="en-US" sz="1400">
                <a:latin typeface="+mj-lt"/>
              </a:rPr>
              <a:t>*percentage of social workers</a:t>
            </a:r>
            <a:endParaRPr lang="en-GB" sz="1400" err="1">
              <a:latin typeface="+mj-lt"/>
            </a:endParaRPr>
          </a:p>
        </p:txBody>
      </p:sp>
      <p:grpSp>
        <p:nvGrpSpPr>
          <p:cNvPr id="41" name="Group 40">
            <a:extLst>
              <a:ext uri="{FF2B5EF4-FFF2-40B4-BE49-F238E27FC236}">
                <a16:creationId xmlns:a16="http://schemas.microsoft.com/office/drawing/2014/main" id="{F32D0658-8A22-4A32-9C4F-E221C593DB55}"/>
              </a:ext>
            </a:extLst>
          </p:cNvPr>
          <p:cNvGrpSpPr/>
          <p:nvPr/>
        </p:nvGrpSpPr>
        <p:grpSpPr>
          <a:xfrm>
            <a:off x="770043" y="5162502"/>
            <a:ext cx="3164920" cy="309665"/>
            <a:chOff x="770043" y="5115872"/>
            <a:chExt cx="3164920" cy="309665"/>
          </a:xfrm>
        </p:grpSpPr>
        <p:grpSp>
          <p:nvGrpSpPr>
            <p:cNvPr id="42" name="Group 41">
              <a:extLst>
                <a:ext uri="{FF2B5EF4-FFF2-40B4-BE49-F238E27FC236}">
                  <a16:creationId xmlns:a16="http://schemas.microsoft.com/office/drawing/2014/main" id="{26A33283-7D14-4181-B525-A355CCB19682}"/>
                </a:ext>
              </a:extLst>
            </p:cNvPr>
            <p:cNvGrpSpPr/>
            <p:nvPr/>
          </p:nvGrpSpPr>
          <p:grpSpPr>
            <a:xfrm>
              <a:off x="770043" y="5115872"/>
              <a:ext cx="1202482" cy="309665"/>
              <a:chOff x="-1954957" y="2386323"/>
              <a:chExt cx="2519680" cy="695117"/>
            </a:xfrm>
          </p:grpSpPr>
          <p:pic>
            <p:nvPicPr>
              <p:cNvPr id="45" name="Graphic 44" descr="Female Profile">
                <a:extLst>
                  <a:ext uri="{FF2B5EF4-FFF2-40B4-BE49-F238E27FC236}">
                    <a16:creationId xmlns:a16="http://schemas.microsoft.com/office/drawing/2014/main" id="{2B0A95C9-0543-472E-8161-DA4761C21850}"/>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46" name="Graphic 45" descr="Female Profile">
                <a:extLst>
                  <a:ext uri="{FF2B5EF4-FFF2-40B4-BE49-F238E27FC236}">
                    <a16:creationId xmlns:a16="http://schemas.microsoft.com/office/drawing/2014/main" id="{35E1102A-90A6-41F9-8D31-2826BCB5F834}"/>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8581" y="2386323"/>
                <a:ext cx="695117" cy="695117"/>
              </a:xfrm>
              <a:prstGeom prst="rect">
                <a:avLst/>
              </a:prstGeom>
            </p:spPr>
          </p:pic>
          <p:pic>
            <p:nvPicPr>
              <p:cNvPr id="48" name="Graphic 47" descr="Female Profile">
                <a:extLst>
                  <a:ext uri="{FF2B5EF4-FFF2-40B4-BE49-F238E27FC236}">
                    <a16:creationId xmlns:a16="http://schemas.microsoft.com/office/drawing/2014/main" id="{3A993CF4-DD81-41CA-8F8A-3A3267DA1A61}"/>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49" name="Graphic 48" descr="Female Profile">
                <a:extLst>
                  <a:ext uri="{FF2B5EF4-FFF2-40B4-BE49-F238E27FC236}">
                    <a16:creationId xmlns:a16="http://schemas.microsoft.com/office/drawing/2014/main" id="{D0156D0E-3FFC-45B6-B985-04119465DBA6}"/>
                  </a:ext>
                </a:extLst>
              </p:cNvPr>
              <p:cNvPicPr>
                <a:picLocks noChangeAspect="1"/>
              </p:cNvPicPr>
              <p:nvPr/>
            </p:nvPicPr>
            <p:blipFill>
              <a:blip r:embed="rId5">
                <a:alphaModFix/>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394" y="2386323"/>
                <a:ext cx="695117" cy="695117"/>
              </a:xfrm>
              <a:prstGeom prst="rect">
                <a:avLst/>
              </a:prstGeom>
            </p:spPr>
          </p:pic>
        </p:grpSp>
        <p:sp>
          <p:nvSpPr>
            <p:cNvPr id="43" name="TextBox 42">
              <a:extLst>
                <a:ext uri="{FF2B5EF4-FFF2-40B4-BE49-F238E27FC236}">
                  <a16:creationId xmlns:a16="http://schemas.microsoft.com/office/drawing/2014/main" id="{EEF100DB-B26C-4352-80AE-1D9E03C66ACF}"/>
                </a:ext>
              </a:extLst>
            </p:cNvPr>
            <p:cNvSpPr txBox="1"/>
            <p:nvPr/>
          </p:nvSpPr>
          <p:spPr>
            <a:xfrm>
              <a:off x="1931039" y="513220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grpSp>
        <p:nvGrpSpPr>
          <p:cNvPr id="50" name="Group 49">
            <a:extLst>
              <a:ext uri="{FF2B5EF4-FFF2-40B4-BE49-F238E27FC236}">
                <a16:creationId xmlns:a16="http://schemas.microsoft.com/office/drawing/2014/main" id="{FA02FD24-06F8-4D8E-AA11-4AC3D0C1F5A9}"/>
              </a:ext>
            </a:extLst>
          </p:cNvPr>
          <p:cNvGrpSpPr/>
          <p:nvPr/>
        </p:nvGrpSpPr>
        <p:grpSpPr>
          <a:xfrm>
            <a:off x="770043" y="3160971"/>
            <a:ext cx="3158127" cy="309665"/>
            <a:chOff x="801795" y="3002481"/>
            <a:chExt cx="3158127" cy="309665"/>
          </a:xfrm>
        </p:grpSpPr>
        <p:grpSp>
          <p:nvGrpSpPr>
            <p:cNvPr id="53" name="Group 52">
              <a:extLst>
                <a:ext uri="{FF2B5EF4-FFF2-40B4-BE49-F238E27FC236}">
                  <a16:creationId xmlns:a16="http://schemas.microsoft.com/office/drawing/2014/main" id="{342D51A5-D7B1-432E-8851-2FC493A4D480}"/>
                </a:ext>
              </a:extLst>
            </p:cNvPr>
            <p:cNvGrpSpPr/>
            <p:nvPr/>
          </p:nvGrpSpPr>
          <p:grpSpPr>
            <a:xfrm>
              <a:off x="801795" y="3002481"/>
              <a:ext cx="1202482" cy="309665"/>
              <a:chOff x="-1954957" y="2386323"/>
              <a:chExt cx="2519680" cy="695117"/>
            </a:xfrm>
          </p:grpSpPr>
          <p:pic>
            <p:nvPicPr>
              <p:cNvPr id="55" name="Graphic 54" descr="Female Profile">
                <a:extLst>
                  <a:ext uri="{FF2B5EF4-FFF2-40B4-BE49-F238E27FC236}">
                    <a16:creationId xmlns:a16="http://schemas.microsoft.com/office/drawing/2014/main" id="{1FBC9944-1393-4FE6-9E1F-A5F3D06982C8}"/>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6769" y="2386323"/>
                <a:ext cx="695117" cy="695117"/>
              </a:xfrm>
              <a:prstGeom prst="rect">
                <a:avLst/>
              </a:prstGeom>
            </p:spPr>
          </p:pic>
          <p:pic>
            <p:nvPicPr>
              <p:cNvPr id="56" name="Graphic 55" descr="Female Profile">
                <a:extLst>
                  <a:ext uri="{FF2B5EF4-FFF2-40B4-BE49-F238E27FC236}">
                    <a16:creationId xmlns:a16="http://schemas.microsoft.com/office/drawing/2014/main" id="{73E83F78-D873-4520-854E-B7B31549076D}"/>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581" y="2386323"/>
                <a:ext cx="695117" cy="695117"/>
              </a:xfrm>
              <a:prstGeom prst="rect">
                <a:avLst/>
              </a:prstGeom>
            </p:spPr>
          </p:pic>
          <p:pic>
            <p:nvPicPr>
              <p:cNvPr id="57" name="Graphic 56" descr="Female Profile">
                <a:extLst>
                  <a:ext uri="{FF2B5EF4-FFF2-40B4-BE49-F238E27FC236}">
                    <a16:creationId xmlns:a16="http://schemas.microsoft.com/office/drawing/2014/main" id="{4C7065B8-4B5C-4D9B-8216-CD4476030090}"/>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4957" y="2386323"/>
                <a:ext cx="695117" cy="695117"/>
              </a:xfrm>
              <a:prstGeom prst="rect">
                <a:avLst/>
              </a:prstGeom>
            </p:spPr>
          </p:pic>
          <p:pic>
            <p:nvPicPr>
              <p:cNvPr id="58" name="Graphic 57" descr="Female Profile">
                <a:extLst>
                  <a:ext uri="{FF2B5EF4-FFF2-40B4-BE49-F238E27FC236}">
                    <a16:creationId xmlns:a16="http://schemas.microsoft.com/office/drawing/2014/main" id="{4C005FF7-3401-41B6-9584-CB4020650FFB}"/>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94" y="2386323"/>
                <a:ext cx="695117" cy="695117"/>
              </a:xfrm>
              <a:prstGeom prst="rect">
                <a:avLst/>
              </a:prstGeom>
            </p:spPr>
          </p:pic>
        </p:grpSp>
        <p:sp>
          <p:nvSpPr>
            <p:cNvPr id="54" name="TextBox 53">
              <a:extLst>
                <a:ext uri="{FF2B5EF4-FFF2-40B4-BE49-F238E27FC236}">
                  <a16:creationId xmlns:a16="http://schemas.microsoft.com/office/drawing/2014/main" id="{A6E029EC-1EFD-4411-8621-8462989F26E6}"/>
                </a:ext>
              </a:extLst>
            </p:cNvPr>
            <p:cNvSpPr txBox="1"/>
            <p:nvPr/>
          </p:nvSpPr>
          <p:spPr>
            <a:xfrm>
              <a:off x="1955998" y="3015215"/>
              <a:ext cx="2003924" cy="138499"/>
            </a:xfrm>
            <a:prstGeom prst="rect">
              <a:avLst/>
            </a:prstGeom>
            <a:noFill/>
          </p:spPr>
          <p:txBody>
            <a:bodyPr wrap="square" lIns="0" tIns="0" rIns="0" bIns="0" rtlCol="0">
              <a:spAutoFit/>
            </a:bodyPr>
            <a:lstStyle/>
            <a:p>
              <a:r>
                <a:rPr lang="en-US" sz="900" b="1">
                  <a:solidFill>
                    <a:schemeClr val="bg1"/>
                  </a:solidFill>
                  <a:latin typeface="+mj-lt"/>
                </a:rPr>
                <a:t>*</a:t>
              </a:r>
              <a:endParaRPr lang="en-GB" sz="900" b="1" err="1">
                <a:solidFill>
                  <a:schemeClr val="bg1"/>
                </a:solidFill>
                <a:latin typeface="+mj-lt"/>
              </a:endParaRPr>
            </a:p>
          </p:txBody>
        </p:sp>
      </p:grpSp>
    </p:spTree>
    <p:extLst>
      <p:ext uri="{BB962C8B-B14F-4D97-AF65-F5344CB8AC3E}">
        <p14:creationId xmlns:p14="http://schemas.microsoft.com/office/powerpoint/2010/main" val="3285553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44B90EE-3072-4A5B-A19E-861EC865FBF3}"/>
              </a:ext>
            </a:extLst>
          </p:cNvPr>
          <p:cNvSpPr/>
          <p:nvPr/>
        </p:nvSpPr>
        <p:spPr>
          <a:xfrm>
            <a:off x="0" y="984086"/>
            <a:ext cx="12192001" cy="2338584"/>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8008CF49-BABD-49DF-B7FB-1B2846E8F74B}"/>
              </a:ext>
            </a:extLst>
          </p:cNvPr>
          <p:cNvSpPr>
            <a:spLocks noGrp="1"/>
          </p:cNvSpPr>
          <p:nvPr>
            <p:ph type="sldNum" sz="quarter" idx="12"/>
          </p:nvPr>
        </p:nvSpPr>
        <p:spPr/>
        <p:txBody>
          <a:bodyPr/>
          <a:lstStyle/>
          <a:p>
            <a:fld id="{C6A4B429-0189-47CD-9DDA-A001F58C55D3}" type="slidenum">
              <a:rPr lang="en-US" smtClean="0"/>
              <a:pPr/>
              <a:t>39</a:t>
            </a:fld>
            <a:endParaRPr lang="en-US"/>
          </a:p>
        </p:txBody>
      </p:sp>
      <p:sp>
        <p:nvSpPr>
          <p:cNvPr id="6" name="Rectangle 5">
            <a:extLst>
              <a:ext uri="{FF2B5EF4-FFF2-40B4-BE49-F238E27FC236}">
                <a16:creationId xmlns:a16="http://schemas.microsoft.com/office/drawing/2014/main" id="{43ACAE4B-2FA7-45FA-9441-89B836C6012D}"/>
              </a:ext>
            </a:extLst>
          </p:cNvPr>
          <p:cNvSpPr/>
          <p:nvPr/>
        </p:nvSpPr>
        <p:spPr>
          <a:xfrm>
            <a:off x="666852" y="3461349"/>
            <a:ext cx="11030792" cy="2061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Aft>
                <a:spcPts val="600"/>
              </a:spcAft>
              <a:buClr>
                <a:srgbClr val="556991"/>
              </a:buClr>
            </a:pPr>
            <a:r>
              <a:rPr lang="en-GB" sz="2200">
                <a:solidFill>
                  <a:prstClr val="black"/>
                </a:solidFill>
                <a:latin typeface="Gill Sans MT"/>
              </a:rPr>
              <a:t>From the first round of user research we concluded:</a:t>
            </a:r>
          </a:p>
          <a:p>
            <a:pPr marL="342900" lvl="0" indent="-342900">
              <a:spcAft>
                <a:spcPts val="600"/>
              </a:spcAft>
              <a:buClr>
                <a:schemeClr val="tx1"/>
              </a:buClr>
              <a:buFont typeface="Wingdings" panose="05000000000000000000" pitchFamily="2" charset="2"/>
              <a:buChar char="ü"/>
            </a:pPr>
            <a:r>
              <a:rPr lang="en-US" sz="2000">
                <a:solidFill>
                  <a:prstClr val="black"/>
                </a:solidFill>
                <a:latin typeface="Gill Sans MT"/>
              </a:rPr>
              <a:t>Social workers thought that the ability to search for any individual in user journey 1 was both valuable and necessary</a:t>
            </a:r>
          </a:p>
          <a:p>
            <a:pPr marL="342900" lvl="0" indent="-342900">
              <a:spcAft>
                <a:spcPts val="600"/>
              </a:spcAft>
              <a:buClr>
                <a:schemeClr val="tx1"/>
              </a:buClr>
              <a:buFont typeface="Wingdings" panose="05000000000000000000" pitchFamily="2" charset="2"/>
              <a:buChar char="ü"/>
            </a:pPr>
            <a:r>
              <a:rPr lang="en-US" sz="2000">
                <a:solidFill>
                  <a:prstClr val="black"/>
                </a:solidFill>
                <a:latin typeface="Gill Sans MT"/>
              </a:rPr>
              <a:t>Social workers recognised that the lack of linked relationships in the CMS did not support user journey 2</a:t>
            </a:r>
          </a:p>
          <a:p>
            <a:pPr marL="342900" lvl="0" indent="-342900">
              <a:spcAft>
                <a:spcPts val="600"/>
              </a:spcAft>
              <a:buClr>
                <a:schemeClr val="tx1"/>
              </a:buClr>
              <a:buFont typeface="Wingdings" panose="05000000000000000000" pitchFamily="2" charset="2"/>
              <a:buChar char="ü"/>
            </a:pPr>
            <a:r>
              <a:rPr lang="en-US" sz="2000">
                <a:solidFill>
                  <a:prstClr val="black"/>
                </a:solidFill>
                <a:latin typeface="Gill Sans MT"/>
              </a:rPr>
              <a:t>Social workers did not have a definite preference on how to perform a search</a:t>
            </a:r>
          </a:p>
          <a:p>
            <a:pPr marL="342900" lvl="0" indent="-342900">
              <a:buClr>
                <a:schemeClr val="tx1"/>
              </a:buClr>
              <a:buFont typeface="Wingdings" panose="05000000000000000000" pitchFamily="2" charset="2"/>
              <a:buChar char="ü"/>
            </a:pPr>
            <a:endParaRPr lang="en-GB" sz="2200">
              <a:solidFill>
                <a:prstClr val="black"/>
              </a:solidFill>
              <a:latin typeface="Gill Sans MT"/>
            </a:endParaRPr>
          </a:p>
        </p:txBody>
      </p:sp>
      <p:sp>
        <p:nvSpPr>
          <p:cNvPr id="17" name="Rectangle 16">
            <a:extLst>
              <a:ext uri="{FF2B5EF4-FFF2-40B4-BE49-F238E27FC236}">
                <a16:creationId xmlns:a16="http://schemas.microsoft.com/office/drawing/2014/main" id="{0EEC86E3-6B1D-4D0A-A293-460247A7888F}"/>
              </a:ext>
            </a:extLst>
          </p:cNvPr>
          <p:cNvSpPr/>
          <p:nvPr/>
        </p:nvSpPr>
        <p:spPr>
          <a:xfrm>
            <a:off x="666852" y="1073381"/>
            <a:ext cx="11242382" cy="854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556991"/>
              </a:buClr>
            </a:pPr>
            <a:r>
              <a:rPr lang="en-GB" sz="2200">
                <a:solidFill>
                  <a:schemeClr val="tx1"/>
                </a:solidFill>
                <a:latin typeface="Gill Sans MT"/>
              </a:rPr>
              <a:t>Social workers in Stockport preferred the first user journey allowing them to search for individuals they consider relevant to the case, even if those individuals are not linked on the CMS. </a:t>
            </a:r>
          </a:p>
        </p:txBody>
      </p:sp>
      <p:sp>
        <p:nvSpPr>
          <p:cNvPr id="19" name="Title 18">
            <a:extLst>
              <a:ext uri="{FF2B5EF4-FFF2-40B4-BE49-F238E27FC236}">
                <a16:creationId xmlns:a16="http://schemas.microsoft.com/office/drawing/2014/main" id="{A67208D2-F1F1-42B6-9283-0C4CC4BD299E}"/>
              </a:ext>
            </a:extLst>
          </p:cNvPr>
          <p:cNvSpPr>
            <a:spLocks noGrp="1"/>
          </p:cNvSpPr>
          <p:nvPr>
            <p:ph type="title"/>
          </p:nvPr>
        </p:nvSpPr>
        <p:spPr/>
        <p:txBody>
          <a:bodyPr/>
          <a:lstStyle/>
          <a:p>
            <a:r>
              <a:rPr lang="en-US" b="1"/>
              <a:t>STOCKPORT Social workers’ preferred user journey</a:t>
            </a:r>
            <a:endParaRPr lang="en-GB" b="1"/>
          </a:p>
        </p:txBody>
      </p:sp>
      <p:grpSp>
        <p:nvGrpSpPr>
          <p:cNvPr id="20" name="Group 19">
            <a:extLst>
              <a:ext uri="{FF2B5EF4-FFF2-40B4-BE49-F238E27FC236}">
                <a16:creationId xmlns:a16="http://schemas.microsoft.com/office/drawing/2014/main" id="{FC350939-E912-4328-988F-C35941538796}"/>
              </a:ext>
            </a:extLst>
          </p:cNvPr>
          <p:cNvGrpSpPr/>
          <p:nvPr/>
        </p:nvGrpSpPr>
        <p:grpSpPr>
          <a:xfrm>
            <a:off x="2692397" y="2016209"/>
            <a:ext cx="6857225" cy="1200106"/>
            <a:chOff x="2692397" y="1133902"/>
            <a:chExt cx="6857225" cy="1200106"/>
          </a:xfrm>
        </p:grpSpPr>
        <p:sp>
          <p:nvSpPr>
            <p:cNvPr id="21" name="Arc 20">
              <a:extLst>
                <a:ext uri="{FF2B5EF4-FFF2-40B4-BE49-F238E27FC236}">
                  <a16:creationId xmlns:a16="http://schemas.microsoft.com/office/drawing/2014/main" id="{7240DC47-0346-406F-840F-C9C21AFF545B}"/>
                </a:ext>
              </a:extLst>
            </p:cNvPr>
            <p:cNvSpPr/>
            <p:nvPr/>
          </p:nvSpPr>
          <p:spPr>
            <a:xfrm rot="10800000">
              <a:off x="6177967" y="1133902"/>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22">
              <a:extLst>
                <a:ext uri="{FF2B5EF4-FFF2-40B4-BE49-F238E27FC236}">
                  <a16:creationId xmlns:a16="http://schemas.microsoft.com/office/drawing/2014/main" id="{033E5B64-01E3-440D-9CB9-4B194BED094C}"/>
                </a:ext>
              </a:extLst>
            </p:cNvPr>
            <p:cNvSpPr/>
            <p:nvPr/>
          </p:nvSpPr>
          <p:spPr>
            <a:xfrm>
              <a:off x="7394375" y="1133902"/>
              <a:ext cx="449759" cy="120010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24" name="Group 23">
              <a:extLst>
                <a:ext uri="{FF2B5EF4-FFF2-40B4-BE49-F238E27FC236}">
                  <a16:creationId xmlns:a16="http://schemas.microsoft.com/office/drawing/2014/main" id="{3D290E60-05C4-4239-97DA-2C26CC9E77C8}"/>
                </a:ext>
              </a:extLst>
            </p:cNvPr>
            <p:cNvGrpSpPr/>
            <p:nvPr/>
          </p:nvGrpSpPr>
          <p:grpSpPr>
            <a:xfrm>
              <a:off x="2692397" y="1181742"/>
              <a:ext cx="6857225" cy="1096017"/>
              <a:chOff x="2692397" y="1181742"/>
              <a:chExt cx="6857225" cy="1096017"/>
            </a:xfrm>
          </p:grpSpPr>
          <p:sp>
            <p:nvSpPr>
              <p:cNvPr id="25" name="Rectangle: Rounded Corners 24">
                <a:extLst>
                  <a:ext uri="{FF2B5EF4-FFF2-40B4-BE49-F238E27FC236}">
                    <a16:creationId xmlns:a16="http://schemas.microsoft.com/office/drawing/2014/main" id="{CFAE6E11-E117-4911-B5D0-59BA4D7C30D4}"/>
                  </a:ext>
                </a:extLst>
              </p:cNvPr>
              <p:cNvSpPr/>
              <p:nvPr/>
            </p:nvSpPr>
            <p:spPr>
              <a:xfrm>
                <a:off x="2692397" y="1190155"/>
                <a:ext cx="1289413" cy="107918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Login</a:t>
                </a:r>
                <a:endParaRPr lang="en-GB" sz="1500">
                  <a:solidFill>
                    <a:schemeClr val="bg1"/>
                  </a:solidFill>
                  <a:latin typeface="+mj-lt"/>
                </a:endParaRPr>
              </a:p>
            </p:txBody>
          </p:sp>
          <p:sp>
            <p:nvSpPr>
              <p:cNvPr id="26" name="Rectangle: Rounded Corners 25">
                <a:extLst>
                  <a:ext uri="{FF2B5EF4-FFF2-40B4-BE49-F238E27FC236}">
                    <a16:creationId xmlns:a16="http://schemas.microsoft.com/office/drawing/2014/main" id="{25B95999-CF81-4C6B-B3A1-C6D5CB0EA30F}"/>
                  </a:ext>
                </a:extLst>
              </p:cNvPr>
              <p:cNvSpPr/>
              <p:nvPr/>
            </p:nvSpPr>
            <p:spPr>
              <a:xfrm>
                <a:off x="4407552" y="1190157"/>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Search for any individual</a:t>
                </a:r>
                <a:endParaRPr lang="en-GB" sz="1500">
                  <a:solidFill>
                    <a:schemeClr val="bg1"/>
                  </a:solidFill>
                  <a:latin typeface="+mj-lt"/>
                </a:endParaRPr>
              </a:p>
            </p:txBody>
          </p:sp>
          <p:sp>
            <p:nvSpPr>
              <p:cNvPr id="27" name="Rectangle: Rounded Corners 26">
                <a:extLst>
                  <a:ext uri="{FF2B5EF4-FFF2-40B4-BE49-F238E27FC236}">
                    <a16:creationId xmlns:a16="http://schemas.microsoft.com/office/drawing/2014/main" id="{B666541F-250F-46C0-9B31-D4AE8A95A77C}"/>
                  </a:ext>
                </a:extLst>
              </p:cNvPr>
              <p:cNvSpPr/>
              <p:nvPr/>
            </p:nvSpPr>
            <p:spPr>
              <a:xfrm>
                <a:off x="6320904" y="1190155"/>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Select an individual</a:t>
                </a:r>
                <a:endParaRPr lang="en-GB" sz="1500">
                  <a:solidFill>
                    <a:schemeClr val="bg1"/>
                  </a:solidFill>
                  <a:latin typeface="+mj-lt"/>
                </a:endParaRPr>
              </a:p>
            </p:txBody>
          </p:sp>
          <p:sp>
            <p:nvSpPr>
              <p:cNvPr id="28" name="Rectangle: Rounded Corners 27">
                <a:extLst>
                  <a:ext uri="{FF2B5EF4-FFF2-40B4-BE49-F238E27FC236}">
                    <a16:creationId xmlns:a16="http://schemas.microsoft.com/office/drawing/2014/main" id="{DDDA3488-256F-4B10-8CD1-C218BA2215BD}"/>
                  </a:ext>
                </a:extLst>
              </p:cNvPr>
              <p:cNvSpPr/>
              <p:nvPr/>
            </p:nvSpPr>
            <p:spPr>
              <a:xfrm>
                <a:off x="8204949" y="1181742"/>
                <a:ext cx="1344673" cy="108760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latin typeface="+mj-lt"/>
                  </a:rPr>
                  <a:t>View an individual’s service involvement</a:t>
                </a:r>
                <a:endParaRPr lang="en-GB" sz="1500">
                  <a:solidFill>
                    <a:schemeClr val="bg1"/>
                  </a:solidFill>
                  <a:latin typeface="+mj-lt"/>
                </a:endParaRPr>
              </a:p>
            </p:txBody>
          </p:sp>
          <p:sp>
            <p:nvSpPr>
              <p:cNvPr id="29" name="Arrow: Right 28">
                <a:extLst>
                  <a:ext uri="{FF2B5EF4-FFF2-40B4-BE49-F238E27FC236}">
                    <a16:creationId xmlns:a16="http://schemas.microsoft.com/office/drawing/2014/main" id="{FAFED980-2B16-420B-AAD7-4692344727AC}"/>
                  </a:ext>
                </a:extLst>
              </p:cNvPr>
              <p:cNvSpPr/>
              <p:nvPr/>
            </p:nvSpPr>
            <p:spPr>
              <a:xfrm>
                <a:off x="5863847" y="1625763"/>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28CF27A3-DCBA-4173-A9EB-AB7F5A2F63A3}"/>
                  </a:ext>
                </a:extLst>
              </p:cNvPr>
              <p:cNvSpPr/>
              <p:nvPr/>
            </p:nvSpPr>
            <p:spPr>
              <a:xfrm>
                <a:off x="7910491" y="1625763"/>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B4EA6954-01E8-4261-9372-9F8E6AE862C8}"/>
                  </a:ext>
                </a:extLst>
              </p:cNvPr>
              <p:cNvSpPr/>
              <p:nvPr/>
            </p:nvSpPr>
            <p:spPr>
              <a:xfrm>
                <a:off x="4080524" y="1625763"/>
                <a:ext cx="230253" cy="19956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2" name="Isosceles Triangle 31">
            <a:extLst>
              <a:ext uri="{FF2B5EF4-FFF2-40B4-BE49-F238E27FC236}">
                <a16:creationId xmlns:a16="http://schemas.microsoft.com/office/drawing/2014/main" id="{3A33A821-77F6-408C-8879-807FEEC7BCF2}"/>
              </a:ext>
            </a:extLst>
          </p:cNvPr>
          <p:cNvSpPr/>
          <p:nvPr/>
        </p:nvSpPr>
        <p:spPr>
          <a:xfrm rot="5400000">
            <a:off x="558844" y="6095382"/>
            <a:ext cx="689057" cy="307738"/>
          </a:xfrm>
          <a:prstGeom prst="triangle">
            <a:avLst>
              <a:gd name="adj" fmla="val 50512"/>
            </a:avLst>
          </a:prstGeom>
          <a:solidFill>
            <a:srgbClr val="404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0304FA73-7F3E-43F0-8109-E4F1F75B83CB}"/>
              </a:ext>
            </a:extLst>
          </p:cNvPr>
          <p:cNvSpPr txBox="1"/>
          <p:nvPr/>
        </p:nvSpPr>
        <p:spPr>
          <a:xfrm>
            <a:off x="1155700" y="5880515"/>
            <a:ext cx="10740833" cy="738664"/>
          </a:xfrm>
          <a:prstGeom prst="rect">
            <a:avLst/>
          </a:prstGeom>
          <a:noFill/>
        </p:spPr>
        <p:txBody>
          <a:bodyPr wrap="square" lIns="0" tIns="0" rIns="0" bIns="0" rtlCol="0">
            <a:spAutoFit/>
          </a:bodyPr>
          <a:lstStyle/>
          <a:p>
            <a:r>
              <a:rPr lang="en-US" sz="1600">
                <a:latin typeface="+mj-lt"/>
              </a:rPr>
              <a:t>These findings were supported by the technology team, who confirmed that the quality of data captured on relationships in </a:t>
            </a:r>
            <a:r>
              <a:rPr lang="en-US" sz="1600" err="1">
                <a:latin typeface="+mj-lt"/>
              </a:rPr>
              <a:t>LiquidLogic</a:t>
            </a:r>
            <a:r>
              <a:rPr lang="en-US" sz="1600">
                <a:latin typeface="+mj-lt"/>
              </a:rPr>
              <a:t> is low and insufficient to use in the tool; and by Information Governance, who co-developed the audit functionality and guidance around appropriate usage of the tool. </a:t>
            </a:r>
            <a:endParaRPr lang="en-US" sz="1600">
              <a:solidFill>
                <a:srgbClr val="FF0000"/>
              </a:solidFill>
              <a:latin typeface="+mj-lt"/>
            </a:endParaRPr>
          </a:p>
        </p:txBody>
      </p:sp>
      <p:cxnSp>
        <p:nvCxnSpPr>
          <p:cNvPr id="34" name="Straight Connector 33">
            <a:extLst>
              <a:ext uri="{FF2B5EF4-FFF2-40B4-BE49-F238E27FC236}">
                <a16:creationId xmlns:a16="http://schemas.microsoft.com/office/drawing/2014/main" id="{B0130C7E-8E1E-4F30-9657-D744E7A91C42}"/>
              </a:ext>
            </a:extLst>
          </p:cNvPr>
          <p:cNvCxnSpPr>
            <a:cxnSpLocks/>
          </p:cNvCxnSpPr>
          <p:nvPr/>
        </p:nvCxnSpPr>
        <p:spPr>
          <a:xfrm>
            <a:off x="744647" y="5723304"/>
            <a:ext cx="10622915" cy="0"/>
          </a:xfrm>
          <a:prstGeom prst="line">
            <a:avLst/>
          </a:prstGeom>
          <a:ln w="38100">
            <a:solidFill>
              <a:srgbClr val="404F6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09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FEE1-E656-481C-94FC-1548B1F9FC66}"/>
              </a:ext>
            </a:extLst>
          </p:cNvPr>
          <p:cNvSpPr>
            <a:spLocks noGrp="1"/>
          </p:cNvSpPr>
          <p:nvPr>
            <p:ph type="title"/>
          </p:nvPr>
        </p:nvSpPr>
        <p:spPr>
          <a:xfrm>
            <a:off x="744647" y="430843"/>
            <a:ext cx="9730316" cy="679668"/>
          </a:xfrm>
        </p:spPr>
        <p:txBody>
          <a:bodyPr/>
          <a:lstStyle/>
          <a:p>
            <a:r>
              <a:rPr lang="en-US" b="1"/>
              <a:t>Project overview</a:t>
            </a:r>
            <a:endParaRPr lang="en-GB" b="1"/>
          </a:p>
        </p:txBody>
      </p:sp>
      <p:sp>
        <p:nvSpPr>
          <p:cNvPr id="4" name="Slide Number Placeholder 3">
            <a:extLst>
              <a:ext uri="{FF2B5EF4-FFF2-40B4-BE49-F238E27FC236}">
                <a16:creationId xmlns:a16="http://schemas.microsoft.com/office/drawing/2014/main" id="{2ECCB2C2-98F1-4F88-914D-965F4E058CFA}"/>
              </a:ext>
            </a:extLst>
          </p:cNvPr>
          <p:cNvSpPr>
            <a:spLocks noGrp="1"/>
          </p:cNvSpPr>
          <p:nvPr>
            <p:ph type="sldNum" sz="quarter" idx="12"/>
          </p:nvPr>
        </p:nvSpPr>
        <p:spPr/>
        <p:txBody>
          <a:bodyPr/>
          <a:lstStyle/>
          <a:p>
            <a:fld id="{C6A4B429-0189-47CD-9DDA-A001F58C55D3}" type="slidenum">
              <a:rPr lang="en-US" smtClean="0"/>
              <a:pPr/>
              <a:t>4</a:t>
            </a:fld>
            <a:endParaRPr lang="en-US"/>
          </a:p>
        </p:txBody>
      </p:sp>
      <p:sp>
        <p:nvSpPr>
          <p:cNvPr id="5" name="Content Placeholder 3">
            <a:extLst>
              <a:ext uri="{FF2B5EF4-FFF2-40B4-BE49-F238E27FC236}">
                <a16:creationId xmlns:a16="http://schemas.microsoft.com/office/drawing/2014/main" id="{533AC458-3B07-41F0-909C-00C989461670}"/>
              </a:ext>
            </a:extLst>
          </p:cNvPr>
          <p:cNvSpPr txBox="1">
            <a:spLocks/>
          </p:cNvSpPr>
          <p:nvPr/>
        </p:nvSpPr>
        <p:spPr>
          <a:xfrm>
            <a:off x="744647" y="1552873"/>
            <a:ext cx="6244838" cy="4315665"/>
          </a:xfrm>
          <a:prstGeom prst="rect">
            <a:avLst/>
          </a:prstGeom>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0"/>
              </a:spcBef>
            </a:pPr>
            <a:r>
              <a:rPr lang="en-GB" sz="2200">
                <a:latin typeface="+mj-lt"/>
              </a:rPr>
              <a:t>Objective: </a:t>
            </a:r>
            <a:r>
              <a:rPr lang="en-GB" sz="2200" b="0">
                <a:latin typeface="+mj-lt"/>
              </a:rPr>
              <a:t>Provide social workers with key information on what services are engaged with the child’s family in a way that works across councils</a:t>
            </a:r>
          </a:p>
          <a:p>
            <a:pPr>
              <a:spcBef>
                <a:spcPts val="3000"/>
              </a:spcBef>
            </a:pPr>
            <a:r>
              <a:rPr lang="en-GB" sz="2200">
                <a:latin typeface="+mj-lt"/>
              </a:rPr>
              <a:t>Partners: </a:t>
            </a:r>
            <a:r>
              <a:rPr lang="en-GB" sz="2200" b="0">
                <a:latin typeface="+mj-lt"/>
              </a:rPr>
              <a:t>Stockport, Leeds, Social Finance and MHCLG’s Local Digital Collaboration Unit. Manchester has also participated and provided thoughts and feedback to the project team through show and tells.</a:t>
            </a:r>
          </a:p>
          <a:p>
            <a:pPr>
              <a:spcBef>
                <a:spcPts val="3000"/>
              </a:spcBef>
            </a:pPr>
            <a:r>
              <a:rPr lang="en-GB" sz="2200">
                <a:latin typeface="+mj-lt"/>
              </a:rPr>
              <a:t>Funding: </a:t>
            </a:r>
            <a:r>
              <a:rPr lang="en-GB" sz="2200" b="0">
                <a:latin typeface="+mj-lt"/>
              </a:rPr>
              <a:t>MHCLG’s Local Digital Fund and the Christie Foundation – both funders are focused on supporting local authorities to create common solutions to shared problems</a:t>
            </a:r>
          </a:p>
        </p:txBody>
      </p:sp>
      <p:pic>
        <p:nvPicPr>
          <p:cNvPr id="8" name="Picture 7" descr="Related image">
            <a:extLst>
              <a:ext uri="{FF2B5EF4-FFF2-40B4-BE49-F238E27FC236}">
                <a16:creationId xmlns:a16="http://schemas.microsoft.com/office/drawing/2014/main" id="{E19FDF3B-AB6A-4D7B-8693-0603D42A897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9185" b="39065"/>
          <a:stretch/>
        </p:blipFill>
        <p:spPr bwMode="auto">
          <a:xfrm>
            <a:off x="7937078" y="4051212"/>
            <a:ext cx="2941322" cy="631422"/>
          </a:xfrm>
          <a:prstGeom prst="rect">
            <a:avLst/>
          </a:prstGeom>
          <a:noFill/>
        </p:spPr>
      </p:pic>
      <p:pic>
        <p:nvPicPr>
          <p:cNvPr id="9" name="Picture 2" descr="Image result for MHCLG png">
            <a:extLst>
              <a:ext uri="{FF2B5EF4-FFF2-40B4-BE49-F238E27FC236}">
                <a16:creationId xmlns:a16="http://schemas.microsoft.com/office/drawing/2014/main" id="{4D8F9284-55B7-495E-99DD-C716F18CA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078" y="1047011"/>
            <a:ext cx="2215978" cy="1065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932CDE4-4498-448C-87B1-70CA4EFB479E}"/>
              </a:ext>
            </a:extLst>
          </p:cNvPr>
          <p:cNvPicPr>
            <a:picLocks noChangeAspect="1"/>
          </p:cNvPicPr>
          <p:nvPr/>
        </p:nvPicPr>
        <p:blipFill rotWithShape="1">
          <a:blip r:embed="rId4">
            <a:extLst>
              <a:ext uri="{28A0092B-C50C-407E-A947-70E740481C1C}">
                <a14:useLocalDpi xmlns:a14="http://schemas.microsoft.com/office/drawing/2010/main" val="0"/>
              </a:ext>
            </a:extLst>
          </a:blip>
          <a:srcRect t="14004" b="14663"/>
          <a:stretch/>
        </p:blipFill>
        <p:spPr>
          <a:xfrm>
            <a:off x="7937078" y="5283672"/>
            <a:ext cx="2195606" cy="816776"/>
          </a:xfrm>
          <a:prstGeom prst="rect">
            <a:avLst/>
          </a:prstGeom>
        </p:spPr>
      </p:pic>
      <p:pic>
        <p:nvPicPr>
          <p:cNvPr id="13" name="Picture 2" descr="Leeds-City-Council-logo - City Training Services | Apprenticeships ...">
            <a:extLst>
              <a:ext uri="{FF2B5EF4-FFF2-40B4-BE49-F238E27FC236}">
                <a16:creationId xmlns:a16="http://schemas.microsoft.com/office/drawing/2014/main" id="{A5B42247-9B92-4E57-9999-2CF4303A7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078" y="2713550"/>
            <a:ext cx="2532346" cy="73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8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8" name="Text Placeholder 16">
            <a:extLst>
              <a:ext uri="{FF2B5EF4-FFF2-40B4-BE49-F238E27FC236}">
                <a16:creationId xmlns:a16="http://schemas.microsoft.com/office/drawing/2014/main" id="{5881944C-59ED-47CA-9AFC-78EAE06B5D61}"/>
              </a:ext>
            </a:extLst>
          </p:cNvPr>
          <p:cNvSpPr txBox="1">
            <a:spLocks/>
          </p:cNvSpPr>
          <p:nvPr/>
        </p:nvSpPr>
        <p:spPr>
          <a:xfrm>
            <a:off x="1168716" y="1485948"/>
            <a:ext cx="10740470" cy="685800"/>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GB" sz="2400" cap="all">
                <a:ln w="3175">
                  <a:noFill/>
                </a:ln>
                <a:solidFill>
                  <a:schemeClr val="bg1"/>
                </a:solidFill>
                <a:latin typeface="Gill Sans MT"/>
              </a:rPr>
              <a:t>Private Beta User Research Findings:</a:t>
            </a:r>
            <a:endParaRPr lang="en-US">
              <a:solidFill>
                <a:schemeClr val="bg1"/>
              </a:solidFill>
            </a:endParaRPr>
          </a:p>
          <a:p>
            <a:pPr>
              <a:spcBef>
                <a:spcPts val="0"/>
              </a:spcBef>
              <a:buClr>
                <a:srgbClr val="556991"/>
              </a:buClr>
              <a:buFont typeface="Arial,Sans-Serif" pitchFamily="34" charset="0"/>
            </a:pPr>
            <a:r>
              <a:rPr lang="en-GB" cap="all">
                <a:ln w="3175">
                  <a:noFill/>
                </a:ln>
                <a:solidFill>
                  <a:schemeClr val="bg1"/>
                </a:solidFill>
                <a:latin typeface="Gill Sans MT"/>
              </a:rPr>
              <a:t>Objective 2 - testing the usability of EACH local authority’s preferred user journey</a:t>
            </a:r>
          </a:p>
        </p:txBody>
      </p:sp>
    </p:spTree>
    <p:extLst>
      <p:ext uri="{BB962C8B-B14F-4D97-AF65-F5344CB8AC3E}">
        <p14:creationId xmlns:p14="http://schemas.microsoft.com/office/powerpoint/2010/main" val="3176026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B56BBD-87F5-4258-833E-1D9BB17AF025}"/>
              </a:ext>
            </a:extLst>
          </p:cNvPr>
          <p:cNvSpPr>
            <a:spLocks noGrp="1"/>
          </p:cNvSpPr>
          <p:nvPr>
            <p:ph type="sldNum" sz="quarter" idx="12"/>
          </p:nvPr>
        </p:nvSpPr>
        <p:spPr/>
        <p:txBody>
          <a:bodyPr/>
          <a:lstStyle/>
          <a:p>
            <a:fld id="{C6A4B429-0189-47CD-9DDA-A001F58C55D3}" type="slidenum">
              <a:rPr lang="en-US" smtClean="0"/>
              <a:pPr/>
              <a:t>41</a:t>
            </a:fld>
            <a:endParaRPr lang="en-US"/>
          </a:p>
        </p:txBody>
      </p:sp>
      <p:graphicFrame>
        <p:nvGraphicFramePr>
          <p:cNvPr id="7" name="Table 6">
            <a:extLst>
              <a:ext uri="{FF2B5EF4-FFF2-40B4-BE49-F238E27FC236}">
                <a16:creationId xmlns:a16="http://schemas.microsoft.com/office/drawing/2014/main" id="{43940642-5D06-4E9E-B493-2EE88B74BF2A}"/>
              </a:ext>
            </a:extLst>
          </p:cNvPr>
          <p:cNvGraphicFramePr>
            <a:graphicFrameLocks noGrp="1"/>
          </p:cNvGraphicFramePr>
          <p:nvPr>
            <p:extLst>
              <p:ext uri="{D42A27DB-BD31-4B8C-83A1-F6EECF244321}">
                <p14:modId xmlns:p14="http://schemas.microsoft.com/office/powerpoint/2010/main" val="1856168626"/>
              </p:ext>
            </p:extLst>
          </p:nvPr>
        </p:nvGraphicFramePr>
        <p:xfrm>
          <a:off x="813501" y="3203215"/>
          <a:ext cx="10468336" cy="2517356"/>
        </p:xfrm>
        <a:graphic>
          <a:graphicData uri="http://schemas.openxmlformats.org/drawingml/2006/table">
            <a:tbl>
              <a:tblPr firstRow="1" bandRow="1">
                <a:tableStyleId>{5940675A-B579-460E-94D1-54222C63F5DA}</a:tableStyleId>
              </a:tblPr>
              <a:tblGrid>
                <a:gridCol w="1772466">
                  <a:extLst>
                    <a:ext uri="{9D8B030D-6E8A-4147-A177-3AD203B41FA5}">
                      <a16:colId xmlns:a16="http://schemas.microsoft.com/office/drawing/2014/main" val="447984213"/>
                    </a:ext>
                  </a:extLst>
                </a:gridCol>
                <a:gridCol w="1419129">
                  <a:extLst>
                    <a:ext uri="{9D8B030D-6E8A-4147-A177-3AD203B41FA5}">
                      <a16:colId xmlns:a16="http://schemas.microsoft.com/office/drawing/2014/main" val="4035416958"/>
                    </a:ext>
                  </a:extLst>
                </a:gridCol>
                <a:gridCol w="1377613">
                  <a:extLst>
                    <a:ext uri="{9D8B030D-6E8A-4147-A177-3AD203B41FA5}">
                      <a16:colId xmlns:a16="http://schemas.microsoft.com/office/drawing/2014/main" val="1529627289"/>
                    </a:ext>
                  </a:extLst>
                </a:gridCol>
                <a:gridCol w="1474782">
                  <a:extLst>
                    <a:ext uri="{9D8B030D-6E8A-4147-A177-3AD203B41FA5}">
                      <a16:colId xmlns:a16="http://schemas.microsoft.com/office/drawing/2014/main" val="1112648866"/>
                    </a:ext>
                  </a:extLst>
                </a:gridCol>
                <a:gridCol w="1474782">
                  <a:extLst>
                    <a:ext uri="{9D8B030D-6E8A-4147-A177-3AD203B41FA5}">
                      <a16:colId xmlns:a16="http://schemas.microsoft.com/office/drawing/2014/main" val="3217678701"/>
                    </a:ext>
                  </a:extLst>
                </a:gridCol>
                <a:gridCol w="1474782">
                  <a:extLst>
                    <a:ext uri="{9D8B030D-6E8A-4147-A177-3AD203B41FA5}">
                      <a16:colId xmlns:a16="http://schemas.microsoft.com/office/drawing/2014/main" val="2266966074"/>
                    </a:ext>
                  </a:extLst>
                </a:gridCol>
                <a:gridCol w="1474782">
                  <a:extLst>
                    <a:ext uri="{9D8B030D-6E8A-4147-A177-3AD203B41FA5}">
                      <a16:colId xmlns:a16="http://schemas.microsoft.com/office/drawing/2014/main" val="792835755"/>
                    </a:ext>
                  </a:extLst>
                </a:gridCol>
              </a:tblGrid>
              <a:tr h="477445">
                <a:tc rowSpan="2">
                  <a:txBody>
                    <a:bodyPr/>
                    <a:lstStyle/>
                    <a:p>
                      <a:pPr marL="88900" indent="0" algn="l"/>
                      <a:r>
                        <a:rPr lang="en-US" sz="1400" b="1" kern="1200">
                          <a:solidFill>
                            <a:schemeClr val="bg1"/>
                          </a:solidFill>
                          <a:latin typeface="+mj-lt"/>
                          <a:ea typeface="+mn-ea"/>
                          <a:cs typeface="+mn-cs"/>
                        </a:rPr>
                        <a:t>User Journey Type</a:t>
                      </a:r>
                      <a:endParaRPr lang="en-GB" sz="1400" b="1" kern="1200">
                        <a:solidFill>
                          <a:schemeClr val="bg1"/>
                        </a:solidFill>
                        <a:latin typeface="+mj-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404F6D"/>
                    </a:solidFill>
                  </a:tcPr>
                </a:tc>
                <a:tc gridSpan="6">
                  <a:txBody>
                    <a:bodyPr/>
                    <a:lstStyle/>
                    <a:p>
                      <a:pPr algn="ctr"/>
                      <a:r>
                        <a:rPr lang="en-US" sz="1400" b="1">
                          <a:solidFill>
                            <a:schemeClr val="bg1"/>
                          </a:solidFill>
                          <a:latin typeface="+mj-lt"/>
                        </a:rPr>
                        <a:t>Component</a:t>
                      </a: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en-GB" sz="16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en-GB" sz="16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05836218"/>
                  </a:ext>
                </a:extLst>
              </a:tr>
              <a:tr h="854241">
                <a:tc vMerge="1">
                  <a:txBody>
                    <a:bodyPr/>
                    <a:lstStyle/>
                    <a:p>
                      <a:pPr algn="ctr"/>
                      <a:endParaRPr lang="en-GB" sz="1400" b="1" kern="1200">
                        <a:solidFill>
                          <a:schemeClr val="bg1"/>
                        </a:solidFill>
                        <a:latin typeface="+mj-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404F6D"/>
                    </a:solidFill>
                  </a:tcPr>
                </a:tc>
                <a:tc>
                  <a:txBody>
                    <a:bodyPr/>
                    <a:lstStyle/>
                    <a:p>
                      <a:pPr algn="ctr"/>
                      <a:r>
                        <a:rPr lang="en-US" sz="1400" b="1">
                          <a:solidFill>
                            <a:schemeClr val="bg1"/>
                          </a:solidFill>
                          <a:latin typeface="+mj-lt"/>
                        </a:rPr>
                        <a:t>Logging in</a:t>
                      </a: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b="1">
                          <a:solidFill>
                            <a:schemeClr val="bg1"/>
                          </a:solidFill>
                          <a:latin typeface="+mj-lt"/>
                        </a:rPr>
                        <a:t>Searching by name and inputting ID</a:t>
                      </a: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b="1">
                          <a:solidFill>
                            <a:schemeClr val="bg1"/>
                          </a:solidFill>
                          <a:latin typeface="+mj-lt"/>
                        </a:rPr>
                        <a:t>Selecting¹</a:t>
                      </a: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b="1">
                          <a:solidFill>
                            <a:schemeClr val="bg1"/>
                          </a:solidFill>
                          <a:latin typeface="+mj-lt"/>
                        </a:rPr>
                        <a:t>Viewing basic details</a:t>
                      </a: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latin typeface="+mj-lt"/>
                        </a:rPr>
                        <a:t>Viewing suggested individuals</a:t>
                      </a: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latin typeface="+mj-lt"/>
                        </a:rPr>
                        <a:t>Viewing service information</a:t>
                      </a:r>
                      <a:endParaRPr lang="en-GB" sz="1400" b="1">
                        <a:solidFill>
                          <a:schemeClr val="bg1"/>
                        </a:solidFill>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40378473"/>
                  </a:ext>
                </a:extLst>
              </a:tr>
              <a:tr h="592835">
                <a:tc>
                  <a:txBody>
                    <a:bodyPr/>
                    <a:lstStyle/>
                    <a:p>
                      <a:pPr marL="88900" indent="0" algn="l"/>
                      <a:r>
                        <a:rPr lang="en-US" sz="1400" b="1">
                          <a:latin typeface="+mj-lt"/>
                        </a:rPr>
                        <a:t>User Journey1</a:t>
                      </a:r>
                      <a:endParaRPr lang="en-GB" sz="1400" b="1">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mj-lt"/>
                          <a:ea typeface="+mn-ea"/>
                          <a:cs typeface="+mn-cs"/>
                        </a:rPr>
                        <a:t>(</a:t>
                      </a:r>
                      <a:r>
                        <a:rPr lang="en-GB" sz="1600" b="1" kern="1200">
                          <a:solidFill>
                            <a:schemeClr val="tx1"/>
                          </a:solidFill>
                          <a:latin typeface="+mj-lt"/>
                          <a:ea typeface="+mn-ea"/>
                          <a:cs typeface="+mn-cs"/>
                          <a:sym typeface="Wingdings" panose="05000000000000000000" pitchFamily="2" charset="2"/>
                        </a:rPr>
                        <a:t>)</a:t>
                      </a:r>
                      <a:r>
                        <a:rPr kumimoji="0" lang="en-US" sz="1400" b="1" i="0" u="none" strike="noStrike" kern="1200" cap="none" spc="0" normalizeH="0" baseline="0" noProof="0">
                          <a:ln>
                            <a:noFill/>
                          </a:ln>
                          <a:solidFill>
                            <a:prstClr val="white"/>
                          </a:solidFill>
                          <a:effectLst/>
                          <a:uLnTx/>
                          <a:uFillTx/>
                          <a:latin typeface="Gill Sans MT"/>
                          <a:ea typeface="+mn-ea"/>
                          <a:cs typeface="+mn-cs"/>
                        </a:rPr>
                        <a:t> </a:t>
                      </a:r>
                      <a:r>
                        <a:rPr kumimoji="0" lang="en-US" sz="1400" b="1" i="0" u="none" strike="noStrike" kern="1200" cap="none" spc="0" normalizeH="0" baseline="0" noProof="0">
                          <a:ln>
                            <a:noFill/>
                          </a:ln>
                          <a:solidFill>
                            <a:schemeClr val="tx1"/>
                          </a:solidFill>
                          <a:effectLst/>
                          <a:uLnTx/>
                          <a:uFillTx/>
                          <a:latin typeface="Gill Sans MT"/>
                          <a:ea typeface="+mn-ea"/>
                          <a:cs typeface="+mn-cs"/>
                        </a:rPr>
                        <a:t>¹</a:t>
                      </a:r>
                      <a:endParaRPr lang="en-GB" sz="1600" b="1" kern="1200">
                        <a:solidFill>
                          <a:schemeClr val="tx1"/>
                        </a:solidFill>
                        <a:latin typeface="+mj-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9693914"/>
                  </a:ext>
                </a:extLst>
              </a:tr>
              <a:tr h="592835">
                <a:tc>
                  <a:txBody>
                    <a:bodyPr/>
                    <a:lstStyle/>
                    <a:p>
                      <a:pPr marL="88900" indent="0" algn="l"/>
                      <a:r>
                        <a:rPr lang="en-US" sz="1400" b="1">
                          <a:latin typeface="+mj-lt"/>
                        </a:rPr>
                        <a:t>User Journey 2</a:t>
                      </a:r>
                      <a:endParaRPr lang="en-GB" sz="1400" b="1">
                        <a:latin typeface="+mj-lt"/>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mj-lt"/>
                          <a:ea typeface="+mn-ea"/>
                          <a:cs typeface="+mn-cs"/>
                        </a:rPr>
                        <a:t>(</a:t>
                      </a:r>
                      <a:r>
                        <a:rPr lang="en-GB" sz="1600" b="1" kern="1200">
                          <a:solidFill>
                            <a:schemeClr val="tx1"/>
                          </a:solidFill>
                          <a:latin typeface="+mj-lt"/>
                          <a:ea typeface="+mn-ea"/>
                          <a:cs typeface="+mn-cs"/>
                          <a:sym typeface="Wingdings" panose="05000000000000000000" pitchFamily="2" charset="2"/>
                        </a:rPr>
                        <a:t>)</a:t>
                      </a:r>
                      <a:r>
                        <a:rPr kumimoji="0" lang="en-US" sz="1400" b="1" i="0" u="none" strike="noStrike" kern="1200" cap="none" spc="0" normalizeH="0" baseline="0" noProof="0">
                          <a:ln>
                            <a:noFill/>
                          </a:ln>
                          <a:solidFill>
                            <a:prstClr val="white"/>
                          </a:solidFill>
                          <a:effectLst/>
                          <a:uLnTx/>
                          <a:uFillTx/>
                          <a:latin typeface="Gill Sans MT"/>
                          <a:ea typeface="+mn-ea"/>
                          <a:cs typeface="+mn-cs"/>
                        </a:rPr>
                        <a:t> </a:t>
                      </a:r>
                      <a:r>
                        <a:rPr kumimoji="0" lang="en-US" sz="1400" b="1" i="0" u="none" strike="noStrike" kern="1200" cap="none" spc="0" normalizeH="0" baseline="0" noProof="0">
                          <a:ln>
                            <a:noFill/>
                          </a:ln>
                          <a:solidFill>
                            <a:schemeClr val="tx1"/>
                          </a:solidFill>
                          <a:effectLst/>
                          <a:uLnTx/>
                          <a:uFillTx/>
                          <a:latin typeface="Gill Sans MT"/>
                          <a:ea typeface="+mn-ea"/>
                          <a:cs typeface="+mn-cs"/>
                        </a:rPr>
                        <a:t>¹</a:t>
                      </a:r>
                      <a:endParaRPr lang="en-GB" sz="1600" b="1" kern="1200">
                        <a:solidFill>
                          <a:schemeClr val="tx1"/>
                        </a:solidFill>
                        <a:latin typeface="+mj-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a:solidFill>
                            <a:schemeClr val="tx1"/>
                          </a:solidFill>
                          <a:latin typeface="+mn-lt"/>
                          <a:ea typeface="+mn-ea"/>
                          <a:cs typeface="+mn-cs"/>
                          <a:sym typeface="Wingdings" panose="05000000000000000000" pitchFamily="2" charset="2"/>
                        </a:rPr>
                        <a:t></a:t>
                      </a:r>
                      <a:endParaRPr lang="en-GB" sz="1600" b="1" kern="1200">
                        <a:solidFill>
                          <a:schemeClr val="tx1"/>
                        </a:solidFill>
                        <a:latin typeface="+mn-lt"/>
                        <a:ea typeface="+mn-ea"/>
                        <a:cs typeface="+mn-cs"/>
                      </a:endParaRPr>
                    </a:p>
                  </a:txBody>
                  <a:tcPr marL="34942" marR="34942" marT="35291" marB="35291"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29167458"/>
                  </a:ext>
                </a:extLst>
              </a:tr>
            </a:tbl>
          </a:graphicData>
        </a:graphic>
      </p:graphicFrame>
      <p:sp>
        <p:nvSpPr>
          <p:cNvPr id="8" name="Rectangle 7">
            <a:extLst>
              <a:ext uri="{FF2B5EF4-FFF2-40B4-BE49-F238E27FC236}">
                <a16:creationId xmlns:a16="http://schemas.microsoft.com/office/drawing/2014/main" id="{90D2F48B-D6B4-41D4-9A33-AA75E3464555}"/>
              </a:ext>
            </a:extLst>
          </p:cNvPr>
          <p:cNvSpPr/>
          <p:nvPr/>
        </p:nvSpPr>
        <p:spPr>
          <a:xfrm>
            <a:off x="668659" y="1022042"/>
            <a:ext cx="10956078" cy="1867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100">
                <a:solidFill>
                  <a:schemeClr val="tx1"/>
                </a:solidFill>
                <a:latin typeface="+mj-lt"/>
              </a:rPr>
              <a:t>The Family Context tool is made up of a number of different components. These components are re-used in slightly different ways to support alternative end-to-end user journeys. </a:t>
            </a:r>
          </a:p>
          <a:p>
            <a:endParaRPr lang="en-US" sz="2100">
              <a:solidFill>
                <a:schemeClr val="tx1"/>
              </a:solidFill>
              <a:latin typeface="+mj-lt"/>
            </a:endParaRPr>
          </a:p>
          <a:p>
            <a:r>
              <a:rPr lang="en-US" sz="2100">
                <a:solidFill>
                  <a:schemeClr val="tx1"/>
                </a:solidFill>
                <a:latin typeface="+mj-lt"/>
              </a:rPr>
              <a:t>The usability of these components was tested in the second round of beta user research through each local authority’s preferred user journey.</a:t>
            </a:r>
          </a:p>
          <a:p>
            <a:endParaRPr lang="en-US" sz="2100">
              <a:solidFill>
                <a:schemeClr val="tx1"/>
              </a:solidFill>
              <a:latin typeface="+mj-lt"/>
            </a:endParaRPr>
          </a:p>
        </p:txBody>
      </p:sp>
      <p:sp>
        <p:nvSpPr>
          <p:cNvPr id="9" name="Title 1">
            <a:extLst>
              <a:ext uri="{FF2B5EF4-FFF2-40B4-BE49-F238E27FC236}">
                <a16:creationId xmlns:a16="http://schemas.microsoft.com/office/drawing/2014/main" id="{20B80DC3-0155-4CD2-847E-80CB19A10DED}"/>
              </a:ext>
            </a:extLst>
          </p:cNvPr>
          <p:cNvSpPr txBox="1">
            <a:spLocks/>
          </p:cNvSpPr>
          <p:nvPr/>
        </p:nvSpPr>
        <p:spPr>
          <a:xfrm>
            <a:off x="744646" y="430843"/>
            <a:ext cx="10239173"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r>
              <a:rPr lang="en-US" b="1"/>
              <a:t>background into round 2 of beta user research</a:t>
            </a:r>
            <a:endParaRPr lang="en-GB" b="1"/>
          </a:p>
        </p:txBody>
      </p:sp>
      <p:sp>
        <p:nvSpPr>
          <p:cNvPr id="11" name="TextBox 10">
            <a:extLst>
              <a:ext uri="{FF2B5EF4-FFF2-40B4-BE49-F238E27FC236}">
                <a16:creationId xmlns:a16="http://schemas.microsoft.com/office/drawing/2014/main" id="{FB239401-6FAA-479E-9731-67FB60801BF0}"/>
              </a:ext>
            </a:extLst>
          </p:cNvPr>
          <p:cNvSpPr txBox="1"/>
          <p:nvPr/>
        </p:nvSpPr>
        <p:spPr>
          <a:xfrm>
            <a:off x="813501" y="5837101"/>
            <a:ext cx="11198449" cy="215444"/>
          </a:xfrm>
          <a:prstGeom prst="rect">
            <a:avLst/>
          </a:prstGeom>
          <a:noFill/>
        </p:spPr>
        <p:txBody>
          <a:bodyPr wrap="square" lIns="0" tIns="0" rIns="0" bIns="0" rtlCol="0">
            <a:spAutoFit/>
          </a:bodyPr>
          <a:lstStyle/>
          <a:p>
            <a:r>
              <a:rPr lang="en-US" sz="1400">
                <a:latin typeface="+mj-lt"/>
              </a:rPr>
              <a:t>¹Selection does not take place when a search is made using a Case Management System ID because this results in a direct match.</a:t>
            </a:r>
          </a:p>
        </p:txBody>
      </p:sp>
    </p:spTree>
    <p:extLst>
      <p:ext uri="{BB962C8B-B14F-4D97-AF65-F5344CB8AC3E}">
        <p14:creationId xmlns:p14="http://schemas.microsoft.com/office/powerpoint/2010/main" val="3099934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p:txBody>
          <a:bodyPr/>
          <a:lstStyle/>
          <a:p>
            <a:fld id="{C6A4B429-0189-47CD-9DDA-A001F58C55D3}" type="slidenum">
              <a:rPr lang="en-US" smtClean="0"/>
              <a:pPr/>
              <a:t>42</a:t>
            </a:fld>
            <a:endParaRPr lang="en-US"/>
          </a:p>
        </p:txBody>
      </p:sp>
      <p:sp>
        <p:nvSpPr>
          <p:cNvPr id="17" name="Title 1">
            <a:extLst>
              <a:ext uri="{FF2B5EF4-FFF2-40B4-BE49-F238E27FC236}">
                <a16:creationId xmlns:a16="http://schemas.microsoft.com/office/drawing/2014/main" id="{6D51E157-12FE-41D7-834B-0C4CCAB7C57E}"/>
              </a:ext>
            </a:extLst>
          </p:cNvPr>
          <p:cNvSpPr>
            <a:spLocks noGrp="1"/>
          </p:cNvSpPr>
          <p:nvPr>
            <p:ph type="title"/>
          </p:nvPr>
        </p:nvSpPr>
        <p:spPr>
          <a:xfrm>
            <a:off x="744647" y="430843"/>
            <a:ext cx="9730316" cy="679668"/>
          </a:xfrm>
        </p:spPr>
        <p:txBody>
          <a:bodyPr/>
          <a:lstStyle/>
          <a:p>
            <a:r>
              <a:rPr lang="en-US" b="1"/>
              <a:t>Research into the components: Logging in</a:t>
            </a:r>
            <a:endParaRPr lang="en-GB" b="1"/>
          </a:p>
        </p:txBody>
      </p:sp>
      <p:graphicFrame>
        <p:nvGraphicFramePr>
          <p:cNvPr id="28" name="Table 27">
            <a:extLst>
              <a:ext uri="{FF2B5EF4-FFF2-40B4-BE49-F238E27FC236}">
                <a16:creationId xmlns:a16="http://schemas.microsoft.com/office/drawing/2014/main" id="{A22570C9-A426-4FA6-9056-2963C2A694EF}"/>
              </a:ext>
            </a:extLst>
          </p:cNvPr>
          <p:cNvGraphicFramePr>
            <a:graphicFrameLocks noGrp="1"/>
          </p:cNvGraphicFramePr>
          <p:nvPr>
            <p:extLst>
              <p:ext uri="{D42A27DB-BD31-4B8C-83A1-F6EECF244321}">
                <p14:modId xmlns:p14="http://schemas.microsoft.com/office/powerpoint/2010/main" val="543492078"/>
              </p:ext>
            </p:extLst>
          </p:nvPr>
        </p:nvGraphicFramePr>
        <p:xfrm>
          <a:off x="744646" y="1166579"/>
          <a:ext cx="5911150" cy="2936640"/>
        </p:xfrm>
        <a:graphic>
          <a:graphicData uri="http://schemas.openxmlformats.org/drawingml/2006/table">
            <a:tbl>
              <a:tblPr firstRow="1" bandRow="1">
                <a:tableStyleId>{5C22544A-7EE6-4342-B048-85BDC9FD1C3A}</a:tableStyleId>
              </a:tblPr>
              <a:tblGrid>
                <a:gridCol w="972735">
                  <a:extLst>
                    <a:ext uri="{9D8B030D-6E8A-4147-A177-3AD203B41FA5}">
                      <a16:colId xmlns:a16="http://schemas.microsoft.com/office/drawing/2014/main" val="2729177279"/>
                    </a:ext>
                  </a:extLst>
                </a:gridCol>
                <a:gridCol w="2386015">
                  <a:extLst>
                    <a:ext uri="{9D8B030D-6E8A-4147-A177-3AD203B41FA5}">
                      <a16:colId xmlns:a16="http://schemas.microsoft.com/office/drawing/2014/main" val="3336311449"/>
                    </a:ext>
                  </a:extLst>
                </a:gridCol>
                <a:gridCol w="2552400">
                  <a:extLst>
                    <a:ext uri="{9D8B030D-6E8A-4147-A177-3AD203B41FA5}">
                      <a16:colId xmlns:a16="http://schemas.microsoft.com/office/drawing/2014/main" val="976924261"/>
                    </a:ext>
                  </a:extLst>
                </a:gridCol>
              </a:tblGrid>
              <a:tr h="406800">
                <a:tc>
                  <a:txBody>
                    <a:bodyPr/>
                    <a:lstStyle/>
                    <a:p>
                      <a:r>
                        <a:rPr lang="en-US" sz="1400">
                          <a:latin typeface="+mj-lt"/>
                        </a:rPr>
                        <a:t>LA</a:t>
                      </a:r>
                      <a:endParaRPr lang="en-GB" sz="1400">
                        <a:latin typeface="+mj-lt"/>
                      </a:endParaRPr>
                    </a:p>
                  </a:txBody>
                  <a:tcPr anchor="ctr"/>
                </a:tc>
                <a:tc>
                  <a:txBody>
                    <a:bodyPr/>
                    <a:lstStyle/>
                    <a:p>
                      <a:r>
                        <a:rPr lang="en-US" sz="1400">
                          <a:latin typeface="+mj-lt"/>
                        </a:rPr>
                        <a:t>Finding</a:t>
                      </a:r>
                      <a:endParaRPr lang="en-GB" sz="1400">
                        <a:latin typeface="+mj-lt"/>
                      </a:endParaRPr>
                    </a:p>
                  </a:txBody>
                  <a:tcPr anchor="ctr"/>
                </a:tc>
                <a:tc>
                  <a:txBody>
                    <a:bodyPr/>
                    <a:lstStyle/>
                    <a:p>
                      <a:r>
                        <a:rPr lang="en-US" sz="1400">
                          <a:latin typeface="+mj-lt"/>
                        </a:rPr>
                        <a:t>Action</a:t>
                      </a:r>
                      <a:endParaRPr lang="en-GB" sz="1400">
                        <a:latin typeface="+mj-lt"/>
                      </a:endParaRPr>
                    </a:p>
                  </a:txBody>
                  <a:tcPr anchor="ctr"/>
                </a:tc>
                <a:extLst>
                  <a:ext uri="{0D108BD9-81ED-4DB2-BD59-A6C34878D82A}">
                    <a16:rowId xmlns:a16="http://schemas.microsoft.com/office/drawing/2014/main" val="954646467"/>
                  </a:ext>
                </a:extLst>
              </a:tr>
              <a:tr h="739492">
                <a:tc>
                  <a:txBody>
                    <a:bodyPr/>
                    <a:lstStyle/>
                    <a:p>
                      <a:r>
                        <a:rPr lang="en-US" sz="1400">
                          <a:latin typeface="+mj-lt"/>
                        </a:rPr>
                        <a:t>Leeds </a:t>
                      </a:r>
                    </a:p>
                    <a:p>
                      <a:r>
                        <a:rPr lang="en-US" sz="1400">
                          <a:latin typeface="+mj-lt"/>
                        </a:rPr>
                        <a:t>Stockport</a:t>
                      </a:r>
                      <a:endParaRPr lang="en-GB"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It was validated that it is clear from the prototype how to login and start a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mj-lt"/>
                      </a:endParaRPr>
                    </a:p>
                  </a:txBody>
                  <a:tcPr>
                    <a:lnB w="12700" cap="flat" cmpd="sng" algn="ctr">
                      <a:solidFill>
                        <a:schemeClr val="tx1"/>
                      </a:solidFill>
                      <a:prstDash val="solid"/>
                      <a:round/>
                      <a:headEnd type="none" w="med" len="med"/>
                      <a:tailEnd type="none" w="med" len="med"/>
                    </a:lnB>
                    <a:noFill/>
                  </a:tcPr>
                </a:tc>
                <a:tc>
                  <a:txBody>
                    <a:bodyPr/>
                    <a:lstStyle/>
                    <a:p>
                      <a:r>
                        <a:rPr lang="en-US" sz="1400">
                          <a:latin typeface="+mj-lt"/>
                        </a:rPr>
                        <a:t>No change</a:t>
                      </a:r>
                      <a:endParaRPr lang="en-GB" sz="1400">
                        <a:latin typeface="+mj-lt"/>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7201451"/>
                  </a:ext>
                </a:extLst>
              </a:tr>
              <a:tr h="944880">
                <a:tc>
                  <a:txBody>
                    <a:bodyPr/>
                    <a:lstStyle/>
                    <a:p>
                      <a:r>
                        <a:rPr lang="en-US" sz="1400">
                          <a:latin typeface="+mj-lt"/>
                        </a:rPr>
                        <a:t>Leeds</a:t>
                      </a:r>
                    </a:p>
                    <a:p>
                      <a:r>
                        <a:rPr lang="en-US" sz="1400">
                          <a:latin typeface="+mj-lt"/>
                        </a:rPr>
                        <a:t>Stockport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There was a strong preference for having the same login details as their CMS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noProof="0">
                          <a:ln>
                            <a:noFill/>
                          </a:ln>
                          <a:solidFill>
                            <a:prstClr val="black"/>
                          </a:solidFill>
                          <a:effectLst/>
                          <a:uLnTx/>
                          <a:uFillTx/>
                          <a:latin typeface="+mj-lt"/>
                          <a:ea typeface="+mn-ea"/>
                          <a:cs typeface="+mn-cs"/>
                        </a:rPr>
                        <a:t>      Change username to payroll number for Leeds</a:t>
                      </a:r>
                    </a:p>
                    <a:p>
                      <a:endParaRPr kumimoji="0" lang="en-US" sz="1400" b="0" i="0" u="none" strike="noStrike" kern="1200" cap="none" spc="0" normalizeH="0" baseline="0" noProof="0">
                        <a:ln>
                          <a:noFill/>
                        </a:ln>
                        <a:solidFill>
                          <a:prstClr val="black"/>
                        </a:solidFill>
                        <a:effectLst/>
                        <a:uLnTx/>
                        <a:uFillTx/>
                        <a:latin typeface="+mj-lt"/>
                        <a:ea typeface="+mn-ea"/>
                        <a:cs typeface="+mn-cs"/>
                      </a:endParaRPr>
                    </a:p>
                    <a:p>
                      <a:r>
                        <a:rPr kumimoji="0" lang="en-US" sz="1400" b="0" i="0" u="none" strike="noStrike" kern="1200" cap="none" spc="0" normalizeH="0" baseline="0" noProof="0">
                          <a:ln>
                            <a:noFill/>
                          </a:ln>
                          <a:solidFill>
                            <a:prstClr val="black"/>
                          </a:solidFill>
                          <a:effectLst/>
                          <a:uLnTx/>
                          <a:uFillTx/>
                          <a:latin typeface="+mj-lt"/>
                          <a:ea typeface="+mn-ea"/>
                          <a:cs typeface="+mn-cs"/>
                        </a:rPr>
                        <a:t>      Change username to </a:t>
                      </a:r>
                      <a:r>
                        <a:rPr kumimoji="0" lang="en-US" sz="1400" b="0" i="0" u="none" strike="noStrike" kern="1200" cap="none" spc="0" normalizeH="0" baseline="0" noProof="0" err="1">
                          <a:ln>
                            <a:noFill/>
                          </a:ln>
                          <a:solidFill>
                            <a:prstClr val="black"/>
                          </a:solidFill>
                          <a:effectLst/>
                          <a:uLnTx/>
                          <a:uFillTx/>
                          <a:latin typeface="+mj-lt"/>
                          <a:ea typeface="+mn-ea"/>
                          <a:cs typeface="+mn-cs"/>
                        </a:rPr>
                        <a:t>firstname.lastname</a:t>
                      </a:r>
                      <a:r>
                        <a:rPr kumimoji="0" lang="en-US" sz="1400" b="0" i="0" u="none" strike="noStrike" kern="1200" cap="none" spc="0" normalizeH="0" baseline="0" noProof="0">
                          <a:ln>
                            <a:noFill/>
                          </a:ln>
                          <a:solidFill>
                            <a:prstClr val="black"/>
                          </a:solidFill>
                          <a:effectLst/>
                          <a:uLnTx/>
                          <a:uFillTx/>
                          <a:latin typeface="+mj-lt"/>
                          <a:ea typeface="+mn-ea"/>
                          <a:cs typeface="+mn-cs"/>
                        </a:rPr>
                        <a:t> for Stockport</a:t>
                      </a:r>
                    </a:p>
                    <a:p>
                      <a:endParaRPr kumimoji="0" lang="en-US" sz="1400" b="0" i="0" u="none" strike="noStrike" kern="1200" cap="none" spc="0" normalizeH="0" baseline="0" noProof="0">
                        <a:ln>
                          <a:noFill/>
                        </a:ln>
                        <a:solidFill>
                          <a:prstClr val="black"/>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1109893"/>
                  </a:ext>
                </a:extLst>
              </a:tr>
            </a:tbl>
          </a:graphicData>
        </a:graphic>
      </p:graphicFrame>
      <p:grpSp>
        <p:nvGrpSpPr>
          <p:cNvPr id="2" name="Group 1">
            <a:extLst>
              <a:ext uri="{FF2B5EF4-FFF2-40B4-BE49-F238E27FC236}">
                <a16:creationId xmlns:a16="http://schemas.microsoft.com/office/drawing/2014/main" id="{A6B8B13E-F98D-4075-B771-871E6B3120EE}"/>
              </a:ext>
            </a:extLst>
          </p:cNvPr>
          <p:cNvGrpSpPr/>
          <p:nvPr/>
        </p:nvGrpSpPr>
        <p:grpSpPr>
          <a:xfrm>
            <a:off x="6957679" y="1000446"/>
            <a:ext cx="4692783" cy="5426711"/>
            <a:chOff x="6957679" y="1000446"/>
            <a:chExt cx="4692783" cy="5426711"/>
          </a:xfrm>
        </p:grpSpPr>
        <p:sp>
          <p:nvSpPr>
            <p:cNvPr id="56" name="TextBox 55">
              <a:extLst>
                <a:ext uri="{FF2B5EF4-FFF2-40B4-BE49-F238E27FC236}">
                  <a16:creationId xmlns:a16="http://schemas.microsoft.com/office/drawing/2014/main" id="{7EC54501-06C1-4A39-BF8D-63BFEFDA6404}"/>
                </a:ext>
              </a:extLst>
            </p:cNvPr>
            <p:cNvSpPr txBox="1"/>
            <p:nvPr/>
          </p:nvSpPr>
          <p:spPr>
            <a:xfrm>
              <a:off x="6980220" y="1000446"/>
              <a:ext cx="2399004" cy="324000"/>
            </a:xfrm>
            <a:prstGeom prst="rect">
              <a:avLst/>
            </a:prstGeom>
            <a:noFill/>
          </p:spPr>
          <p:txBody>
            <a:bodyPr wrap="square" lIns="0" tIns="0" rIns="0" bIns="0" rtlCol="0">
              <a:spAutoFit/>
            </a:bodyPr>
            <a:lstStyle/>
            <a:p>
              <a:r>
                <a:rPr lang="en-US" sz="1400" b="1">
                  <a:latin typeface="+mj-lt"/>
                </a:rPr>
                <a:t>Initial prototype tested</a:t>
              </a:r>
              <a:endParaRPr lang="en-GB" sz="1400" b="1">
                <a:latin typeface="+mj-lt"/>
              </a:endParaRPr>
            </a:p>
          </p:txBody>
        </p:sp>
        <p:sp>
          <p:nvSpPr>
            <p:cNvPr id="57" name="TextBox 56">
              <a:extLst>
                <a:ext uri="{FF2B5EF4-FFF2-40B4-BE49-F238E27FC236}">
                  <a16:creationId xmlns:a16="http://schemas.microsoft.com/office/drawing/2014/main" id="{96434284-6208-4364-AA37-8C2897E87FBA}"/>
                </a:ext>
              </a:extLst>
            </p:cNvPr>
            <p:cNvSpPr txBox="1"/>
            <p:nvPr/>
          </p:nvSpPr>
          <p:spPr>
            <a:xfrm>
              <a:off x="7000174" y="3821179"/>
              <a:ext cx="2399004" cy="324000"/>
            </a:xfrm>
            <a:prstGeom prst="rect">
              <a:avLst/>
            </a:prstGeom>
            <a:noFill/>
          </p:spPr>
          <p:txBody>
            <a:bodyPr wrap="square" lIns="0" tIns="0" rIns="0" bIns="0" rtlCol="0">
              <a:spAutoFit/>
            </a:bodyPr>
            <a:lstStyle/>
            <a:p>
              <a:r>
                <a:rPr lang="en-US" sz="1400" b="1">
                  <a:latin typeface="+mj-lt"/>
                </a:rPr>
                <a:t>Updated MVP </a:t>
              </a:r>
              <a:endParaRPr lang="en-GB" sz="1400" b="1">
                <a:latin typeface="+mj-lt"/>
              </a:endParaRPr>
            </a:p>
          </p:txBody>
        </p:sp>
        <p:grpSp>
          <p:nvGrpSpPr>
            <p:cNvPr id="30" name="Group 29">
              <a:extLst>
                <a:ext uri="{FF2B5EF4-FFF2-40B4-BE49-F238E27FC236}">
                  <a16:creationId xmlns:a16="http://schemas.microsoft.com/office/drawing/2014/main" id="{FD0B414F-DDEB-4590-8CE9-3E547AD43AAB}"/>
                </a:ext>
              </a:extLst>
            </p:cNvPr>
            <p:cNvGrpSpPr/>
            <p:nvPr/>
          </p:nvGrpSpPr>
          <p:grpSpPr>
            <a:xfrm>
              <a:off x="7000174" y="1324430"/>
              <a:ext cx="4650288" cy="2275813"/>
              <a:chOff x="6539906" y="1409931"/>
              <a:chExt cx="4650288" cy="2275813"/>
            </a:xfrm>
          </p:grpSpPr>
          <p:pic>
            <p:nvPicPr>
              <p:cNvPr id="31" name="Picture 30">
                <a:extLst>
                  <a:ext uri="{FF2B5EF4-FFF2-40B4-BE49-F238E27FC236}">
                    <a16:creationId xmlns:a16="http://schemas.microsoft.com/office/drawing/2014/main" id="{4D40FB42-B2BE-4494-A392-144561F289F6}"/>
                  </a:ext>
                </a:extLst>
              </p:cNvPr>
              <p:cNvPicPr>
                <a:picLocks noChangeAspect="1"/>
              </p:cNvPicPr>
              <p:nvPr/>
            </p:nvPicPr>
            <p:blipFill rotWithShape="1">
              <a:blip r:embed="rId3"/>
              <a:srcRect r="3289"/>
              <a:stretch/>
            </p:blipFill>
            <p:spPr>
              <a:xfrm>
                <a:off x="6539906" y="1409931"/>
                <a:ext cx="4650288" cy="2275813"/>
              </a:xfrm>
              <a:prstGeom prst="rect">
                <a:avLst/>
              </a:prstGeom>
              <a:ln w="28575">
                <a:solidFill>
                  <a:schemeClr val="accent1">
                    <a:lumMod val="75000"/>
                  </a:schemeClr>
                </a:solidFill>
              </a:ln>
            </p:spPr>
          </p:pic>
          <p:sp>
            <p:nvSpPr>
              <p:cNvPr id="32" name="Rectangle 31">
                <a:extLst>
                  <a:ext uri="{FF2B5EF4-FFF2-40B4-BE49-F238E27FC236}">
                    <a16:creationId xmlns:a16="http://schemas.microsoft.com/office/drawing/2014/main" id="{160F37B7-93A2-427A-969F-C0DDDD3646EC}"/>
                  </a:ext>
                </a:extLst>
              </p:cNvPr>
              <p:cNvSpPr/>
              <p:nvPr/>
            </p:nvSpPr>
            <p:spPr>
              <a:xfrm>
                <a:off x="6939280" y="1420091"/>
                <a:ext cx="762000" cy="245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a:extLst>
                <a:ext uri="{FF2B5EF4-FFF2-40B4-BE49-F238E27FC236}">
                  <a16:creationId xmlns:a16="http://schemas.microsoft.com/office/drawing/2014/main" id="{0DC4BE49-39E7-4F93-A270-3C6D1F9C0EF9}"/>
                </a:ext>
              </a:extLst>
            </p:cNvPr>
            <p:cNvGrpSpPr/>
            <p:nvPr/>
          </p:nvGrpSpPr>
          <p:grpSpPr>
            <a:xfrm>
              <a:off x="6957679" y="4151344"/>
              <a:ext cx="4650288" cy="2275813"/>
              <a:chOff x="6539906" y="1409931"/>
              <a:chExt cx="4650288" cy="2275813"/>
            </a:xfrm>
          </p:grpSpPr>
          <p:pic>
            <p:nvPicPr>
              <p:cNvPr id="34" name="Picture 33">
                <a:extLst>
                  <a:ext uri="{FF2B5EF4-FFF2-40B4-BE49-F238E27FC236}">
                    <a16:creationId xmlns:a16="http://schemas.microsoft.com/office/drawing/2014/main" id="{4758470E-A5B5-4F14-B526-EC312DAB98CA}"/>
                  </a:ext>
                </a:extLst>
              </p:cNvPr>
              <p:cNvPicPr>
                <a:picLocks noChangeAspect="1"/>
              </p:cNvPicPr>
              <p:nvPr/>
            </p:nvPicPr>
            <p:blipFill rotWithShape="1">
              <a:blip r:embed="rId3"/>
              <a:srcRect r="3289"/>
              <a:stretch/>
            </p:blipFill>
            <p:spPr>
              <a:xfrm>
                <a:off x="6539906" y="1409931"/>
                <a:ext cx="4650288" cy="2275813"/>
              </a:xfrm>
              <a:prstGeom prst="rect">
                <a:avLst/>
              </a:prstGeom>
              <a:ln w="28575">
                <a:solidFill>
                  <a:schemeClr val="accent1">
                    <a:lumMod val="75000"/>
                  </a:schemeClr>
                </a:solidFill>
              </a:ln>
            </p:spPr>
          </p:pic>
          <p:sp>
            <p:nvSpPr>
              <p:cNvPr id="35" name="Rectangle 34">
                <a:extLst>
                  <a:ext uri="{FF2B5EF4-FFF2-40B4-BE49-F238E27FC236}">
                    <a16:creationId xmlns:a16="http://schemas.microsoft.com/office/drawing/2014/main" id="{1A9B10CD-05DA-406D-B6BC-B653F65EC355}"/>
                  </a:ext>
                </a:extLst>
              </p:cNvPr>
              <p:cNvSpPr/>
              <p:nvPr/>
            </p:nvSpPr>
            <p:spPr>
              <a:xfrm>
                <a:off x="6939280" y="1420091"/>
                <a:ext cx="762000" cy="245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6" name="Oval 15">
            <a:extLst>
              <a:ext uri="{FF2B5EF4-FFF2-40B4-BE49-F238E27FC236}">
                <a16:creationId xmlns:a16="http://schemas.microsoft.com/office/drawing/2014/main" id="{DB62D167-FAD9-44B8-91D4-3D8184C9A03C}"/>
              </a:ext>
            </a:extLst>
          </p:cNvPr>
          <p:cNvSpPr/>
          <p:nvPr/>
        </p:nvSpPr>
        <p:spPr>
          <a:xfrm>
            <a:off x="4195232" y="2546966"/>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19" name="Oval 18">
            <a:extLst>
              <a:ext uri="{FF2B5EF4-FFF2-40B4-BE49-F238E27FC236}">
                <a16:creationId xmlns:a16="http://schemas.microsoft.com/office/drawing/2014/main" id="{FD44FED4-81C8-49CE-895F-F1D6DB73471F}"/>
              </a:ext>
            </a:extLst>
          </p:cNvPr>
          <p:cNvSpPr/>
          <p:nvPr/>
        </p:nvSpPr>
        <p:spPr>
          <a:xfrm>
            <a:off x="4205865" y="3190493"/>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grpSp>
        <p:nvGrpSpPr>
          <p:cNvPr id="6" name="Group 5">
            <a:extLst>
              <a:ext uri="{FF2B5EF4-FFF2-40B4-BE49-F238E27FC236}">
                <a16:creationId xmlns:a16="http://schemas.microsoft.com/office/drawing/2014/main" id="{80AB8DAC-C1D7-4CDA-8862-C9BAE0816D30}"/>
              </a:ext>
            </a:extLst>
          </p:cNvPr>
          <p:cNvGrpSpPr/>
          <p:nvPr/>
        </p:nvGrpSpPr>
        <p:grpSpPr>
          <a:xfrm>
            <a:off x="-5219384" y="2656797"/>
            <a:ext cx="4360754" cy="1897688"/>
            <a:chOff x="1270316" y="4406850"/>
            <a:chExt cx="4360754" cy="1897688"/>
          </a:xfrm>
        </p:grpSpPr>
        <p:pic>
          <p:nvPicPr>
            <p:cNvPr id="3" name="Picture 2">
              <a:extLst>
                <a:ext uri="{FF2B5EF4-FFF2-40B4-BE49-F238E27FC236}">
                  <a16:creationId xmlns:a16="http://schemas.microsoft.com/office/drawing/2014/main" id="{B5869FC8-58A8-41C3-8AC7-67A128F8F661}"/>
                </a:ext>
              </a:extLst>
            </p:cNvPr>
            <p:cNvPicPr>
              <a:picLocks noChangeAspect="1"/>
            </p:cNvPicPr>
            <p:nvPr/>
          </p:nvPicPr>
          <p:blipFill rotWithShape="1">
            <a:blip r:embed="rId4"/>
            <a:srcRect t="5705" b="5998"/>
            <a:stretch/>
          </p:blipFill>
          <p:spPr>
            <a:xfrm>
              <a:off x="3729965" y="4406850"/>
              <a:ext cx="1901105" cy="1897688"/>
            </a:xfrm>
            <a:prstGeom prst="rect">
              <a:avLst/>
            </a:prstGeom>
            <a:ln w="28575">
              <a:solidFill>
                <a:srgbClr val="404F6D"/>
              </a:solidFill>
            </a:ln>
          </p:spPr>
        </p:pic>
        <p:pic>
          <p:nvPicPr>
            <p:cNvPr id="5" name="Picture 4">
              <a:extLst>
                <a:ext uri="{FF2B5EF4-FFF2-40B4-BE49-F238E27FC236}">
                  <a16:creationId xmlns:a16="http://schemas.microsoft.com/office/drawing/2014/main" id="{0FC55027-64D3-4C14-BBF8-D75DEB07D092}"/>
                </a:ext>
              </a:extLst>
            </p:cNvPr>
            <p:cNvPicPr>
              <a:picLocks noChangeAspect="1"/>
            </p:cNvPicPr>
            <p:nvPr/>
          </p:nvPicPr>
          <p:blipFill rotWithShape="1">
            <a:blip r:embed="rId5"/>
            <a:srcRect t="333" r="7268" b="6340"/>
            <a:stretch/>
          </p:blipFill>
          <p:spPr>
            <a:xfrm>
              <a:off x="1270316" y="4406850"/>
              <a:ext cx="1901104" cy="1897688"/>
            </a:xfrm>
            <a:prstGeom prst="rect">
              <a:avLst/>
            </a:prstGeom>
            <a:ln w="28575">
              <a:solidFill>
                <a:srgbClr val="404F6D"/>
              </a:solidFill>
            </a:ln>
          </p:spPr>
        </p:pic>
        <p:sp>
          <p:nvSpPr>
            <p:cNvPr id="18" name="Oval 17">
              <a:extLst>
                <a:ext uri="{FF2B5EF4-FFF2-40B4-BE49-F238E27FC236}">
                  <a16:creationId xmlns:a16="http://schemas.microsoft.com/office/drawing/2014/main" id="{AD1A3233-A1F9-4D48-82C4-5B447D6D37C7}"/>
                </a:ext>
              </a:extLst>
            </p:cNvPr>
            <p:cNvSpPr/>
            <p:nvPr/>
          </p:nvSpPr>
          <p:spPr>
            <a:xfrm>
              <a:off x="1323481" y="4784185"/>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20" name="Oval 19">
              <a:extLst>
                <a:ext uri="{FF2B5EF4-FFF2-40B4-BE49-F238E27FC236}">
                  <a16:creationId xmlns:a16="http://schemas.microsoft.com/office/drawing/2014/main" id="{FCD8D0CA-F855-4075-B1D8-72431FD623A2}"/>
                </a:ext>
              </a:extLst>
            </p:cNvPr>
            <p:cNvSpPr/>
            <p:nvPr/>
          </p:nvSpPr>
          <p:spPr>
            <a:xfrm>
              <a:off x="3787255" y="4706252"/>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grpSp>
      <p:pic>
        <p:nvPicPr>
          <p:cNvPr id="7" name="Picture 6">
            <a:extLst>
              <a:ext uri="{FF2B5EF4-FFF2-40B4-BE49-F238E27FC236}">
                <a16:creationId xmlns:a16="http://schemas.microsoft.com/office/drawing/2014/main" id="{956EC126-FB4A-4AAE-BD00-56D6BDB431AC}"/>
              </a:ext>
            </a:extLst>
          </p:cNvPr>
          <p:cNvPicPr>
            <a:picLocks noChangeAspect="1"/>
          </p:cNvPicPr>
          <p:nvPr/>
        </p:nvPicPr>
        <p:blipFill>
          <a:blip r:embed="rId6"/>
          <a:stretch>
            <a:fillRect/>
          </a:stretch>
        </p:blipFill>
        <p:spPr>
          <a:xfrm>
            <a:off x="8630647" y="4787948"/>
            <a:ext cx="2822640" cy="1248027"/>
          </a:xfrm>
          <a:prstGeom prst="rect">
            <a:avLst/>
          </a:prstGeom>
        </p:spPr>
      </p:pic>
      <p:sp>
        <p:nvSpPr>
          <p:cNvPr id="8" name="Left Brace 7">
            <a:extLst>
              <a:ext uri="{FF2B5EF4-FFF2-40B4-BE49-F238E27FC236}">
                <a16:creationId xmlns:a16="http://schemas.microsoft.com/office/drawing/2014/main" id="{FC16EA16-3E3B-493C-86D9-5C710947AE3A}"/>
              </a:ext>
            </a:extLst>
          </p:cNvPr>
          <p:cNvSpPr/>
          <p:nvPr/>
        </p:nvSpPr>
        <p:spPr>
          <a:xfrm>
            <a:off x="8255000" y="4787948"/>
            <a:ext cx="263427" cy="1248027"/>
          </a:xfrm>
          <a:prstGeom prst="leftBrace">
            <a:avLst/>
          </a:prstGeom>
          <a:ln w="12700">
            <a:solidFill>
              <a:srgbClr val="55699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14142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p:txBody>
          <a:bodyPr/>
          <a:lstStyle/>
          <a:p>
            <a:fld id="{C6A4B429-0189-47CD-9DDA-A001F58C55D3}" type="slidenum">
              <a:rPr lang="en-US" smtClean="0"/>
              <a:pPr/>
              <a:t>43</a:t>
            </a:fld>
            <a:endParaRPr lang="en-US"/>
          </a:p>
        </p:txBody>
      </p:sp>
      <p:sp>
        <p:nvSpPr>
          <p:cNvPr id="17" name="Title 1">
            <a:extLst>
              <a:ext uri="{FF2B5EF4-FFF2-40B4-BE49-F238E27FC236}">
                <a16:creationId xmlns:a16="http://schemas.microsoft.com/office/drawing/2014/main" id="{6D51E157-12FE-41D7-834B-0C4CCAB7C57E}"/>
              </a:ext>
            </a:extLst>
          </p:cNvPr>
          <p:cNvSpPr>
            <a:spLocks noGrp="1"/>
          </p:cNvSpPr>
          <p:nvPr>
            <p:ph type="title"/>
          </p:nvPr>
        </p:nvSpPr>
        <p:spPr>
          <a:xfrm>
            <a:off x="744646" y="430843"/>
            <a:ext cx="10635777" cy="679668"/>
          </a:xfrm>
        </p:spPr>
        <p:txBody>
          <a:bodyPr/>
          <a:lstStyle/>
          <a:p>
            <a:r>
              <a:rPr lang="en-US" b="1"/>
              <a:t>Research into the components: Searching by name and Inputting id</a:t>
            </a:r>
            <a:endParaRPr lang="en-GB" b="1"/>
          </a:p>
        </p:txBody>
      </p:sp>
      <p:graphicFrame>
        <p:nvGraphicFramePr>
          <p:cNvPr id="19" name="Table 18">
            <a:extLst>
              <a:ext uri="{FF2B5EF4-FFF2-40B4-BE49-F238E27FC236}">
                <a16:creationId xmlns:a16="http://schemas.microsoft.com/office/drawing/2014/main" id="{893008FC-E98E-4583-A83F-EE294057F42D}"/>
              </a:ext>
            </a:extLst>
          </p:cNvPr>
          <p:cNvGraphicFramePr>
            <a:graphicFrameLocks noGrp="1"/>
          </p:cNvGraphicFramePr>
          <p:nvPr>
            <p:extLst>
              <p:ext uri="{D42A27DB-BD31-4B8C-83A1-F6EECF244321}">
                <p14:modId xmlns:p14="http://schemas.microsoft.com/office/powerpoint/2010/main" val="999061571"/>
              </p:ext>
            </p:extLst>
          </p:nvPr>
        </p:nvGraphicFramePr>
        <p:xfrm>
          <a:off x="744646" y="1136515"/>
          <a:ext cx="5911200" cy="5339038"/>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2729177279"/>
                    </a:ext>
                  </a:extLst>
                </a:gridCol>
                <a:gridCol w="2386800">
                  <a:extLst>
                    <a:ext uri="{9D8B030D-6E8A-4147-A177-3AD203B41FA5}">
                      <a16:colId xmlns:a16="http://schemas.microsoft.com/office/drawing/2014/main" val="3336311449"/>
                    </a:ext>
                  </a:extLst>
                </a:gridCol>
                <a:gridCol w="2552400">
                  <a:extLst>
                    <a:ext uri="{9D8B030D-6E8A-4147-A177-3AD203B41FA5}">
                      <a16:colId xmlns:a16="http://schemas.microsoft.com/office/drawing/2014/main" val="976924261"/>
                    </a:ext>
                  </a:extLst>
                </a:gridCol>
              </a:tblGrid>
              <a:tr h="406800">
                <a:tc>
                  <a:txBody>
                    <a:bodyPr/>
                    <a:lstStyle/>
                    <a:p>
                      <a:r>
                        <a:rPr lang="en-US" sz="1400">
                          <a:latin typeface="+mj-lt"/>
                        </a:rPr>
                        <a:t>LA</a:t>
                      </a:r>
                      <a:endParaRPr lang="en-GB" sz="1400">
                        <a:latin typeface="+mj-lt"/>
                      </a:endParaRPr>
                    </a:p>
                  </a:txBody>
                  <a:tcPr anchor="ctr"/>
                </a:tc>
                <a:tc>
                  <a:txBody>
                    <a:bodyPr/>
                    <a:lstStyle/>
                    <a:p>
                      <a:r>
                        <a:rPr lang="en-US" sz="1400">
                          <a:latin typeface="+mj-lt"/>
                        </a:rPr>
                        <a:t>Finding</a:t>
                      </a:r>
                      <a:endParaRPr lang="en-GB" sz="1400">
                        <a:latin typeface="+mj-lt"/>
                      </a:endParaRPr>
                    </a:p>
                  </a:txBody>
                  <a:tcPr anchor="ctr"/>
                </a:tc>
                <a:tc>
                  <a:txBody>
                    <a:bodyPr/>
                    <a:lstStyle/>
                    <a:p>
                      <a:r>
                        <a:rPr lang="en-US" sz="1400">
                          <a:latin typeface="+mj-lt"/>
                        </a:rPr>
                        <a:t>Action</a:t>
                      </a:r>
                      <a:endParaRPr lang="en-GB" sz="1400">
                        <a:latin typeface="+mj-lt"/>
                      </a:endParaRPr>
                    </a:p>
                  </a:txBody>
                  <a:tcPr anchor="ctr"/>
                </a:tc>
                <a:extLst>
                  <a:ext uri="{0D108BD9-81ED-4DB2-BD59-A6C34878D82A}">
                    <a16:rowId xmlns:a16="http://schemas.microsoft.com/office/drawing/2014/main" val="954646467"/>
                  </a:ext>
                </a:extLst>
              </a:tr>
              <a:tr h="934124">
                <a:tc>
                  <a:txBody>
                    <a:bodyPr/>
                    <a:lstStyle/>
                    <a:p>
                      <a:r>
                        <a:rPr lang="en-US" sz="1400">
                          <a:latin typeface="+mj-lt"/>
                        </a:rPr>
                        <a:t>Leeds</a:t>
                      </a:r>
                    </a:p>
                    <a:p>
                      <a:r>
                        <a:rPr lang="en-US" sz="1400">
                          <a:latin typeface="+mj-lt"/>
                        </a:rPr>
                        <a:t>Stockport</a:t>
                      </a:r>
                      <a:endParaRPr lang="en-GB"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Social workers do not always know an individual’s DOB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266700" indent="0" algn="l" defTabSz="914400" rtl="0" eaLnBrk="1" latinLnBrk="0" hangingPunct="1"/>
                      <a:r>
                        <a:rPr lang="en-US" sz="1400" kern="1200">
                          <a:solidFill>
                            <a:schemeClr val="dk1"/>
                          </a:solidFill>
                          <a:latin typeface="+mj-lt"/>
                          <a:ea typeface="+mn-ea"/>
                          <a:cs typeface="+mn-cs"/>
                        </a:rPr>
                        <a:t>Make date of birth an optional search field</a:t>
                      </a:r>
                    </a:p>
                    <a:p>
                      <a:pPr marL="266700" indent="0" algn="l" defTabSz="914400" rtl="0" eaLnBrk="1" latinLnBrk="0" hangingPunct="1"/>
                      <a:endParaRPr lang="en-GB" sz="1400" kern="1200">
                        <a:solidFill>
                          <a:schemeClr val="dk1"/>
                        </a:solidFill>
                        <a:latin typeface="+mj-lt"/>
                        <a:ea typeface="+mn-ea"/>
                        <a:cs typeface="+mn-cs"/>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7201451"/>
                  </a:ext>
                </a:extLst>
              </a:tr>
              <a:tr h="934124">
                <a:tc>
                  <a:txBody>
                    <a:bodyPr/>
                    <a:lstStyle/>
                    <a:p>
                      <a:r>
                        <a:rPr lang="en-US" sz="1400">
                          <a:latin typeface="+mj-lt"/>
                        </a:rPr>
                        <a:t>Leeds</a:t>
                      </a:r>
                    </a:p>
                    <a:p>
                      <a:r>
                        <a:rPr lang="en-US" sz="1400">
                          <a:latin typeface="+mj-lt"/>
                        </a:rPr>
                        <a:t>Stockport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The terminology ‘case ID’ was well understood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0" kern="1200">
                        <a:solidFill>
                          <a:schemeClr val="tx1"/>
                        </a:solidFill>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0" algn="l" defTabSz="914400" rtl="0" eaLnBrk="1" latinLnBrk="0" hangingPunct="1"/>
                      <a:r>
                        <a:rPr lang="en-US" sz="1400" kern="1200" noProof="0">
                          <a:solidFill>
                            <a:schemeClr val="dk1"/>
                          </a:solidFill>
                          <a:latin typeface="+mj-lt"/>
                          <a:ea typeface="+mn-ea"/>
                          <a:cs typeface="+mn-cs"/>
                        </a:rPr>
                        <a:t>No change</a:t>
                      </a:r>
                    </a:p>
                    <a:p>
                      <a:pPr marL="266700" indent="0" algn="l" defTabSz="914400" rtl="0" eaLnBrk="1" latinLnBrk="0" hangingPunct="1"/>
                      <a:endParaRPr lang="en-US" sz="1400" kern="1200" noProof="0">
                        <a:solidFill>
                          <a:schemeClr val="dk1"/>
                        </a:solidFill>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1109893"/>
                  </a:ext>
                </a:extLst>
              </a:tr>
              <a:tr h="14790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Leeds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Stockport</a:t>
                      </a:r>
                      <a:endParaRPr kumimoji="0" lang="en-GB" sz="1400" b="0" i="0" u="none" strike="noStrike" kern="1200" cap="none" spc="0" normalizeH="0" baseline="0" noProof="0">
                        <a:ln>
                          <a:noFill/>
                        </a:ln>
                        <a:solidFill>
                          <a:prstClr val="black"/>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It is up to individual social worker’s preference to search either by name or ID, and this varied a lot within each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0" kern="1200">
                        <a:solidFill>
                          <a:schemeClr val="tx1"/>
                        </a:solidFill>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dk1"/>
                          </a:solidFill>
                          <a:latin typeface="+mj-lt"/>
                          <a:ea typeface="+mn-ea"/>
                          <a:cs typeface="+mn-cs"/>
                        </a:rPr>
                        <a:t>Keep both options to search by name or CMS ID available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3148035"/>
                  </a:ext>
                </a:extLst>
              </a:tr>
              <a:tr h="14790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Leeds</a:t>
                      </a:r>
                      <a:endParaRPr kumimoji="0" lang="en-GB" sz="1400" b="0" i="0" u="none" strike="noStrike" kern="1200" cap="none" spc="0" normalizeH="0" baseline="0" noProof="0">
                        <a:ln>
                          <a:noFill/>
                        </a:ln>
                        <a:solidFill>
                          <a:prstClr val="black"/>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28575" cap="flat" cmpd="sng" algn="ctr">
                      <a:solidFill>
                        <a:srgbClr val="404F6D"/>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It was unclear to social workers that they could choose between searching by name or CMS ID – they thought it was necessary to do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0" kern="1200">
                        <a:solidFill>
                          <a:schemeClr val="tx1"/>
                        </a:solidFill>
                        <a:latin typeface="+mj-lt"/>
                        <a:ea typeface="+mn-ea"/>
                        <a:cs typeface="+mn-cs"/>
                      </a:endParaRPr>
                    </a:p>
                  </a:txBody>
                  <a:tcPr>
                    <a:lnT w="12700" cap="flat" cmpd="sng" algn="ctr">
                      <a:solidFill>
                        <a:schemeClr val="tx1"/>
                      </a:solidFill>
                      <a:prstDash val="solid"/>
                      <a:round/>
                      <a:headEnd type="none" w="med" len="med"/>
                      <a:tailEnd type="none" w="med" len="med"/>
                    </a:lnT>
                    <a:lnB w="28575" cap="flat" cmpd="sng" algn="ctr">
                      <a:solidFill>
                        <a:srgbClr val="404F6D"/>
                      </a:solidFill>
                      <a:prstDash val="solid"/>
                      <a:round/>
                      <a:headEnd type="none" w="med" len="med"/>
                      <a:tailEnd type="none" w="med" len="med"/>
                    </a:lnB>
                    <a:noFill/>
                  </a:tcPr>
                </a:tc>
                <a:tc>
                  <a:txBody>
                    <a:bodyPr/>
                    <a:lstStyle/>
                    <a:p>
                      <a:pPr marL="266700" indent="0"/>
                      <a:r>
                        <a:rPr lang="en-US" sz="1400">
                          <a:latin typeface="+mj-lt"/>
                        </a:rPr>
                        <a:t>Changed the wording of the descriptor at the top</a:t>
                      </a:r>
                      <a:endParaRPr lang="en-GB" sz="1400">
                        <a:latin typeface="+mj-lt"/>
                      </a:endParaRPr>
                    </a:p>
                  </a:txBody>
                  <a:tcPr>
                    <a:lnT w="12700" cap="flat" cmpd="sng" algn="ctr">
                      <a:solidFill>
                        <a:schemeClr val="tx1"/>
                      </a:solidFill>
                      <a:prstDash val="solid"/>
                      <a:round/>
                      <a:headEnd type="none" w="med" len="med"/>
                      <a:tailEnd type="none" w="med" len="med"/>
                    </a:lnT>
                    <a:lnB w="28575" cap="flat" cmpd="sng" algn="ctr">
                      <a:solidFill>
                        <a:srgbClr val="404F6D"/>
                      </a:solidFill>
                      <a:prstDash val="solid"/>
                      <a:round/>
                      <a:headEnd type="none" w="med" len="med"/>
                      <a:tailEnd type="none" w="med" len="med"/>
                    </a:lnB>
                    <a:noFill/>
                  </a:tcPr>
                </a:tc>
                <a:extLst>
                  <a:ext uri="{0D108BD9-81ED-4DB2-BD59-A6C34878D82A}">
                    <a16:rowId xmlns:a16="http://schemas.microsoft.com/office/drawing/2014/main" val="772325484"/>
                  </a:ext>
                </a:extLst>
              </a:tr>
            </a:tbl>
          </a:graphicData>
        </a:graphic>
      </p:graphicFrame>
      <p:sp>
        <p:nvSpPr>
          <p:cNvPr id="20" name="Oval 19">
            <a:extLst>
              <a:ext uri="{FF2B5EF4-FFF2-40B4-BE49-F238E27FC236}">
                <a16:creationId xmlns:a16="http://schemas.microsoft.com/office/drawing/2014/main" id="{25F38821-7559-48CD-9E23-3BB41CD9B357}"/>
              </a:ext>
            </a:extLst>
          </p:cNvPr>
          <p:cNvSpPr/>
          <p:nvPr/>
        </p:nvSpPr>
        <p:spPr>
          <a:xfrm>
            <a:off x="4173963" y="1592840"/>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28" name="Oval 27">
            <a:extLst>
              <a:ext uri="{FF2B5EF4-FFF2-40B4-BE49-F238E27FC236}">
                <a16:creationId xmlns:a16="http://schemas.microsoft.com/office/drawing/2014/main" id="{ABAF5A31-6037-45F9-A540-F2751FF265C6}"/>
              </a:ext>
            </a:extLst>
          </p:cNvPr>
          <p:cNvSpPr/>
          <p:nvPr/>
        </p:nvSpPr>
        <p:spPr>
          <a:xfrm>
            <a:off x="4173963" y="3498292"/>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sp>
        <p:nvSpPr>
          <p:cNvPr id="30" name="Oval 29">
            <a:extLst>
              <a:ext uri="{FF2B5EF4-FFF2-40B4-BE49-F238E27FC236}">
                <a16:creationId xmlns:a16="http://schemas.microsoft.com/office/drawing/2014/main" id="{A1F78B20-ADFD-40F1-AF22-BFC0D18589DB}"/>
              </a:ext>
            </a:extLst>
          </p:cNvPr>
          <p:cNvSpPr/>
          <p:nvPr/>
        </p:nvSpPr>
        <p:spPr>
          <a:xfrm>
            <a:off x="4173963" y="4972217"/>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3</a:t>
            </a:r>
            <a:endParaRPr lang="en-GB" sz="1500">
              <a:solidFill>
                <a:schemeClr val="tx1"/>
              </a:solidFill>
              <a:latin typeface="+mj-lt"/>
            </a:endParaRPr>
          </a:p>
        </p:txBody>
      </p:sp>
      <p:grpSp>
        <p:nvGrpSpPr>
          <p:cNvPr id="3" name="Group 2">
            <a:extLst>
              <a:ext uri="{FF2B5EF4-FFF2-40B4-BE49-F238E27FC236}">
                <a16:creationId xmlns:a16="http://schemas.microsoft.com/office/drawing/2014/main" id="{384C7A4A-DAE1-45DF-8A55-7F4F0856D84C}"/>
              </a:ext>
            </a:extLst>
          </p:cNvPr>
          <p:cNvGrpSpPr/>
          <p:nvPr/>
        </p:nvGrpSpPr>
        <p:grpSpPr>
          <a:xfrm>
            <a:off x="6980220" y="1003577"/>
            <a:ext cx="4269086" cy="5355609"/>
            <a:chOff x="6980220" y="978177"/>
            <a:chExt cx="4269086" cy="5355609"/>
          </a:xfrm>
        </p:grpSpPr>
        <p:sp>
          <p:nvSpPr>
            <p:cNvPr id="56" name="TextBox 55">
              <a:extLst>
                <a:ext uri="{FF2B5EF4-FFF2-40B4-BE49-F238E27FC236}">
                  <a16:creationId xmlns:a16="http://schemas.microsoft.com/office/drawing/2014/main" id="{7EC54501-06C1-4A39-BF8D-63BFEFDA6404}"/>
                </a:ext>
              </a:extLst>
            </p:cNvPr>
            <p:cNvSpPr txBox="1"/>
            <p:nvPr/>
          </p:nvSpPr>
          <p:spPr>
            <a:xfrm>
              <a:off x="6980220" y="978177"/>
              <a:ext cx="2399004" cy="324000"/>
            </a:xfrm>
            <a:prstGeom prst="rect">
              <a:avLst/>
            </a:prstGeom>
            <a:noFill/>
          </p:spPr>
          <p:txBody>
            <a:bodyPr wrap="square" lIns="0" tIns="0" rIns="0" bIns="0" rtlCol="0">
              <a:spAutoFit/>
            </a:bodyPr>
            <a:lstStyle/>
            <a:p>
              <a:r>
                <a:rPr lang="en-US" sz="1400" b="1">
                  <a:latin typeface="+mj-lt"/>
                </a:rPr>
                <a:t>Initial prototype tested</a:t>
              </a:r>
              <a:endParaRPr lang="en-GB" sz="1400" b="1">
                <a:latin typeface="+mj-lt"/>
              </a:endParaRPr>
            </a:p>
          </p:txBody>
        </p:sp>
        <p:sp>
          <p:nvSpPr>
            <p:cNvPr id="57" name="TextBox 56">
              <a:extLst>
                <a:ext uri="{FF2B5EF4-FFF2-40B4-BE49-F238E27FC236}">
                  <a16:creationId xmlns:a16="http://schemas.microsoft.com/office/drawing/2014/main" id="{96434284-6208-4364-AA37-8C2897E87FBA}"/>
                </a:ext>
              </a:extLst>
            </p:cNvPr>
            <p:cNvSpPr txBox="1"/>
            <p:nvPr/>
          </p:nvSpPr>
          <p:spPr>
            <a:xfrm>
              <a:off x="6980220" y="3724747"/>
              <a:ext cx="2399004" cy="324000"/>
            </a:xfrm>
            <a:prstGeom prst="rect">
              <a:avLst/>
            </a:prstGeom>
            <a:noFill/>
          </p:spPr>
          <p:txBody>
            <a:bodyPr wrap="square" lIns="0" tIns="0" rIns="0" bIns="0" rtlCol="0">
              <a:spAutoFit/>
            </a:bodyPr>
            <a:lstStyle/>
            <a:p>
              <a:r>
                <a:rPr lang="en-US" sz="1400" b="1">
                  <a:latin typeface="+mj-lt"/>
                </a:rPr>
                <a:t>Updated MVP </a:t>
              </a:r>
              <a:endParaRPr lang="en-GB" sz="1400" b="1">
                <a:latin typeface="+mj-lt"/>
              </a:endParaRPr>
            </a:p>
          </p:txBody>
        </p:sp>
        <p:grpSp>
          <p:nvGrpSpPr>
            <p:cNvPr id="24" name="Group 23">
              <a:extLst>
                <a:ext uri="{FF2B5EF4-FFF2-40B4-BE49-F238E27FC236}">
                  <a16:creationId xmlns:a16="http://schemas.microsoft.com/office/drawing/2014/main" id="{FEE2C529-CD85-4E22-9A48-D7B4ABCB6C43}"/>
                </a:ext>
              </a:extLst>
            </p:cNvPr>
            <p:cNvGrpSpPr/>
            <p:nvPr/>
          </p:nvGrpSpPr>
          <p:grpSpPr>
            <a:xfrm>
              <a:off x="6987436" y="1306910"/>
              <a:ext cx="4254653" cy="2275814"/>
              <a:chOff x="1135626" y="1409931"/>
              <a:chExt cx="4254653" cy="2275814"/>
            </a:xfrm>
          </p:grpSpPr>
          <p:pic>
            <p:nvPicPr>
              <p:cNvPr id="25" name="Picture 24">
                <a:extLst>
                  <a:ext uri="{FF2B5EF4-FFF2-40B4-BE49-F238E27FC236}">
                    <a16:creationId xmlns:a16="http://schemas.microsoft.com/office/drawing/2014/main" id="{A15A0347-D795-4106-BA90-2D4E47304B61}"/>
                  </a:ext>
                </a:extLst>
              </p:cNvPr>
              <p:cNvPicPr>
                <a:picLocks noChangeAspect="1"/>
              </p:cNvPicPr>
              <p:nvPr/>
            </p:nvPicPr>
            <p:blipFill>
              <a:blip r:embed="rId2"/>
              <a:stretch>
                <a:fillRect/>
              </a:stretch>
            </p:blipFill>
            <p:spPr>
              <a:xfrm>
                <a:off x="1135626" y="1409931"/>
                <a:ext cx="4254653" cy="2275814"/>
              </a:xfrm>
              <a:prstGeom prst="rect">
                <a:avLst/>
              </a:prstGeom>
              <a:ln w="28575">
                <a:solidFill>
                  <a:schemeClr val="accent1">
                    <a:lumMod val="75000"/>
                  </a:schemeClr>
                </a:solidFill>
              </a:ln>
            </p:spPr>
          </p:pic>
          <p:sp>
            <p:nvSpPr>
              <p:cNvPr id="26" name="Rectangle 25">
                <a:extLst>
                  <a:ext uri="{FF2B5EF4-FFF2-40B4-BE49-F238E27FC236}">
                    <a16:creationId xmlns:a16="http://schemas.microsoft.com/office/drawing/2014/main" id="{DB37FCAD-9826-4974-B99E-171B81F93AEF}"/>
                  </a:ext>
                </a:extLst>
              </p:cNvPr>
              <p:cNvSpPr/>
              <p:nvPr/>
            </p:nvSpPr>
            <p:spPr>
              <a:xfrm>
                <a:off x="1483360" y="1424914"/>
                <a:ext cx="762000" cy="211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 name="Group 1">
              <a:extLst>
                <a:ext uri="{FF2B5EF4-FFF2-40B4-BE49-F238E27FC236}">
                  <a16:creationId xmlns:a16="http://schemas.microsoft.com/office/drawing/2014/main" id="{F6372B0C-5C36-4C78-A95C-B1C88E09B5CC}"/>
                </a:ext>
              </a:extLst>
            </p:cNvPr>
            <p:cNvGrpSpPr/>
            <p:nvPr/>
          </p:nvGrpSpPr>
          <p:grpSpPr>
            <a:xfrm>
              <a:off x="6987436" y="4057972"/>
              <a:ext cx="4261870" cy="2275814"/>
              <a:chOff x="7025339" y="4057972"/>
              <a:chExt cx="4261870" cy="2275814"/>
            </a:xfrm>
          </p:grpSpPr>
          <p:grpSp>
            <p:nvGrpSpPr>
              <p:cNvPr id="31" name="Group 30">
                <a:extLst>
                  <a:ext uri="{FF2B5EF4-FFF2-40B4-BE49-F238E27FC236}">
                    <a16:creationId xmlns:a16="http://schemas.microsoft.com/office/drawing/2014/main" id="{679594CA-D886-4F23-8D51-2FC50CF8795C}"/>
                  </a:ext>
                </a:extLst>
              </p:cNvPr>
              <p:cNvGrpSpPr/>
              <p:nvPr/>
            </p:nvGrpSpPr>
            <p:grpSpPr>
              <a:xfrm>
                <a:off x="7025339" y="4057972"/>
                <a:ext cx="4261870" cy="2275814"/>
                <a:chOff x="861941" y="4165786"/>
                <a:chExt cx="4261870" cy="2275814"/>
              </a:xfrm>
            </p:grpSpPr>
            <p:pic>
              <p:nvPicPr>
                <p:cNvPr id="32" name="Picture 31">
                  <a:extLst>
                    <a:ext uri="{FF2B5EF4-FFF2-40B4-BE49-F238E27FC236}">
                      <a16:creationId xmlns:a16="http://schemas.microsoft.com/office/drawing/2014/main" id="{AE1E7A21-CEB7-4A80-B9CB-6519898A39D9}"/>
                    </a:ext>
                  </a:extLst>
                </p:cNvPr>
                <p:cNvPicPr>
                  <a:picLocks noChangeAspect="1"/>
                </p:cNvPicPr>
                <p:nvPr/>
              </p:nvPicPr>
              <p:blipFill rotWithShape="1">
                <a:blip r:embed="rId3"/>
                <a:srcRect r="7155" b="7301"/>
                <a:stretch/>
              </p:blipFill>
              <p:spPr>
                <a:xfrm>
                  <a:off x="861941" y="4165786"/>
                  <a:ext cx="4261870" cy="2275814"/>
                </a:xfrm>
                <a:prstGeom prst="rect">
                  <a:avLst/>
                </a:prstGeom>
                <a:ln w="28575">
                  <a:solidFill>
                    <a:schemeClr val="accent1">
                      <a:lumMod val="75000"/>
                    </a:schemeClr>
                  </a:solidFill>
                </a:ln>
              </p:spPr>
            </p:pic>
            <p:sp>
              <p:nvSpPr>
                <p:cNvPr id="33" name="Rectangle 32">
                  <a:extLst>
                    <a:ext uri="{FF2B5EF4-FFF2-40B4-BE49-F238E27FC236}">
                      <a16:creationId xmlns:a16="http://schemas.microsoft.com/office/drawing/2014/main" id="{D50ADD62-D17F-466F-BBF7-69EE98B91D7F}"/>
                    </a:ext>
                  </a:extLst>
                </p:cNvPr>
                <p:cNvSpPr/>
                <p:nvPr/>
              </p:nvSpPr>
              <p:spPr>
                <a:xfrm>
                  <a:off x="1209040" y="4175946"/>
                  <a:ext cx="762000" cy="245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4" name="Oval 33">
                <a:extLst>
                  <a:ext uri="{FF2B5EF4-FFF2-40B4-BE49-F238E27FC236}">
                    <a16:creationId xmlns:a16="http://schemas.microsoft.com/office/drawing/2014/main" id="{0D68051E-0CA6-4E7F-8B0B-3F168D85197D}"/>
                  </a:ext>
                </a:extLst>
              </p:cNvPr>
              <p:cNvSpPr/>
              <p:nvPr/>
            </p:nvSpPr>
            <p:spPr>
              <a:xfrm>
                <a:off x="8984129" y="4734519"/>
                <a:ext cx="219600" cy="2196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3</a:t>
                </a:r>
                <a:endParaRPr lang="en-GB" sz="1500">
                  <a:solidFill>
                    <a:schemeClr val="tx1"/>
                  </a:solidFill>
                  <a:latin typeface="+mj-lt"/>
                </a:endParaRPr>
              </a:p>
            </p:txBody>
          </p:sp>
          <p:sp>
            <p:nvSpPr>
              <p:cNvPr id="35" name="Oval 34">
                <a:extLst>
                  <a:ext uri="{FF2B5EF4-FFF2-40B4-BE49-F238E27FC236}">
                    <a16:creationId xmlns:a16="http://schemas.microsoft.com/office/drawing/2014/main" id="{3AA49250-A23D-49D5-B5E9-5BDEDE94A053}"/>
                  </a:ext>
                </a:extLst>
              </p:cNvPr>
              <p:cNvSpPr/>
              <p:nvPr/>
            </p:nvSpPr>
            <p:spPr>
              <a:xfrm>
                <a:off x="8167747" y="5672277"/>
                <a:ext cx="219600" cy="2196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36" name="Oval 35">
                <a:extLst>
                  <a:ext uri="{FF2B5EF4-FFF2-40B4-BE49-F238E27FC236}">
                    <a16:creationId xmlns:a16="http://schemas.microsoft.com/office/drawing/2014/main" id="{8773AFD1-BDDF-4C82-83D3-EAC63DA1798F}"/>
                  </a:ext>
                </a:extLst>
              </p:cNvPr>
              <p:cNvSpPr/>
              <p:nvPr/>
            </p:nvSpPr>
            <p:spPr>
              <a:xfrm>
                <a:off x="8558456" y="5092353"/>
                <a:ext cx="219600" cy="2196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grpSp>
      </p:grpSp>
    </p:spTree>
    <p:extLst>
      <p:ext uri="{BB962C8B-B14F-4D97-AF65-F5344CB8AC3E}">
        <p14:creationId xmlns:p14="http://schemas.microsoft.com/office/powerpoint/2010/main" val="2726871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p:txBody>
          <a:bodyPr/>
          <a:lstStyle/>
          <a:p>
            <a:fld id="{C6A4B429-0189-47CD-9DDA-A001F58C55D3}" type="slidenum">
              <a:rPr lang="en-US" smtClean="0"/>
              <a:pPr/>
              <a:t>44</a:t>
            </a:fld>
            <a:endParaRPr lang="en-US"/>
          </a:p>
        </p:txBody>
      </p:sp>
      <p:graphicFrame>
        <p:nvGraphicFramePr>
          <p:cNvPr id="12" name="Table 11">
            <a:extLst>
              <a:ext uri="{FF2B5EF4-FFF2-40B4-BE49-F238E27FC236}">
                <a16:creationId xmlns:a16="http://schemas.microsoft.com/office/drawing/2014/main" id="{E6A92625-2DBD-414A-9489-FAF24F1E868C}"/>
              </a:ext>
            </a:extLst>
          </p:cNvPr>
          <p:cNvGraphicFramePr>
            <a:graphicFrameLocks noGrp="1"/>
          </p:cNvGraphicFramePr>
          <p:nvPr>
            <p:extLst>
              <p:ext uri="{D42A27DB-BD31-4B8C-83A1-F6EECF244321}">
                <p14:modId xmlns:p14="http://schemas.microsoft.com/office/powerpoint/2010/main" val="3881477995"/>
              </p:ext>
            </p:extLst>
          </p:nvPr>
        </p:nvGraphicFramePr>
        <p:xfrm>
          <a:off x="747907" y="1141785"/>
          <a:ext cx="6073009" cy="5451468"/>
        </p:xfrm>
        <a:graphic>
          <a:graphicData uri="http://schemas.openxmlformats.org/drawingml/2006/table">
            <a:tbl>
              <a:tblPr firstRow="1" bandRow="1">
                <a:tableStyleId>{5C22544A-7EE6-4342-B048-85BDC9FD1C3A}</a:tableStyleId>
              </a:tblPr>
              <a:tblGrid>
                <a:gridCol w="1023215">
                  <a:extLst>
                    <a:ext uri="{9D8B030D-6E8A-4147-A177-3AD203B41FA5}">
                      <a16:colId xmlns:a16="http://schemas.microsoft.com/office/drawing/2014/main" val="2729177279"/>
                    </a:ext>
                  </a:extLst>
                </a:gridCol>
                <a:gridCol w="3294501">
                  <a:extLst>
                    <a:ext uri="{9D8B030D-6E8A-4147-A177-3AD203B41FA5}">
                      <a16:colId xmlns:a16="http://schemas.microsoft.com/office/drawing/2014/main" val="3336311449"/>
                    </a:ext>
                  </a:extLst>
                </a:gridCol>
                <a:gridCol w="1755293">
                  <a:extLst>
                    <a:ext uri="{9D8B030D-6E8A-4147-A177-3AD203B41FA5}">
                      <a16:colId xmlns:a16="http://schemas.microsoft.com/office/drawing/2014/main" val="976924261"/>
                    </a:ext>
                  </a:extLst>
                </a:gridCol>
              </a:tblGrid>
              <a:tr h="406800">
                <a:tc>
                  <a:txBody>
                    <a:bodyPr/>
                    <a:lstStyle/>
                    <a:p>
                      <a:r>
                        <a:rPr lang="en-US" sz="1400">
                          <a:latin typeface="+mj-lt"/>
                        </a:rPr>
                        <a:t>LA</a:t>
                      </a:r>
                      <a:endParaRPr lang="en-GB" sz="1400">
                        <a:latin typeface="+mj-lt"/>
                      </a:endParaRPr>
                    </a:p>
                  </a:txBody>
                  <a:tcPr anchor="ctr"/>
                </a:tc>
                <a:tc>
                  <a:txBody>
                    <a:bodyPr/>
                    <a:lstStyle/>
                    <a:p>
                      <a:r>
                        <a:rPr lang="en-US" sz="1400">
                          <a:latin typeface="+mj-lt"/>
                        </a:rPr>
                        <a:t>Finding</a:t>
                      </a:r>
                      <a:endParaRPr lang="en-GB" sz="1400">
                        <a:latin typeface="+mj-lt"/>
                      </a:endParaRPr>
                    </a:p>
                  </a:txBody>
                  <a:tcPr anchor="ctr"/>
                </a:tc>
                <a:tc>
                  <a:txBody>
                    <a:bodyPr/>
                    <a:lstStyle/>
                    <a:p>
                      <a:r>
                        <a:rPr lang="en-US" sz="1400">
                          <a:latin typeface="+mj-lt"/>
                        </a:rPr>
                        <a:t>Action</a:t>
                      </a:r>
                      <a:endParaRPr lang="en-GB" sz="1400">
                        <a:latin typeface="+mj-lt"/>
                      </a:endParaRPr>
                    </a:p>
                  </a:txBody>
                  <a:tcPr anchor="ctr"/>
                </a:tc>
                <a:extLst>
                  <a:ext uri="{0D108BD9-81ED-4DB2-BD59-A6C34878D82A}">
                    <a16:rowId xmlns:a16="http://schemas.microsoft.com/office/drawing/2014/main" val="954646467"/>
                  </a:ext>
                </a:extLst>
              </a:tr>
              <a:tr h="955046">
                <a:tc>
                  <a:txBody>
                    <a:bodyPr/>
                    <a:lstStyle/>
                    <a:p>
                      <a:r>
                        <a:rPr lang="en-US" sz="1400">
                          <a:latin typeface="+mj-lt"/>
                        </a:rPr>
                        <a:t>Leeds</a:t>
                      </a:r>
                    </a:p>
                    <a:p>
                      <a:r>
                        <a:rPr lang="en-US" sz="1400">
                          <a:latin typeface="+mj-lt"/>
                        </a:rPr>
                        <a:t>Stockport</a:t>
                      </a:r>
                      <a:endParaRPr lang="en-GB"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It was validated that DOB and address were the most important fields to select the correct individual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26670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dk1"/>
                          </a:solidFill>
                          <a:latin typeface="+mj-lt"/>
                          <a:ea typeface="+mn-ea"/>
                          <a:cs typeface="+mn-cs"/>
                        </a:rPr>
                        <a:t>No change</a:t>
                      </a:r>
                      <a:endParaRPr lang="en-GB" sz="1400" kern="1200">
                        <a:solidFill>
                          <a:schemeClr val="dk1"/>
                        </a:solidFill>
                        <a:latin typeface="+mj-lt"/>
                        <a:ea typeface="+mn-ea"/>
                        <a:cs typeface="+mn-cs"/>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7201451"/>
                  </a:ext>
                </a:extLst>
              </a:tr>
              <a:tr h="1566052">
                <a:tc>
                  <a:txBody>
                    <a:bodyPr/>
                    <a:lstStyle/>
                    <a:p>
                      <a:r>
                        <a:rPr lang="en-US" sz="1400">
                          <a:latin typeface="+mj-lt"/>
                        </a:rPr>
                        <a:t>Leeds</a:t>
                      </a:r>
                    </a:p>
                    <a:p>
                      <a:r>
                        <a:rPr lang="en-US" sz="1400">
                          <a:latin typeface="+mj-lt"/>
                        </a:rPr>
                        <a:t>Stockport</a:t>
                      </a:r>
                      <a:endParaRPr lang="en-GB" sz="1400">
                        <a:latin typeface="+mj-lt"/>
                      </a:endParaRPr>
                    </a:p>
                    <a:p>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Social workers felt that it was useful to see an individual’s CMS ID. This is helpful, for example, when DOB was the same as there was uncertainty if the results were showing different individuals or the same individual multiple times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a:solidFill>
                            <a:schemeClr val="dk1"/>
                          </a:solidFill>
                          <a:latin typeface="+mj-lt"/>
                          <a:ea typeface="+mn-ea"/>
                          <a:cs typeface="+mn-cs"/>
                        </a:rPr>
                        <a:t>CMS ID added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1109893"/>
                  </a:ext>
                </a:extLst>
              </a:tr>
              <a:tr h="838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Stockport</a:t>
                      </a:r>
                      <a:endParaRPr kumimoji="0" lang="en-GB" sz="1400" b="0" i="0" u="none" strike="noStrike" kern="1200" cap="none" spc="0" normalizeH="0" baseline="0" noProof="0">
                        <a:ln>
                          <a:noFill/>
                        </a:ln>
                        <a:solidFill>
                          <a:prstClr val="black"/>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It was unclear what NA meant when an individual’s CMS ID was missing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dk1"/>
                          </a:solidFill>
                          <a:latin typeface="+mj-lt"/>
                          <a:ea typeface="+mn-ea"/>
                          <a:cs typeface="+mn-cs"/>
                        </a:rPr>
                        <a:t>Wording changed from ‘NA’ to ‘Not found in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3148035"/>
                  </a:ext>
                </a:extLst>
              </a:tr>
              <a:tr h="842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Stockport</a:t>
                      </a:r>
                      <a:endParaRPr kumimoji="0" lang="en-GB" sz="1400" b="0" i="0" u="none" strike="noStrike" kern="1200" cap="none" spc="0" normalizeH="0" baseline="0" noProof="0">
                        <a:ln>
                          <a:noFill/>
                        </a:ln>
                        <a:solidFill>
                          <a:prstClr val="black"/>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Social workers use DOB to calculate the age, when they are unsure who the correct individual is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dk1"/>
                          </a:solidFill>
                          <a:latin typeface="+mj-lt"/>
                          <a:ea typeface="+mn-ea"/>
                          <a:cs typeface="+mn-cs"/>
                        </a:rPr>
                        <a:t>Age added</a:t>
                      </a:r>
                      <a:endParaRPr lang="en-GB" sz="1400" kern="1200">
                        <a:solidFill>
                          <a:schemeClr val="dk1"/>
                        </a:solidFill>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325484"/>
                  </a:ext>
                </a:extLst>
              </a:tr>
              <a:tr h="842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Leeds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Stockport</a:t>
                      </a:r>
                      <a:endParaRPr kumimoji="0" lang="en-GB" sz="1400" b="0" i="0" u="none" strike="noStrike" kern="1200" cap="none" spc="0" normalizeH="0" baseline="0" noProof="0">
                        <a:ln>
                          <a:noFill/>
                        </a:ln>
                        <a:solidFill>
                          <a:prstClr val="black"/>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It is helpful to order results by age/DOB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dk1"/>
                          </a:solidFill>
                          <a:latin typeface="+mj-lt"/>
                          <a:ea typeface="+mn-ea"/>
                          <a:cs typeface="+mn-cs"/>
                        </a:rPr>
                        <a:t>Results ordered to show the youngest first</a:t>
                      </a:r>
                      <a:endParaRPr lang="en-GB" sz="1400" kern="1200">
                        <a:solidFill>
                          <a:schemeClr val="dk1"/>
                        </a:solidFill>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436616"/>
                  </a:ext>
                </a:extLst>
              </a:tr>
            </a:tbl>
          </a:graphicData>
        </a:graphic>
      </p:graphicFrame>
      <p:sp>
        <p:nvSpPr>
          <p:cNvPr id="17" name="Title 1">
            <a:extLst>
              <a:ext uri="{FF2B5EF4-FFF2-40B4-BE49-F238E27FC236}">
                <a16:creationId xmlns:a16="http://schemas.microsoft.com/office/drawing/2014/main" id="{6D51E157-12FE-41D7-834B-0C4CCAB7C57E}"/>
              </a:ext>
            </a:extLst>
          </p:cNvPr>
          <p:cNvSpPr>
            <a:spLocks noGrp="1"/>
          </p:cNvSpPr>
          <p:nvPr>
            <p:ph type="title"/>
          </p:nvPr>
        </p:nvSpPr>
        <p:spPr>
          <a:xfrm>
            <a:off x="744647" y="430843"/>
            <a:ext cx="9730316" cy="679668"/>
          </a:xfrm>
        </p:spPr>
        <p:txBody>
          <a:bodyPr/>
          <a:lstStyle/>
          <a:p>
            <a:r>
              <a:rPr lang="en-US" b="1"/>
              <a:t>Research into the components: Selecting</a:t>
            </a:r>
            <a:endParaRPr lang="en-GB" b="1"/>
          </a:p>
        </p:txBody>
      </p:sp>
      <p:sp>
        <p:nvSpPr>
          <p:cNvPr id="28" name="Oval 27">
            <a:extLst>
              <a:ext uri="{FF2B5EF4-FFF2-40B4-BE49-F238E27FC236}">
                <a16:creationId xmlns:a16="http://schemas.microsoft.com/office/drawing/2014/main" id="{392F1237-4031-4281-9491-DA4B2FFAA6E1}"/>
              </a:ext>
            </a:extLst>
          </p:cNvPr>
          <p:cNvSpPr/>
          <p:nvPr/>
        </p:nvSpPr>
        <p:spPr>
          <a:xfrm>
            <a:off x="5151954" y="2563250"/>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29" name="Oval 28">
            <a:extLst>
              <a:ext uri="{FF2B5EF4-FFF2-40B4-BE49-F238E27FC236}">
                <a16:creationId xmlns:a16="http://schemas.microsoft.com/office/drawing/2014/main" id="{15509C1E-8D8B-49EF-A666-631B5D2F6242}"/>
              </a:ext>
            </a:extLst>
          </p:cNvPr>
          <p:cNvSpPr/>
          <p:nvPr/>
        </p:nvSpPr>
        <p:spPr>
          <a:xfrm>
            <a:off x="5151954" y="4106842"/>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sp>
        <p:nvSpPr>
          <p:cNvPr id="30" name="Oval 29">
            <a:extLst>
              <a:ext uri="{FF2B5EF4-FFF2-40B4-BE49-F238E27FC236}">
                <a16:creationId xmlns:a16="http://schemas.microsoft.com/office/drawing/2014/main" id="{F43458FF-9A5E-4F80-8E3F-06360F605493}"/>
              </a:ext>
            </a:extLst>
          </p:cNvPr>
          <p:cNvSpPr/>
          <p:nvPr/>
        </p:nvSpPr>
        <p:spPr>
          <a:xfrm>
            <a:off x="5151954" y="4958466"/>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3</a:t>
            </a:r>
            <a:endParaRPr lang="en-GB" sz="1500">
              <a:solidFill>
                <a:schemeClr val="tx1"/>
              </a:solidFill>
              <a:latin typeface="+mj-lt"/>
            </a:endParaRPr>
          </a:p>
        </p:txBody>
      </p:sp>
      <p:sp>
        <p:nvSpPr>
          <p:cNvPr id="31" name="Oval 30">
            <a:extLst>
              <a:ext uri="{FF2B5EF4-FFF2-40B4-BE49-F238E27FC236}">
                <a16:creationId xmlns:a16="http://schemas.microsoft.com/office/drawing/2014/main" id="{34EEB62E-6604-44E3-BBB4-31A0515E22C7}"/>
              </a:ext>
            </a:extLst>
          </p:cNvPr>
          <p:cNvSpPr/>
          <p:nvPr/>
        </p:nvSpPr>
        <p:spPr>
          <a:xfrm>
            <a:off x="5151954" y="5806267"/>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4</a:t>
            </a:r>
            <a:endParaRPr lang="en-GB" sz="1500">
              <a:solidFill>
                <a:schemeClr val="tx1"/>
              </a:solidFill>
              <a:latin typeface="+mj-lt"/>
            </a:endParaRPr>
          </a:p>
        </p:txBody>
      </p:sp>
      <p:grpSp>
        <p:nvGrpSpPr>
          <p:cNvPr id="2" name="Group 1">
            <a:extLst>
              <a:ext uri="{FF2B5EF4-FFF2-40B4-BE49-F238E27FC236}">
                <a16:creationId xmlns:a16="http://schemas.microsoft.com/office/drawing/2014/main" id="{564017CE-06C8-471F-A18C-BD7CB0E53566}"/>
              </a:ext>
            </a:extLst>
          </p:cNvPr>
          <p:cNvGrpSpPr/>
          <p:nvPr/>
        </p:nvGrpSpPr>
        <p:grpSpPr>
          <a:xfrm>
            <a:off x="6979604" y="1004017"/>
            <a:ext cx="4506889" cy="5499417"/>
            <a:chOff x="7068504" y="915117"/>
            <a:chExt cx="4506889" cy="5499417"/>
          </a:xfrm>
        </p:grpSpPr>
        <p:sp>
          <p:nvSpPr>
            <p:cNvPr id="56" name="TextBox 55">
              <a:extLst>
                <a:ext uri="{FF2B5EF4-FFF2-40B4-BE49-F238E27FC236}">
                  <a16:creationId xmlns:a16="http://schemas.microsoft.com/office/drawing/2014/main" id="{7EC54501-06C1-4A39-BF8D-63BFEFDA6404}"/>
                </a:ext>
              </a:extLst>
            </p:cNvPr>
            <p:cNvSpPr txBox="1"/>
            <p:nvPr/>
          </p:nvSpPr>
          <p:spPr>
            <a:xfrm>
              <a:off x="7068504" y="915117"/>
              <a:ext cx="2399004" cy="324000"/>
            </a:xfrm>
            <a:prstGeom prst="rect">
              <a:avLst/>
            </a:prstGeom>
            <a:noFill/>
          </p:spPr>
          <p:txBody>
            <a:bodyPr wrap="square" lIns="0" tIns="0" rIns="0" bIns="0" rtlCol="0">
              <a:spAutoFit/>
            </a:bodyPr>
            <a:lstStyle/>
            <a:p>
              <a:r>
                <a:rPr lang="en-US" sz="1400" b="1">
                  <a:latin typeface="+mj-lt"/>
                </a:rPr>
                <a:t>Initial prototype tested</a:t>
              </a:r>
              <a:endParaRPr lang="en-GB" sz="1400" b="1">
                <a:latin typeface="+mj-lt"/>
              </a:endParaRPr>
            </a:p>
          </p:txBody>
        </p:sp>
        <p:sp>
          <p:nvSpPr>
            <p:cNvPr id="57" name="TextBox 56">
              <a:extLst>
                <a:ext uri="{FF2B5EF4-FFF2-40B4-BE49-F238E27FC236}">
                  <a16:creationId xmlns:a16="http://schemas.microsoft.com/office/drawing/2014/main" id="{96434284-6208-4364-AA37-8C2897E87FBA}"/>
                </a:ext>
              </a:extLst>
            </p:cNvPr>
            <p:cNvSpPr txBox="1"/>
            <p:nvPr/>
          </p:nvSpPr>
          <p:spPr>
            <a:xfrm>
              <a:off x="7088458" y="3787807"/>
              <a:ext cx="2399004" cy="324000"/>
            </a:xfrm>
            <a:prstGeom prst="rect">
              <a:avLst/>
            </a:prstGeom>
            <a:noFill/>
          </p:spPr>
          <p:txBody>
            <a:bodyPr wrap="square" lIns="0" tIns="0" rIns="0" bIns="0" rtlCol="0">
              <a:spAutoFit/>
            </a:bodyPr>
            <a:lstStyle/>
            <a:p>
              <a:r>
                <a:rPr lang="en-US" sz="1400" b="1">
                  <a:latin typeface="+mj-lt"/>
                </a:rPr>
                <a:t>Updated MVP </a:t>
              </a:r>
              <a:endParaRPr lang="en-GB" sz="1400" b="1">
                <a:latin typeface="+mj-lt"/>
              </a:endParaRPr>
            </a:p>
          </p:txBody>
        </p:sp>
        <p:grpSp>
          <p:nvGrpSpPr>
            <p:cNvPr id="7" name="Group 6">
              <a:extLst>
                <a:ext uri="{FF2B5EF4-FFF2-40B4-BE49-F238E27FC236}">
                  <a16:creationId xmlns:a16="http://schemas.microsoft.com/office/drawing/2014/main" id="{A88127DB-2053-439F-B261-C326BAAC3E3E}"/>
                </a:ext>
              </a:extLst>
            </p:cNvPr>
            <p:cNvGrpSpPr/>
            <p:nvPr/>
          </p:nvGrpSpPr>
          <p:grpSpPr>
            <a:xfrm>
              <a:off x="7088458" y="4114909"/>
              <a:ext cx="4465198" cy="2299625"/>
              <a:chOff x="6911059" y="4128140"/>
              <a:chExt cx="4465198" cy="2299625"/>
            </a:xfrm>
          </p:grpSpPr>
          <p:pic>
            <p:nvPicPr>
              <p:cNvPr id="6" name="Picture 5">
                <a:extLst>
                  <a:ext uri="{FF2B5EF4-FFF2-40B4-BE49-F238E27FC236}">
                    <a16:creationId xmlns:a16="http://schemas.microsoft.com/office/drawing/2014/main" id="{B0309093-D37C-4D6C-82C1-2CC2F71026EC}"/>
                  </a:ext>
                </a:extLst>
              </p:cNvPr>
              <p:cNvPicPr>
                <a:picLocks noChangeAspect="1"/>
              </p:cNvPicPr>
              <p:nvPr/>
            </p:nvPicPr>
            <p:blipFill rotWithShape="1">
              <a:blip r:embed="rId2"/>
              <a:srcRect b="5776"/>
              <a:stretch/>
            </p:blipFill>
            <p:spPr>
              <a:xfrm>
                <a:off x="6911059" y="4128140"/>
                <a:ext cx="4465198" cy="2299625"/>
              </a:xfrm>
              <a:prstGeom prst="rect">
                <a:avLst/>
              </a:prstGeom>
              <a:ln w="28575">
                <a:solidFill>
                  <a:schemeClr val="accent1">
                    <a:lumMod val="75000"/>
                  </a:schemeClr>
                </a:solidFill>
              </a:ln>
            </p:spPr>
          </p:pic>
          <p:sp>
            <p:nvSpPr>
              <p:cNvPr id="18" name="Rectangle 17">
                <a:extLst>
                  <a:ext uri="{FF2B5EF4-FFF2-40B4-BE49-F238E27FC236}">
                    <a16:creationId xmlns:a16="http://schemas.microsoft.com/office/drawing/2014/main" id="{4BD5DDA9-4024-4D0F-87AB-E9DC98CC9A0E}"/>
                  </a:ext>
                </a:extLst>
              </p:cNvPr>
              <p:cNvSpPr/>
              <p:nvPr/>
            </p:nvSpPr>
            <p:spPr>
              <a:xfrm>
                <a:off x="7151680" y="4144373"/>
                <a:ext cx="762000" cy="245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2BA84E6-E378-43C7-9488-45AB4A757F19}"/>
                </a:ext>
              </a:extLst>
            </p:cNvPr>
            <p:cNvGrpSpPr/>
            <p:nvPr/>
          </p:nvGrpSpPr>
          <p:grpSpPr>
            <a:xfrm>
              <a:off x="7088458" y="1236864"/>
              <a:ext cx="4486935" cy="2361038"/>
              <a:chOff x="7000174" y="1236864"/>
              <a:chExt cx="4486935" cy="2361038"/>
            </a:xfrm>
          </p:grpSpPr>
          <p:pic>
            <p:nvPicPr>
              <p:cNvPr id="8" name="Picture 7">
                <a:extLst>
                  <a:ext uri="{FF2B5EF4-FFF2-40B4-BE49-F238E27FC236}">
                    <a16:creationId xmlns:a16="http://schemas.microsoft.com/office/drawing/2014/main" id="{5E06A167-F9BD-4006-BE35-B28388B1ED23}"/>
                  </a:ext>
                </a:extLst>
              </p:cNvPr>
              <p:cNvPicPr>
                <a:picLocks noChangeAspect="1"/>
              </p:cNvPicPr>
              <p:nvPr/>
            </p:nvPicPr>
            <p:blipFill rotWithShape="1">
              <a:blip r:embed="rId3"/>
              <a:srcRect b="2584"/>
              <a:stretch/>
            </p:blipFill>
            <p:spPr>
              <a:xfrm>
                <a:off x="7000174" y="1236864"/>
                <a:ext cx="4486935" cy="2361038"/>
              </a:xfrm>
              <a:prstGeom prst="rect">
                <a:avLst/>
              </a:prstGeom>
              <a:ln w="28575">
                <a:solidFill>
                  <a:schemeClr val="accent1">
                    <a:lumMod val="75000"/>
                  </a:schemeClr>
                </a:solidFill>
              </a:ln>
            </p:spPr>
          </p:pic>
          <p:sp>
            <p:nvSpPr>
              <p:cNvPr id="20" name="Rectangle 19">
                <a:extLst>
                  <a:ext uri="{FF2B5EF4-FFF2-40B4-BE49-F238E27FC236}">
                    <a16:creationId xmlns:a16="http://schemas.microsoft.com/office/drawing/2014/main" id="{D6D0D7D2-1E67-46D8-9438-00DC36EEC06B}"/>
                  </a:ext>
                </a:extLst>
              </p:cNvPr>
              <p:cNvSpPr/>
              <p:nvPr/>
            </p:nvSpPr>
            <p:spPr>
              <a:xfrm>
                <a:off x="7267990" y="1249968"/>
                <a:ext cx="762000" cy="245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Oval 31">
              <a:extLst>
                <a:ext uri="{FF2B5EF4-FFF2-40B4-BE49-F238E27FC236}">
                  <a16:creationId xmlns:a16="http://schemas.microsoft.com/office/drawing/2014/main" id="{2A52978A-59AF-4066-8B8D-D490D0FBFFB1}"/>
                </a:ext>
              </a:extLst>
            </p:cNvPr>
            <p:cNvSpPr/>
            <p:nvPr/>
          </p:nvSpPr>
          <p:spPr>
            <a:xfrm>
              <a:off x="7217180" y="5352481"/>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33" name="Oval 32">
              <a:extLst>
                <a:ext uri="{FF2B5EF4-FFF2-40B4-BE49-F238E27FC236}">
                  <a16:creationId xmlns:a16="http://schemas.microsoft.com/office/drawing/2014/main" id="{A6FCD22E-2D8A-4AC3-BC33-6A15C7784D04}"/>
                </a:ext>
              </a:extLst>
            </p:cNvPr>
            <p:cNvSpPr/>
            <p:nvPr/>
          </p:nvSpPr>
          <p:spPr>
            <a:xfrm>
              <a:off x="7230041" y="6018190"/>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sp>
          <p:nvSpPr>
            <p:cNvPr id="34" name="Oval 33">
              <a:extLst>
                <a:ext uri="{FF2B5EF4-FFF2-40B4-BE49-F238E27FC236}">
                  <a16:creationId xmlns:a16="http://schemas.microsoft.com/office/drawing/2014/main" id="{3E5D860D-42D8-4661-A504-8E8168A79A23}"/>
                </a:ext>
              </a:extLst>
            </p:cNvPr>
            <p:cNvSpPr/>
            <p:nvPr/>
          </p:nvSpPr>
          <p:spPr>
            <a:xfrm>
              <a:off x="9728268" y="5355978"/>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3</a:t>
              </a:r>
              <a:endParaRPr lang="en-GB" sz="1500">
                <a:solidFill>
                  <a:schemeClr val="tx1"/>
                </a:solidFill>
                <a:latin typeface="+mj-lt"/>
              </a:endParaRPr>
            </a:p>
          </p:txBody>
        </p:sp>
        <p:sp>
          <p:nvSpPr>
            <p:cNvPr id="35" name="Oval 34">
              <a:extLst>
                <a:ext uri="{FF2B5EF4-FFF2-40B4-BE49-F238E27FC236}">
                  <a16:creationId xmlns:a16="http://schemas.microsoft.com/office/drawing/2014/main" id="{5A949F17-5A1B-44CE-BB94-46FF22A7A93F}"/>
                </a:ext>
              </a:extLst>
            </p:cNvPr>
            <p:cNvSpPr/>
            <p:nvPr/>
          </p:nvSpPr>
          <p:spPr>
            <a:xfrm>
              <a:off x="9728268" y="6018190"/>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4</a:t>
              </a:r>
              <a:endParaRPr lang="en-GB" sz="1500">
                <a:solidFill>
                  <a:schemeClr val="tx1"/>
                </a:solidFill>
                <a:latin typeface="+mj-lt"/>
              </a:endParaRPr>
            </a:p>
          </p:txBody>
        </p:sp>
      </p:grpSp>
    </p:spTree>
    <p:extLst>
      <p:ext uri="{BB962C8B-B14F-4D97-AF65-F5344CB8AC3E}">
        <p14:creationId xmlns:p14="http://schemas.microsoft.com/office/powerpoint/2010/main" val="1539084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p:txBody>
          <a:bodyPr/>
          <a:lstStyle/>
          <a:p>
            <a:fld id="{C6A4B429-0189-47CD-9DDA-A001F58C55D3}" type="slidenum">
              <a:rPr lang="en-US" smtClean="0"/>
              <a:pPr/>
              <a:t>45</a:t>
            </a:fld>
            <a:endParaRPr lang="en-US"/>
          </a:p>
        </p:txBody>
      </p:sp>
      <p:sp>
        <p:nvSpPr>
          <p:cNvPr id="17" name="Title 1">
            <a:extLst>
              <a:ext uri="{FF2B5EF4-FFF2-40B4-BE49-F238E27FC236}">
                <a16:creationId xmlns:a16="http://schemas.microsoft.com/office/drawing/2014/main" id="{BBD2E2B0-7E05-4D2B-99C3-DBD7C2940CC2}"/>
              </a:ext>
            </a:extLst>
          </p:cNvPr>
          <p:cNvSpPr>
            <a:spLocks noGrp="1"/>
          </p:cNvSpPr>
          <p:nvPr>
            <p:ph type="title"/>
          </p:nvPr>
        </p:nvSpPr>
        <p:spPr>
          <a:xfrm>
            <a:off x="744647" y="430843"/>
            <a:ext cx="9730316" cy="679668"/>
          </a:xfrm>
        </p:spPr>
        <p:txBody>
          <a:bodyPr/>
          <a:lstStyle/>
          <a:p>
            <a:r>
              <a:rPr lang="en-US" b="1"/>
              <a:t>Research into the components: viewing basic details</a:t>
            </a:r>
            <a:endParaRPr lang="en-GB" b="1"/>
          </a:p>
        </p:txBody>
      </p:sp>
      <p:graphicFrame>
        <p:nvGraphicFramePr>
          <p:cNvPr id="18" name="Table 17">
            <a:extLst>
              <a:ext uri="{FF2B5EF4-FFF2-40B4-BE49-F238E27FC236}">
                <a16:creationId xmlns:a16="http://schemas.microsoft.com/office/drawing/2014/main" id="{74878B51-007D-471E-A410-0FB4E368D0B9}"/>
              </a:ext>
            </a:extLst>
          </p:cNvPr>
          <p:cNvGraphicFramePr>
            <a:graphicFrameLocks noGrp="1"/>
          </p:cNvGraphicFramePr>
          <p:nvPr>
            <p:extLst>
              <p:ext uri="{D42A27DB-BD31-4B8C-83A1-F6EECF244321}">
                <p14:modId xmlns:p14="http://schemas.microsoft.com/office/powerpoint/2010/main" val="37537234"/>
              </p:ext>
            </p:extLst>
          </p:nvPr>
        </p:nvGraphicFramePr>
        <p:xfrm>
          <a:off x="744647" y="1133957"/>
          <a:ext cx="5795767" cy="3006139"/>
        </p:xfrm>
        <a:graphic>
          <a:graphicData uri="http://schemas.openxmlformats.org/drawingml/2006/table">
            <a:tbl>
              <a:tblPr firstRow="1" bandRow="1">
                <a:tableStyleId>{5C22544A-7EE6-4342-B048-85BDC9FD1C3A}</a:tableStyleId>
              </a:tblPr>
              <a:tblGrid>
                <a:gridCol w="1107053">
                  <a:extLst>
                    <a:ext uri="{9D8B030D-6E8A-4147-A177-3AD203B41FA5}">
                      <a16:colId xmlns:a16="http://schemas.microsoft.com/office/drawing/2014/main" val="2729177279"/>
                    </a:ext>
                  </a:extLst>
                </a:gridCol>
                <a:gridCol w="3013553">
                  <a:extLst>
                    <a:ext uri="{9D8B030D-6E8A-4147-A177-3AD203B41FA5}">
                      <a16:colId xmlns:a16="http://schemas.microsoft.com/office/drawing/2014/main" val="3336311449"/>
                    </a:ext>
                  </a:extLst>
                </a:gridCol>
                <a:gridCol w="1675161">
                  <a:extLst>
                    <a:ext uri="{9D8B030D-6E8A-4147-A177-3AD203B41FA5}">
                      <a16:colId xmlns:a16="http://schemas.microsoft.com/office/drawing/2014/main" val="976924261"/>
                    </a:ext>
                  </a:extLst>
                </a:gridCol>
              </a:tblGrid>
              <a:tr h="408003">
                <a:tc>
                  <a:txBody>
                    <a:bodyPr/>
                    <a:lstStyle/>
                    <a:p>
                      <a:r>
                        <a:rPr lang="en-US" sz="1400">
                          <a:latin typeface="+mj-lt"/>
                        </a:rPr>
                        <a:t>LA</a:t>
                      </a:r>
                      <a:endParaRPr lang="en-GB" sz="1400">
                        <a:latin typeface="+mj-lt"/>
                      </a:endParaRPr>
                    </a:p>
                  </a:txBody>
                  <a:tcPr anchor="ctr"/>
                </a:tc>
                <a:tc>
                  <a:txBody>
                    <a:bodyPr/>
                    <a:lstStyle/>
                    <a:p>
                      <a:r>
                        <a:rPr lang="en-US" sz="1400">
                          <a:latin typeface="+mj-lt"/>
                        </a:rPr>
                        <a:t>Finding</a:t>
                      </a:r>
                      <a:endParaRPr lang="en-GB" sz="1400">
                        <a:latin typeface="+mj-lt"/>
                      </a:endParaRPr>
                    </a:p>
                  </a:txBody>
                  <a:tcPr anchor="ctr"/>
                </a:tc>
                <a:tc>
                  <a:txBody>
                    <a:bodyPr/>
                    <a:lstStyle/>
                    <a:p>
                      <a:r>
                        <a:rPr lang="en-US" sz="1400">
                          <a:latin typeface="+mj-lt"/>
                        </a:rPr>
                        <a:t>Action</a:t>
                      </a:r>
                      <a:endParaRPr lang="en-GB" sz="1400">
                        <a:latin typeface="+mj-lt"/>
                      </a:endParaRPr>
                    </a:p>
                  </a:txBody>
                  <a:tcPr anchor="ctr"/>
                </a:tc>
                <a:extLst>
                  <a:ext uri="{0D108BD9-81ED-4DB2-BD59-A6C34878D82A}">
                    <a16:rowId xmlns:a16="http://schemas.microsoft.com/office/drawing/2014/main" val="954646467"/>
                  </a:ext>
                </a:extLst>
              </a:tr>
              <a:tr h="871453">
                <a:tc>
                  <a:txBody>
                    <a:bodyPr/>
                    <a:lstStyle/>
                    <a:p>
                      <a:r>
                        <a:rPr lang="en-US" sz="1400">
                          <a:latin typeface="+mj-lt"/>
                        </a:rPr>
                        <a:t>Leeds</a:t>
                      </a:r>
                    </a:p>
                    <a:p>
                      <a:r>
                        <a:rPr lang="en-US" sz="1400">
                          <a:latin typeface="+mj-lt"/>
                        </a:rPr>
                        <a:t>Stockport</a:t>
                      </a:r>
                      <a:endParaRPr lang="en-GB"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Social workers use the basic information for cross checking between individuals</a:t>
                      </a:r>
                    </a:p>
                  </a:txBody>
                  <a:tcPr>
                    <a:lnB w="12700" cap="flat" cmpd="sng" algn="ctr">
                      <a:solidFill>
                        <a:schemeClr val="tx1"/>
                      </a:solidFill>
                      <a:prstDash val="solid"/>
                      <a:round/>
                      <a:headEnd type="none" w="med" len="med"/>
                      <a:tailEnd type="none" w="med" len="med"/>
                    </a:lnB>
                    <a:noFill/>
                  </a:tcPr>
                </a:tc>
                <a:tc>
                  <a:txBody>
                    <a:bodyPr/>
                    <a:lstStyle/>
                    <a:p>
                      <a:r>
                        <a:rPr lang="en-US" sz="1400">
                          <a:latin typeface="+mj-lt"/>
                        </a:rPr>
                        <a:t>No change</a:t>
                      </a:r>
                      <a:endParaRPr lang="en-GB" sz="1400">
                        <a:latin typeface="+mj-lt"/>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7201451"/>
                  </a:ext>
                </a:extLst>
              </a:tr>
              <a:tr h="871453">
                <a:tc>
                  <a:txBody>
                    <a:bodyPr/>
                    <a:lstStyle/>
                    <a:p>
                      <a:r>
                        <a:rPr lang="en-US" sz="1400">
                          <a:latin typeface="+mj-lt"/>
                        </a:rPr>
                        <a:t>Stockport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Social workers did not feel that ethnicity was a necessary field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latin typeface="+mj-lt"/>
                        </a:rPr>
                        <a:t>Ethnicity taken out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3040887"/>
                  </a:ext>
                </a:extLst>
              </a:tr>
              <a:tr h="855230">
                <a:tc>
                  <a:txBody>
                    <a:bodyPr/>
                    <a:lstStyle/>
                    <a:p>
                      <a:r>
                        <a:rPr lang="en-US" sz="1400">
                          <a:latin typeface="+mj-lt"/>
                        </a:rPr>
                        <a:t>Leeds </a:t>
                      </a:r>
                    </a:p>
                    <a:p>
                      <a:r>
                        <a:rPr lang="en-US" sz="1400">
                          <a:latin typeface="+mj-lt"/>
                        </a:rPr>
                        <a:t>Stockport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a:solidFill>
                            <a:schemeClr val="tx1"/>
                          </a:solidFill>
                          <a:latin typeface="+mj-lt"/>
                          <a:ea typeface="+mn-ea"/>
                          <a:cs typeface="+mn-cs"/>
                        </a:rPr>
                        <a:t>It is useful to social workers to show the age of an individual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400" b="0" i="0" u="none" strike="noStrike" kern="1200" cap="none" spc="0" normalizeH="0" baseline="0" noProof="0">
                          <a:ln>
                            <a:noFill/>
                          </a:ln>
                          <a:solidFill>
                            <a:prstClr val="black"/>
                          </a:solidFill>
                          <a:effectLst/>
                          <a:uLnTx/>
                          <a:uFillTx/>
                          <a:latin typeface="+mj-lt"/>
                          <a:ea typeface="+mn-ea"/>
                          <a:cs typeface="+mn-cs"/>
                        </a:rPr>
                        <a:t>     Age added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1109893"/>
                  </a:ext>
                </a:extLst>
              </a:tr>
            </a:tbl>
          </a:graphicData>
        </a:graphic>
      </p:graphicFrame>
      <p:sp>
        <p:nvSpPr>
          <p:cNvPr id="12" name="Oval 11">
            <a:extLst>
              <a:ext uri="{FF2B5EF4-FFF2-40B4-BE49-F238E27FC236}">
                <a16:creationId xmlns:a16="http://schemas.microsoft.com/office/drawing/2014/main" id="{1BE22C3E-1B8D-4418-A256-7B97BE59F08D}"/>
              </a:ext>
            </a:extLst>
          </p:cNvPr>
          <p:cNvSpPr/>
          <p:nvPr/>
        </p:nvSpPr>
        <p:spPr>
          <a:xfrm>
            <a:off x="4959652" y="3337532"/>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grpSp>
        <p:nvGrpSpPr>
          <p:cNvPr id="2" name="Group 1">
            <a:extLst>
              <a:ext uri="{FF2B5EF4-FFF2-40B4-BE49-F238E27FC236}">
                <a16:creationId xmlns:a16="http://schemas.microsoft.com/office/drawing/2014/main" id="{CE3F2554-51A5-47A8-BD2B-E1BA2E9308E5}"/>
              </a:ext>
            </a:extLst>
          </p:cNvPr>
          <p:cNvGrpSpPr/>
          <p:nvPr/>
        </p:nvGrpSpPr>
        <p:grpSpPr>
          <a:xfrm>
            <a:off x="6987474" y="999858"/>
            <a:ext cx="4650464" cy="5415122"/>
            <a:chOff x="7000174" y="961758"/>
            <a:chExt cx="4650464" cy="5415122"/>
          </a:xfrm>
        </p:grpSpPr>
        <p:sp>
          <p:nvSpPr>
            <p:cNvPr id="22" name="TextBox 21">
              <a:extLst>
                <a:ext uri="{FF2B5EF4-FFF2-40B4-BE49-F238E27FC236}">
                  <a16:creationId xmlns:a16="http://schemas.microsoft.com/office/drawing/2014/main" id="{5342DF0D-DE96-40AE-B2C7-7A70C61B5F2E}"/>
                </a:ext>
              </a:extLst>
            </p:cNvPr>
            <p:cNvSpPr txBox="1"/>
            <p:nvPr/>
          </p:nvSpPr>
          <p:spPr>
            <a:xfrm>
              <a:off x="7000174" y="961758"/>
              <a:ext cx="2399004" cy="215444"/>
            </a:xfrm>
            <a:prstGeom prst="rect">
              <a:avLst/>
            </a:prstGeom>
            <a:noFill/>
          </p:spPr>
          <p:txBody>
            <a:bodyPr wrap="square" lIns="0" tIns="0" rIns="0" bIns="0" rtlCol="0">
              <a:spAutoFit/>
            </a:bodyPr>
            <a:lstStyle/>
            <a:p>
              <a:r>
                <a:rPr lang="en-US" sz="1400" b="1">
                  <a:latin typeface="+mj-lt"/>
                </a:rPr>
                <a:t>Initial prototype tested</a:t>
              </a:r>
              <a:endParaRPr lang="en-GB" sz="1400" b="1">
                <a:latin typeface="+mj-lt"/>
              </a:endParaRPr>
            </a:p>
          </p:txBody>
        </p:sp>
        <p:grpSp>
          <p:nvGrpSpPr>
            <p:cNvPr id="7" name="Group 6">
              <a:extLst>
                <a:ext uri="{FF2B5EF4-FFF2-40B4-BE49-F238E27FC236}">
                  <a16:creationId xmlns:a16="http://schemas.microsoft.com/office/drawing/2014/main" id="{E5442F8F-1BA0-4B40-942E-6BB9FF6200C7}"/>
                </a:ext>
              </a:extLst>
            </p:cNvPr>
            <p:cNvGrpSpPr/>
            <p:nvPr/>
          </p:nvGrpSpPr>
          <p:grpSpPr>
            <a:xfrm>
              <a:off x="7000174" y="4086184"/>
              <a:ext cx="4650464" cy="2290696"/>
              <a:chOff x="6463419" y="1409932"/>
              <a:chExt cx="4650464" cy="2290696"/>
            </a:xfrm>
          </p:grpSpPr>
          <p:pic>
            <p:nvPicPr>
              <p:cNvPr id="6" name="Picture 5">
                <a:extLst>
                  <a:ext uri="{FF2B5EF4-FFF2-40B4-BE49-F238E27FC236}">
                    <a16:creationId xmlns:a16="http://schemas.microsoft.com/office/drawing/2014/main" id="{FDFA4EEB-BFA7-49D4-A6D9-733DF939D86B}"/>
                  </a:ext>
                </a:extLst>
              </p:cNvPr>
              <p:cNvPicPr>
                <a:picLocks noChangeAspect="1"/>
              </p:cNvPicPr>
              <p:nvPr/>
            </p:nvPicPr>
            <p:blipFill rotWithShape="1">
              <a:blip r:embed="rId3"/>
              <a:srcRect t="1" b="3518"/>
              <a:stretch/>
            </p:blipFill>
            <p:spPr>
              <a:xfrm>
                <a:off x="6463419" y="1409932"/>
                <a:ext cx="4650464" cy="2290696"/>
              </a:xfrm>
              <a:prstGeom prst="rect">
                <a:avLst/>
              </a:prstGeom>
              <a:ln w="28575">
                <a:solidFill>
                  <a:schemeClr val="accent1">
                    <a:lumMod val="75000"/>
                  </a:schemeClr>
                </a:solidFill>
              </a:ln>
            </p:spPr>
          </p:pic>
          <p:sp>
            <p:nvSpPr>
              <p:cNvPr id="27" name="Rectangle 26">
                <a:extLst>
                  <a:ext uri="{FF2B5EF4-FFF2-40B4-BE49-F238E27FC236}">
                    <a16:creationId xmlns:a16="http://schemas.microsoft.com/office/drawing/2014/main" id="{7F24C555-DF52-421B-AE60-254ED0F680E9}"/>
                  </a:ext>
                </a:extLst>
              </p:cNvPr>
              <p:cNvSpPr/>
              <p:nvPr/>
            </p:nvSpPr>
            <p:spPr>
              <a:xfrm>
                <a:off x="6908800" y="1430251"/>
                <a:ext cx="762000" cy="245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a16="http://schemas.microsoft.com/office/drawing/2014/main" id="{F23E6A55-0249-41CF-8BD0-82A4FE0D2164}"/>
                </a:ext>
              </a:extLst>
            </p:cNvPr>
            <p:cNvSpPr txBox="1"/>
            <p:nvPr/>
          </p:nvSpPr>
          <p:spPr>
            <a:xfrm>
              <a:off x="7000174" y="3813559"/>
              <a:ext cx="2399004" cy="215444"/>
            </a:xfrm>
            <a:prstGeom prst="rect">
              <a:avLst/>
            </a:prstGeom>
            <a:noFill/>
          </p:spPr>
          <p:txBody>
            <a:bodyPr wrap="square" lIns="0" tIns="0" rIns="0" bIns="0" rtlCol="0">
              <a:spAutoFit/>
            </a:bodyPr>
            <a:lstStyle/>
            <a:p>
              <a:r>
                <a:rPr lang="en-US" sz="1400" b="1">
                  <a:latin typeface="+mj-lt"/>
                </a:rPr>
                <a:t>Updated MVP </a:t>
              </a:r>
              <a:endParaRPr lang="en-GB" sz="1400" b="1">
                <a:latin typeface="+mj-lt"/>
              </a:endParaRPr>
            </a:p>
          </p:txBody>
        </p:sp>
        <p:sp>
          <p:nvSpPr>
            <p:cNvPr id="29" name="TextBox 22">
              <a:extLst>
                <a:ext uri="{FF2B5EF4-FFF2-40B4-BE49-F238E27FC236}">
                  <a16:creationId xmlns:a16="http://schemas.microsoft.com/office/drawing/2014/main" id="{958958C2-1FAA-4D62-A9FA-BB144C8B69E0}"/>
                </a:ext>
              </a:extLst>
            </p:cNvPr>
            <p:cNvSpPr txBox="1"/>
            <p:nvPr/>
          </p:nvSpPr>
          <p:spPr>
            <a:xfrm rot="5400000">
              <a:off x="9048407" y="1829198"/>
              <a:ext cx="553998" cy="840650"/>
            </a:xfrm>
            <a:prstGeom prst="rect">
              <a:avLst/>
            </a:prstGeom>
            <a:noFill/>
          </p:spPr>
          <p:txBody>
            <a:bodyPr vert="vert270"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solidFill>
                    <a:srgbClr val="FF0000"/>
                  </a:solidFill>
                  <a:latin typeface="+mj-lt"/>
                </a:rPr>
                <a:t>Find original</a:t>
              </a:r>
              <a:endParaRPr lang="en-GB">
                <a:solidFill>
                  <a:srgbClr val="FF0000"/>
                </a:solidFill>
                <a:latin typeface="+mj-lt"/>
              </a:endParaRPr>
            </a:p>
          </p:txBody>
        </p:sp>
        <p:sp>
          <p:nvSpPr>
            <p:cNvPr id="13" name="Oval 12">
              <a:extLst>
                <a:ext uri="{FF2B5EF4-FFF2-40B4-BE49-F238E27FC236}">
                  <a16:creationId xmlns:a16="http://schemas.microsoft.com/office/drawing/2014/main" id="{FB4FCD2E-8CE9-438E-99FE-CBC25894B7C0}"/>
                </a:ext>
              </a:extLst>
            </p:cNvPr>
            <p:cNvSpPr/>
            <p:nvPr/>
          </p:nvSpPr>
          <p:spPr>
            <a:xfrm>
              <a:off x="7055259" y="5567550"/>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pic>
          <p:nvPicPr>
            <p:cNvPr id="3" name="Picture 2">
              <a:extLst>
                <a:ext uri="{FF2B5EF4-FFF2-40B4-BE49-F238E27FC236}">
                  <a16:creationId xmlns:a16="http://schemas.microsoft.com/office/drawing/2014/main" id="{5BA528AE-CA67-4DDF-97FA-3EF300CEC3C7}"/>
                </a:ext>
              </a:extLst>
            </p:cNvPr>
            <p:cNvPicPr>
              <a:picLocks noChangeAspect="1"/>
            </p:cNvPicPr>
            <p:nvPr/>
          </p:nvPicPr>
          <p:blipFill rotWithShape="1">
            <a:blip r:embed="rId4"/>
            <a:srcRect t="-1" b="13158"/>
            <a:stretch/>
          </p:blipFill>
          <p:spPr>
            <a:xfrm>
              <a:off x="7020389" y="1243892"/>
              <a:ext cx="4630249" cy="2290696"/>
            </a:xfrm>
            <a:prstGeom prst="rect">
              <a:avLst/>
            </a:prstGeom>
            <a:ln w="28575">
              <a:solidFill>
                <a:schemeClr val="accent1">
                  <a:lumMod val="75000"/>
                </a:schemeClr>
              </a:solidFill>
            </a:ln>
          </p:spPr>
        </p:pic>
      </p:grpSp>
    </p:spTree>
    <p:extLst>
      <p:ext uri="{BB962C8B-B14F-4D97-AF65-F5344CB8AC3E}">
        <p14:creationId xmlns:p14="http://schemas.microsoft.com/office/powerpoint/2010/main" val="1671381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p:txBody>
          <a:bodyPr/>
          <a:lstStyle/>
          <a:p>
            <a:fld id="{C6A4B429-0189-47CD-9DDA-A001F58C55D3}" type="slidenum">
              <a:rPr lang="en-US" smtClean="0"/>
              <a:pPr/>
              <a:t>46</a:t>
            </a:fld>
            <a:endParaRPr lang="en-US"/>
          </a:p>
        </p:txBody>
      </p:sp>
      <p:sp>
        <p:nvSpPr>
          <p:cNvPr id="17" name="Title 1">
            <a:extLst>
              <a:ext uri="{FF2B5EF4-FFF2-40B4-BE49-F238E27FC236}">
                <a16:creationId xmlns:a16="http://schemas.microsoft.com/office/drawing/2014/main" id="{6D51E157-12FE-41D7-834B-0C4CCAB7C57E}"/>
              </a:ext>
            </a:extLst>
          </p:cNvPr>
          <p:cNvSpPr>
            <a:spLocks noGrp="1"/>
          </p:cNvSpPr>
          <p:nvPr>
            <p:ph type="title"/>
          </p:nvPr>
        </p:nvSpPr>
        <p:spPr>
          <a:xfrm>
            <a:off x="744647" y="430843"/>
            <a:ext cx="9730316" cy="679668"/>
          </a:xfrm>
        </p:spPr>
        <p:txBody>
          <a:bodyPr/>
          <a:lstStyle/>
          <a:p>
            <a:r>
              <a:rPr lang="en-US" b="1"/>
              <a:t>Research into the components: viewing suggested individuals</a:t>
            </a:r>
            <a:endParaRPr lang="en-GB" b="1"/>
          </a:p>
        </p:txBody>
      </p:sp>
      <p:graphicFrame>
        <p:nvGraphicFramePr>
          <p:cNvPr id="13" name="Table 12">
            <a:extLst>
              <a:ext uri="{FF2B5EF4-FFF2-40B4-BE49-F238E27FC236}">
                <a16:creationId xmlns:a16="http://schemas.microsoft.com/office/drawing/2014/main" id="{E15D0833-ABD5-4A76-B744-8FA7FEBADAD4}"/>
              </a:ext>
            </a:extLst>
          </p:cNvPr>
          <p:cNvGraphicFramePr>
            <a:graphicFrameLocks noGrp="1"/>
          </p:cNvGraphicFramePr>
          <p:nvPr>
            <p:extLst>
              <p:ext uri="{D42A27DB-BD31-4B8C-83A1-F6EECF244321}">
                <p14:modId xmlns:p14="http://schemas.microsoft.com/office/powerpoint/2010/main" val="233373602"/>
              </p:ext>
            </p:extLst>
          </p:nvPr>
        </p:nvGraphicFramePr>
        <p:xfrm>
          <a:off x="744648" y="1135687"/>
          <a:ext cx="5795768" cy="2006708"/>
        </p:xfrm>
        <a:graphic>
          <a:graphicData uri="http://schemas.openxmlformats.org/drawingml/2006/table">
            <a:tbl>
              <a:tblPr firstRow="1" bandRow="1">
                <a:tableStyleId>{5C22544A-7EE6-4342-B048-85BDC9FD1C3A}</a:tableStyleId>
              </a:tblPr>
              <a:tblGrid>
                <a:gridCol w="953548">
                  <a:extLst>
                    <a:ext uri="{9D8B030D-6E8A-4147-A177-3AD203B41FA5}">
                      <a16:colId xmlns:a16="http://schemas.microsoft.com/office/drawing/2014/main" val="2729177279"/>
                    </a:ext>
                  </a:extLst>
                </a:gridCol>
                <a:gridCol w="3167058">
                  <a:extLst>
                    <a:ext uri="{9D8B030D-6E8A-4147-A177-3AD203B41FA5}">
                      <a16:colId xmlns:a16="http://schemas.microsoft.com/office/drawing/2014/main" val="3336311449"/>
                    </a:ext>
                  </a:extLst>
                </a:gridCol>
                <a:gridCol w="1675162">
                  <a:extLst>
                    <a:ext uri="{9D8B030D-6E8A-4147-A177-3AD203B41FA5}">
                      <a16:colId xmlns:a16="http://schemas.microsoft.com/office/drawing/2014/main" val="976924261"/>
                    </a:ext>
                  </a:extLst>
                </a:gridCol>
              </a:tblGrid>
              <a:tr h="406800">
                <a:tc>
                  <a:txBody>
                    <a:bodyPr/>
                    <a:lstStyle/>
                    <a:p>
                      <a:r>
                        <a:rPr lang="en-US" sz="1400">
                          <a:latin typeface="+mj-lt"/>
                        </a:rPr>
                        <a:t>LA</a:t>
                      </a:r>
                      <a:endParaRPr lang="en-GB" sz="1400">
                        <a:latin typeface="+mj-lt"/>
                      </a:endParaRPr>
                    </a:p>
                  </a:txBody>
                  <a:tcPr anchor="ctr"/>
                </a:tc>
                <a:tc>
                  <a:txBody>
                    <a:bodyPr/>
                    <a:lstStyle/>
                    <a:p>
                      <a:r>
                        <a:rPr lang="en-US" sz="1400">
                          <a:latin typeface="+mj-lt"/>
                        </a:rPr>
                        <a:t>Finding</a:t>
                      </a:r>
                      <a:endParaRPr lang="en-GB" sz="1400">
                        <a:latin typeface="+mj-lt"/>
                      </a:endParaRPr>
                    </a:p>
                  </a:txBody>
                  <a:tcPr anchor="ctr"/>
                </a:tc>
                <a:tc>
                  <a:txBody>
                    <a:bodyPr/>
                    <a:lstStyle/>
                    <a:p>
                      <a:r>
                        <a:rPr lang="en-US" sz="1400">
                          <a:latin typeface="+mj-lt"/>
                        </a:rPr>
                        <a:t>Action</a:t>
                      </a:r>
                      <a:endParaRPr lang="en-GB" sz="1400">
                        <a:latin typeface="+mj-lt"/>
                      </a:endParaRPr>
                    </a:p>
                  </a:txBody>
                  <a:tcPr anchor="ctr"/>
                </a:tc>
                <a:extLst>
                  <a:ext uri="{0D108BD9-81ED-4DB2-BD59-A6C34878D82A}">
                    <a16:rowId xmlns:a16="http://schemas.microsoft.com/office/drawing/2014/main" val="954646467"/>
                  </a:ext>
                </a:extLst>
              </a:tr>
              <a:tr h="799954">
                <a:tc>
                  <a:txBody>
                    <a:bodyPr/>
                    <a:lstStyle/>
                    <a:p>
                      <a:r>
                        <a:rPr lang="en-US" sz="1400">
                          <a:latin typeface="+mj-lt"/>
                        </a:rPr>
                        <a:t>Leeds </a:t>
                      </a:r>
                    </a:p>
                    <a:p>
                      <a:endParaRPr lang="en-GB"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It was validated that it is useful to see the relationship of an individual to a child</a:t>
                      </a:r>
                    </a:p>
                  </a:txBody>
                  <a:tcPr>
                    <a:lnB w="12700" cap="flat" cmpd="sng" algn="ctr">
                      <a:solidFill>
                        <a:schemeClr val="tx1"/>
                      </a:solidFill>
                      <a:prstDash val="solid"/>
                      <a:round/>
                      <a:headEnd type="none" w="med" len="med"/>
                      <a:tailEnd type="none" w="med" len="med"/>
                    </a:lnB>
                    <a:noFill/>
                  </a:tcPr>
                </a:tc>
                <a:tc>
                  <a:txBody>
                    <a:bodyPr/>
                    <a:lstStyle/>
                    <a:p>
                      <a:r>
                        <a:rPr lang="en-US" sz="1400">
                          <a:latin typeface="+mj-lt"/>
                        </a:rPr>
                        <a:t>No change</a:t>
                      </a:r>
                      <a:endParaRPr lang="en-GB" sz="1400">
                        <a:latin typeface="+mj-lt"/>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7201451"/>
                  </a:ext>
                </a:extLst>
              </a:tr>
              <a:tr h="799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Leeds</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It was unclear that it is possible to click into the individuals listed to view that service information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     Added in ‘view’ button</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3040887"/>
                  </a:ext>
                </a:extLst>
              </a:tr>
            </a:tbl>
          </a:graphicData>
        </a:graphic>
      </p:graphicFrame>
      <p:sp>
        <p:nvSpPr>
          <p:cNvPr id="16" name="Oval 15">
            <a:extLst>
              <a:ext uri="{FF2B5EF4-FFF2-40B4-BE49-F238E27FC236}">
                <a16:creationId xmlns:a16="http://schemas.microsoft.com/office/drawing/2014/main" id="{6404F9EE-75C5-4810-84E3-FA65575148DE}"/>
              </a:ext>
            </a:extLst>
          </p:cNvPr>
          <p:cNvSpPr/>
          <p:nvPr/>
        </p:nvSpPr>
        <p:spPr>
          <a:xfrm>
            <a:off x="4937618" y="2382898"/>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grpSp>
        <p:nvGrpSpPr>
          <p:cNvPr id="2" name="Group 1">
            <a:extLst>
              <a:ext uri="{FF2B5EF4-FFF2-40B4-BE49-F238E27FC236}">
                <a16:creationId xmlns:a16="http://schemas.microsoft.com/office/drawing/2014/main" id="{A884A3E8-F695-4470-9114-613769BA6DFC}"/>
              </a:ext>
            </a:extLst>
          </p:cNvPr>
          <p:cNvGrpSpPr/>
          <p:nvPr/>
        </p:nvGrpSpPr>
        <p:grpSpPr>
          <a:xfrm>
            <a:off x="6980220" y="997271"/>
            <a:ext cx="4653798" cy="4782912"/>
            <a:chOff x="6980220" y="971871"/>
            <a:chExt cx="4653798" cy="4782912"/>
          </a:xfrm>
        </p:grpSpPr>
        <p:sp>
          <p:nvSpPr>
            <p:cNvPr id="56" name="TextBox 55">
              <a:extLst>
                <a:ext uri="{FF2B5EF4-FFF2-40B4-BE49-F238E27FC236}">
                  <a16:creationId xmlns:a16="http://schemas.microsoft.com/office/drawing/2014/main" id="{7EC54501-06C1-4A39-BF8D-63BFEFDA6404}"/>
                </a:ext>
              </a:extLst>
            </p:cNvPr>
            <p:cNvSpPr txBox="1"/>
            <p:nvPr/>
          </p:nvSpPr>
          <p:spPr>
            <a:xfrm>
              <a:off x="6980220" y="971871"/>
              <a:ext cx="2399004" cy="215444"/>
            </a:xfrm>
            <a:prstGeom prst="rect">
              <a:avLst/>
            </a:prstGeom>
            <a:noFill/>
          </p:spPr>
          <p:txBody>
            <a:bodyPr wrap="square" lIns="0" tIns="0" rIns="0" bIns="0" rtlCol="0">
              <a:spAutoFit/>
            </a:bodyPr>
            <a:lstStyle/>
            <a:p>
              <a:r>
                <a:rPr lang="en-US" sz="1400" b="1">
                  <a:latin typeface="+mj-lt"/>
                </a:rPr>
                <a:t>Initial prototype tested</a:t>
              </a:r>
              <a:endParaRPr lang="en-GB" sz="1400" b="1">
                <a:latin typeface="+mj-lt"/>
              </a:endParaRPr>
            </a:p>
          </p:txBody>
        </p:sp>
        <p:sp>
          <p:nvSpPr>
            <p:cNvPr id="57" name="TextBox 56">
              <a:extLst>
                <a:ext uri="{FF2B5EF4-FFF2-40B4-BE49-F238E27FC236}">
                  <a16:creationId xmlns:a16="http://schemas.microsoft.com/office/drawing/2014/main" id="{96434284-6208-4364-AA37-8C2897E87FBA}"/>
                </a:ext>
              </a:extLst>
            </p:cNvPr>
            <p:cNvSpPr txBox="1"/>
            <p:nvPr/>
          </p:nvSpPr>
          <p:spPr>
            <a:xfrm>
              <a:off x="7000174" y="3496059"/>
              <a:ext cx="2399004" cy="215444"/>
            </a:xfrm>
            <a:prstGeom prst="rect">
              <a:avLst/>
            </a:prstGeom>
            <a:noFill/>
          </p:spPr>
          <p:txBody>
            <a:bodyPr wrap="square" lIns="0" tIns="0" rIns="0" bIns="0" rtlCol="0">
              <a:spAutoFit/>
            </a:bodyPr>
            <a:lstStyle/>
            <a:p>
              <a:r>
                <a:rPr lang="en-US" sz="1400" b="1">
                  <a:latin typeface="+mj-lt"/>
                </a:rPr>
                <a:t>Updated MVP </a:t>
              </a:r>
              <a:endParaRPr lang="en-GB" sz="1400" b="1">
                <a:latin typeface="+mj-lt"/>
              </a:endParaRPr>
            </a:p>
          </p:txBody>
        </p:sp>
        <p:pic>
          <p:nvPicPr>
            <p:cNvPr id="14" name="Picture 13">
              <a:extLst>
                <a:ext uri="{FF2B5EF4-FFF2-40B4-BE49-F238E27FC236}">
                  <a16:creationId xmlns:a16="http://schemas.microsoft.com/office/drawing/2014/main" id="{20F91FE1-EAC3-4E50-8832-855CF3E5337D}"/>
                </a:ext>
              </a:extLst>
            </p:cNvPr>
            <p:cNvPicPr>
              <a:picLocks noChangeAspect="1"/>
            </p:cNvPicPr>
            <p:nvPr/>
          </p:nvPicPr>
          <p:blipFill rotWithShape="1">
            <a:blip r:embed="rId2"/>
            <a:srcRect r="5949" b="11556"/>
            <a:stretch/>
          </p:blipFill>
          <p:spPr>
            <a:xfrm>
              <a:off x="7000174" y="3782390"/>
              <a:ext cx="4633844" cy="1972393"/>
            </a:xfrm>
            <a:prstGeom prst="rect">
              <a:avLst/>
            </a:prstGeom>
            <a:ln w="28575">
              <a:solidFill>
                <a:schemeClr val="accent1">
                  <a:lumMod val="75000"/>
                </a:schemeClr>
              </a:solidFill>
            </a:ln>
          </p:spPr>
        </p:pic>
        <p:pic>
          <p:nvPicPr>
            <p:cNvPr id="15" name="Picture 14">
              <a:extLst>
                <a:ext uri="{FF2B5EF4-FFF2-40B4-BE49-F238E27FC236}">
                  <a16:creationId xmlns:a16="http://schemas.microsoft.com/office/drawing/2014/main" id="{D8D78540-E259-4A28-A410-90454DD0DBCC}"/>
                </a:ext>
              </a:extLst>
            </p:cNvPr>
            <p:cNvPicPr>
              <a:picLocks noChangeAspect="1"/>
            </p:cNvPicPr>
            <p:nvPr/>
          </p:nvPicPr>
          <p:blipFill rotWithShape="1">
            <a:blip r:embed="rId3"/>
            <a:srcRect r="4498"/>
            <a:stretch/>
          </p:blipFill>
          <p:spPr>
            <a:xfrm>
              <a:off x="7000174" y="1257598"/>
              <a:ext cx="4633844" cy="1930860"/>
            </a:xfrm>
            <a:prstGeom prst="rect">
              <a:avLst/>
            </a:prstGeom>
            <a:ln w="28575">
              <a:solidFill>
                <a:schemeClr val="accent1">
                  <a:lumMod val="75000"/>
                </a:schemeClr>
              </a:solidFill>
            </a:ln>
          </p:spPr>
        </p:pic>
        <p:sp>
          <p:nvSpPr>
            <p:cNvPr id="18" name="Oval 17">
              <a:extLst>
                <a:ext uri="{FF2B5EF4-FFF2-40B4-BE49-F238E27FC236}">
                  <a16:creationId xmlns:a16="http://schemas.microsoft.com/office/drawing/2014/main" id="{F3D2623D-809F-4E1B-AA7D-92697D4BAB65}"/>
                </a:ext>
              </a:extLst>
            </p:cNvPr>
            <p:cNvSpPr/>
            <p:nvPr/>
          </p:nvSpPr>
          <p:spPr>
            <a:xfrm>
              <a:off x="11179239" y="4658754"/>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grpSp>
    </p:spTree>
    <p:extLst>
      <p:ext uri="{BB962C8B-B14F-4D97-AF65-F5344CB8AC3E}">
        <p14:creationId xmlns:p14="http://schemas.microsoft.com/office/powerpoint/2010/main" val="2648003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p:txBody>
          <a:bodyPr/>
          <a:lstStyle/>
          <a:p>
            <a:fld id="{C6A4B429-0189-47CD-9DDA-A001F58C55D3}" type="slidenum">
              <a:rPr lang="en-US" smtClean="0"/>
              <a:pPr/>
              <a:t>47</a:t>
            </a:fld>
            <a:endParaRPr lang="en-US"/>
          </a:p>
        </p:txBody>
      </p:sp>
      <p:sp>
        <p:nvSpPr>
          <p:cNvPr id="17" name="Title 1">
            <a:extLst>
              <a:ext uri="{FF2B5EF4-FFF2-40B4-BE49-F238E27FC236}">
                <a16:creationId xmlns:a16="http://schemas.microsoft.com/office/drawing/2014/main" id="{BBD2E2B0-7E05-4D2B-99C3-DBD7C2940CC2}"/>
              </a:ext>
            </a:extLst>
          </p:cNvPr>
          <p:cNvSpPr>
            <a:spLocks noGrp="1"/>
          </p:cNvSpPr>
          <p:nvPr>
            <p:ph type="title"/>
          </p:nvPr>
        </p:nvSpPr>
        <p:spPr>
          <a:xfrm>
            <a:off x="744647" y="430843"/>
            <a:ext cx="10668828" cy="679668"/>
          </a:xfrm>
        </p:spPr>
        <p:txBody>
          <a:bodyPr/>
          <a:lstStyle/>
          <a:p>
            <a:r>
              <a:rPr lang="en-US" b="1"/>
              <a:t>Research into the components: viewing service involvement flags </a:t>
            </a:r>
            <a:endParaRPr lang="en-GB" b="1"/>
          </a:p>
        </p:txBody>
      </p:sp>
      <p:graphicFrame>
        <p:nvGraphicFramePr>
          <p:cNvPr id="14" name="Table 13">
            <a:extLst>
              <a:ext uri="{FF2B5EF4-FFF2-40B4-BE49-F238E27FC236}">
                <a16:creationId xmlns:a16="http://schemas.microsoft.com/office/drawing/2014/main" id="{876704E3-4F12-4902-921F-5C0FC3C4A441}"/>
              </a:ext>
            </a:extLst>
          </p:cNvPr>
          <p:cNvGraphicFramePr>
            <a:graphicFrameLocks noGrp="1"/>
          </p:cNvGraphicFramePr>
          <p:nvPr>
            <p:extLst>
              <p:ext uri="{D42A27DB-BD31-4B8C-83A1-F6EECF244321}">
                <p14:modId xmlns:p14="http://schemas.microsoft.com/office/powerpoint/2010/main" val="1732645267"/>
              </p:ext>
            </p:extLst>
          </p:nvPr>
        </p:nvGraphicFramePr>
        <p:xfrm>
          <a:off x="744647" y="1137242"/>
          <a:ext cx="5795768" cy="4930280"/>
        </p:xfrm>
        <a:graphic>
          <a:graphicData uri="http://schemas.openxmlformats.org/drawingml/2006/table">
            <a:tbl>
              <a:tblPr firstRow="1" bandRow="1">
                <a:tableStyleId>{5C22544A-7EE6-4342-B048-85BDC9FD1C3A}</a:tableStyleId>
              </a:tblPr>
              <a:tblGrid>
                <a:gridCol w="953548">
                  <a:extLst>
                    <a:ext uri="{9D8B030D-6E8A-4147-A177-3AD203B41FA5}">
                      <a16:colId xmlns:a16="http://schemas.microsoft.com/office/drawing/2014/main" val="2729177279"/>
                    </a:ext>
                  </a:extLst>
                </a:gridCol>
                <a:gridCol w="3167059">
                  <a:extLst>
                    <a:ext uri="{9D8B030D-6E8A-4147-A177-3AD203B41FA5}">
                      <a16:colId xmlns:a16="http://schemas.microsoft.com/office/drawing/2014/main" val="3336311449"/>
                    </a:ext>
                  </a:extLst>
                </a:gridCol>
                <a:gridCol w="1675161">
                  <a:extLst>
                    <a:ext uri="{9D8B030D-6E8A-4147-A177-3AD203B41FA5}">
                      <a16:colId xmlns:a16="http://schemas.microsoft.com/office/drawing/2014/main" val="976924261"/>
                    </a:ext>
                  </a:extLst>
                </a:gridCol>
              </a:tblGrid>
              <a:tr h="406800">
                <a:tc>
                  <a:txBody>
                    <a:bodyPr/>
                    <a:lstStyle/>
                    <a:p>
                      <a:r>
                        <a:rPr lang="en-US" sz="1400">
                          <a:latin typeface="+mj-lt"/>
                        </a:rPr>
                        <a:t>LA</a:t>
                      </a:r>
                      <a:endParaRPr lang="en-GB" sz="1400">
                        <a:latin typeface="+mj-lt"/>
                      </a:endParaRPr>
                    </a:p>
                  </a:txBody>
                  <a:tcPr anchor="ctr"/>
                </a:tc>
                <a:tc>
                  <a:txBody>
                    <a:bodyPr/>
                    <a:lstStyle/>
                    <a:p>
                      <a:r>
                        <a:rPr lang="en-US" sz="1400">
                          <a:latin typeface="+mj-lt"/>
                        </a:rPr>
                        <a:t>Finding</a:t>
                      </a:r>
                      <a:endParaRPr lang="en-GB" sz="1400">
                        <a:latin typeface="+mj-lt"/>
                      </a:endParaRPr>
                    </a:p>
                  </a:txBody>
                  <a:tcPr anchor="ctr"/>
                </a:tc>
                <a:tc>
                  <a:txBody>
                    <a:bodyPr/>
                    <a:lstStyle/>
                    <a:p>
                      <a:r>
                        <a:rPr lang="en-US" sz="1400">
                          <a:latin typeface="+mj-lt"/>
                        </a:rPr>
                        <a:t>Action</a:t>
                      </a:r>
                      <a:endParaRPr lang="en-GB" sz="1400">
                        <a:latin typeface="+mj-lt"/>
                      </a:endParaRPr>
                    </a:p>
                  </a:txBody>
                  <a:tcPr anchor="ctr"/>
                </a:tc>
                <a:extLst>
                  <a:ext uri="{0D108BD9-81ED-4DB2-BD59-A6C34878D82A}">
                    <a16:rowId xmlns:a16="http://schemas.microsoft.com/office/drawing/2014/main" val="954646467"/>
                  </a:ext>
                </a:extLst>
              </a:tr>
              <a:tr h="905318">
                <a:tc>
                  <a:txBody>
                    <a:bodyPr/>
                    <a:lstStyle/>
                    <a:p>
                      <a:r>
                        <a:rPr lang="en-US" sz="1400">
                          <a:latin typeface="+mj-lt"/>
                        </a:rPr>
                        <a:t>Leeds</a:t>
                      </a:r>
                    </a:p>
                    <a:p>
                      <a:r>
                        <a:rPr lang="en-US" sz="1400">
                          <a:latin typeface="+mj-lt"/>
                        </a:rPr>
                        <a:t>Stockport</a:t>
                      </a:r>
                      <a:endParaRPr lang="en-GB"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It was validated that social workers could understand from the prototype which services held records for an individual</a:t>
                      </a:r>
                    </a:p>
                  </a:txBody>
                  <a:tcPr>
                    <a:lnB w="12700" cap="flat" cmpd="sng" algn="ctr">
                      <a:solidFill>
                        <a:schemeClr val="tx1"/>
                      </a:solidFill>
                      <a:prstDash val="solid"/>
                      <a:round/>
                      <a:headEnd type="none" w="med" len="med"/>
                      <a:tailEnd type="none" w="med" len="med"/>
                    </a:lnB>
                    <a:noFill/>
                  </a:tcPr>
                </a:tc>
                <a:tc>
                  <a:txBody>
                    <a:bodyPr/>
                    <a:lstStyle/>
                    <a:p>
                      <a:r>
                        <a:rPr lang="en-US" sz="1400">
                          <a:latin typeface="+mj-lt"/>
                        </a:rPr>
                        <a:t>No change</a:t>
                      </a:r>
                      <a:endParaRPr lang="en-GB" sz="1400">
                        <a:latin typeface="+mj-lt"/>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7201451"/>
                  </a:ext>
                </a:extLst>
              </a:tr>
              <a:tr h="905318">
                <a:tc>
                  <a:txBody>
                    <a:bodyPr/>
                    <a:lstStyle/>
                    <a:p>
                      <a:r>
                        <a:rPr lang="en-US" sz="1400">
                          <a:latin typeface="+mj-lt"/>
                        </a:rPr>
                        <a:t>Leeds </a:t>
                      </a:r>
                    </a:p>
                    <a:p>
                      <a:r>
                        <a:rPr lang="en-US" sz="1400">
                          <a:latin typeface="+mj-lt"/>
                        </a:rPr>
                        <a:t>Stockport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It was validated that social workers knew how to expand the information by clicking on the plus 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latin typeface="+mj-lt"/>
                        </a:rPr>
                        <a:t>No change</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3040887"/>
                  </a:ext>
                </a:extLst>
              </a:tr>
              <a:tr h="1301682">
                <a:tc>
                  <a:txBody>
                    <a:bodyPr/>
                    <a:lstStyle/>
                    <a:p>
                      <a:r>
                        <a:rPr lang="en-US" sz="1400">
                          <a:latin typeface="+mj-lt"/>
                        </a:rPr>
                        <a:t>Leeds</a:t>
                      </a:r>
                    </a:p>
                    <a:p>
                      <a:r>
                        <a:rPr lang="en-US" sz="1400">
                          <a:latin typeface="+mj-lt"/>
                        </a:rPr>
                        <a:t>Stockport </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Social workers did not </a:t>
                      </a:r>
                      <a:r>
                        <a:rPr lang="en-US" sz="1400" err="1">
                          <a:latin typeface="+mj-lt"/>
                        </a:rPr>
                        <a:t>recognise</a:t>
                      </a:r>
                      <a:r>
                        <a:rPr lang="en-US" sz="1400">
                          <a:latin typeface="+mj-lt"/>
                        </a:rPr>
                        <a:t> the names of all the databases e.g. CIS and Synergy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latin typeface="+mj-lt"/>
                        </a:rPr>
                        <a:t>     Change the wording of the label to state the service database and its name</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281299"/>
                  </a:ext>
                </a:extLst>
              </a:tr>
              <a:tr h="905318">
                <a:tc>
                  <a:txBody>
                    <a:bodyPr/>
                    <a:lstStyle/>
                    <a:p>
                      <a:r>
                        <a:rPr lang="en-US" sz="1400">
                          <a:latin typeface="+mj-lt"/>
                        </a:rPr>
                        <a:t>Stockport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Some social workers were unclear on the meaning of the dates in the label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latin typeface="+mj-lt"/>
                        </a:rPr>
                        <a:t>      Changed the wording of the label to read ‘last updated on’ and ‘covers the period of’</a:t>
                      </a:r>
                    </a:p>
                    <a:p>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327134"/>
                  </a:ext>
                </a:extLst>
              </a:tr>
            </a:tbl>
          </a:graphicData>
        </a:graphic>
      </p:graphicFrame>
      <p:sp>
        <p:nvSpPr>
          <p:cNvPr id="11" name="Oval 10">
            <a:extLst>
              <a:ext uri="{FF2B5EF4-FFF2-40B4-BE49-F238E27FC236}">
                <a16:creationId xmlns:a16="http://schemas.microsoft.com/office/drawing/2014/main" id="{05A01D8E-E9BE-4D20-8366-83BE20C08D2B}"/>
              </a:ext>
            </a:extLst>
          </p:cNvPr>
          <p:cNvSpPr/>
          <p:nvPr/>
        </p:nvSpPr>
        <p:spPr>
          <a:xfrm>
            <a:off x="4937618" y="3458727"/>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13" name="Oval 12">
            <a:extLst>
              <a:ext uri="{FF2B5EF4-FFF2-40B4-BE49-F238E27FC236}">
                <a16:creationId xmlns:a16="http://schemas.microsoft.com/office/drawing/2014/main" id="{B1FAFC63-8716-4789-9314-FE407454CF4B}"/>
              </a:ext>
            </a:extLst>
          </p:cNvPr>
          <p:cNvSpPr/>
          <p:nvPr/>
        </p:nvSpPr>
        <p:spPr>
          <a:xfrm>
            <a:off x="4981686" y="4764780"/>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grpSp>
        <p:nvGrpSpPr>
          <p:cNvPr id="2" name="Group 1">
            <a:extLst>
              <a:ext uri="{FF2B5EF4-FFF2-40B4-BE49-F238E27FC236}">
                <a16:creationId xmlns:a16="http://schemas.microsoft.com/office/drawing/2014/main" id="{20D68A0A-949F-4445-8EE2-A3D279021BE4}"/>
              </a:ext>
            </a:extLst>
          </p:cNvPr>
          <p:cNvGrpSpPr/>
          <p:nvPr/>
        </p:nvGrpSpPr>
        <p:grpSpPr>
          <a:xfrm>
            <a:off x="6781388" y="1008810"/>
            <a:ext cx="5089792" cy="3975367"/>
            <a:chOff x="6781388" y="1605710"/>
            <a:chExt cx="5089792" cy="3975367"/>
          </a:xfrm>
        </p:grpSpPr>
        <p:sp>
          <p:nvSpPr>
            <p:cNvPr id="10" name="TextBox 9">
              <a:extLst>
                <a:ext uri="{FF2B5EF4-FFF2-40B4-BE49-F238E27FC236}">
                  <a16:creationId xmlns:a16="http://schemas.microsoft.com/office/drawing/2014/main" id="{01FB6B3A-B9E2-4BAE-A7F4-29E2A0B7F01B}"/>
                </a:ext>
              </a:extLst>
            </p:cNvPr>
            <p:cNvSpPr txBox="1"/>
            <p:nvPr/>
          </p:nvSpPr>
          <p:spPr>
            <a:xfrm>
              <a:off x="6781388" y="1605710"/>
              <a:ext cx="2399004" cy="215444"/>
            </a:xfrm>
            <a:prstGeom prst="rect">
              <a:avLst/>
            </a:prstGeom>
            <a:noFill/>
          </p:spPr>
          <p:txBody>
            <a:bodyPr wrap="square" lIns="0" tIns="0" rIns="0" bIns="0" rtlCol="0">
              <a:spAutoFit/>
            </a:bodyPr>
            <a:lstStyle/>
            <a:p>
              <a:r>
                <a:rPr lang="en-US" sz="1400" b="1">
                  <a:latin typeface="+mj-lt"/>
                </a:rPr>
                <a:t>Updated MVP </a:t>
              </a:r>
              <a:endParaRPr lang="en-GB" sz="1400" b="1">
                <a:latin typeface="+mj-lt"/>
              </a:endParaRPr>
            </a:p>
          </p:txBody>
        </p:sp>
        <p:pic>
          <p:nvPicPr>
            <p:cNvPr id="3" name="Picture 2">
              <a:extLst>
                <a:ext uri="{FF2B5EF4-FFF2-40B4-BE49-F238E27FC236}">
                  <a16:creationId xmlns:a16="http://schemas.microsoft.com/office/drawing/2014/main" id="{8D8D1B94-1308-4CB3-9E2B-6533EE71DEC2}"/>
                </a:ext>
              </a:extLst>
            </p:cNvPr>
            <p:cNvPicPr>
              <a:picLocks noChangeAspect="1"/>
            </p:cNvPicPr>
            <p:nvPr/>
          </p:nvPicPr>
          <p:blipFill rotWithShape="1">
            <a:blip r:embed="rId2"/>
            <a:srcRect l="891" t="1" r="3966" b="2090"/>
            <a:stretch/>
          </p:blipFill>
          <p:spPr>
            <a:xfrm>
              <a:off x="6781388" y="1897900"/>
              <a:ext cx="5089792" cy="3683177"/>
            </a:xfrm>
            <a:prstGeom prst="rect">
              <a:avLst/>
            </a:prstGeom>
            <a:ln w="28575">
              <a:solidFill>
                <a:schemeClr val="accent1">
                  <a:lumMod val="75000"/>
                </a:schemeClr>
              </a:solidFill>
            </a:ln>
          </p:spPr>
        </p:pic>
        <p:sp>
          <p:nvSpPr>
            <p:cNvPr id="15" name="Oval 14">
              <a:extLst>
                <a:ext uri="{FF2B5EF4-FFF2-40B4-BE49-F238E27FC236}">
                  <a16:creationId xmlns:a16="http://schemas.microsoft.com/office/drawing/2014/main" id="{0C10F879-0F01-42C3-B248-541A6ABC1228}"/>
                </a:ext>
              </a:extLst>
            </p:cNvPr>
            <p:cNvSpPr/>
            <p:nvPr/>
          </p:nvSpPr>
          <p:spPr>
            <a:xfrm>
              <a:off x="10673131" y="2829695"/>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16" name="Oval 15">
              <a:extLst>
                <a:ext uri="{FF2B5EF4-FFF2-40B4-BE49-F238E27FC236}">
                  <a16:creationId xmlns:a16="http://schemas.microsoft.com/office/drawing/2014/main" id="{9D9CD2FE-9847-4B52-8147-5B46CB3DBDA7}"/>
                </a:ext>
              </a:extLst>
            </p:cNvPr>
            <p:cNvSpPr/>
            <p:nvPr/>
          </p:nvSpPr>
          <p:spPr>
            <a:xfrm>
              <a:off x="10914104" y="2836394"/>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grpSp>
    </p:spTree>
    <p:extLst>
      <p:ext uri="{BB962C8B-B14F-4D97-AF65-F5344CB8AC3E}">
        <p14:creationId xmlns:p14="http://schemas.microsoft.com/office/powerpoint/2010/main" val="4109179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1BF08F-E22A-4856-9724-28B01D59EB16}"/>
              </a:ext>
            </a:extLst>
          </p:cNvPr>
          <p:cNvSpPr>
            <a:spLocks noGrp="1"/>
          </p:cNvSpPr>
          <p:nvPr>
            <p:ph type="sldNum" sz="quarter" idx="12"/>
          </p:nvPr>
        </p:nvSpPr>
        <p:spPr>
          <a:xfrm>
            <a:off x="11281837" y="531920"/>
            <a:ext cx="342900" cy="365125"/>
          </a:xfrm>
        </p:spPr>
        <p:txBody>
          <a:bodyPr/>
          <a:lstStyle/>
          <a:p>
            <a:fld id="{C6A4B429-0189-47CD-9DDA-A001F58C55D3}" type="slidenum">
              <a:rPr lang="en-US" smtClean="0"/>
              <a:pPr/>
              <a:t>48</a:t>
            </a:fld>
            <a:endParaRPr lang="en-US"/>
          </a:p>
        </p:txBody>
      </p:sp>
      <p:sp>
        <p:nvSpPr>
          <p:cNvPr id="17" name="Title 1">
            <a:extLst>
              <a:ext uri="{FF2B5EF4-FFF2-40B4-BE49-F238E27FC236}">
                <a16:creationId xmlns:a16="http://schemas.microsoft.com/office/drawing/2014/main" id="{BBD2E2B0-7E05-4D2B-99C3-DBD7C2940CC2}"/>
              </a:ext>
            </a:extLst>
          </p:cNvPr>
          <p:cNvSpPr>
            <a:spLocks noGrp="1"/>
          </p:cNvSpPr>
          <p:nvPr>
            <p:ph type="title"/>
          </p:nvPr>
        </p:nvSpPr>
        <p:spPr>
          <a:xfrm>
            <a:off x="744646" y="430843"/>
            <a:ext cx="10690861" cy="679668"/>
          </a:xfrm>
        </p:spPr>
        <p:txBody>
          <a:bodyPr/>
          <a:lstStyle/>
          <a:p>
            <a:r>
              <a:rPr lang="en-US" b="1"/>
              <a:t>Research into the components: viewing service involvement details</a:t>
            </a:r>
            <a:endParaRPr lang="en-GB" b="1"/>
          </a:p>
        </p:txBody>
      </p:sp>
      <p:graphicFrame>
        <p:nvGraphicFramePr>
          <p:cNvPr id="18" name="Table 17">
            <a:extLst>
              <a:ext uri="{FF2B5EF4-FFF2-40B4-BE49-F238E27FC236}">
                <a16:creationId xmlns:a16="http://schemas.microsoft.com/office/drawing/2014/main" id="{336788A9-55FE-4007-9899-A41DFC4C9881}"/>
              </a:ext>
            </a:extLst>
          </p:cNvPr>
          <p:cNvGraphicFramePr>
            <a:graphicFrameLocks noGrp="1"/>
          </p:cNvGraphicFramePr>
          <p:nvPr>
            <p:extLst>
              <p:ext uri="{D42A27DB-BD31-4B8C-83A1-F6EECF244321}">
                <p14:modId xmlns:p14="http://schemas.microsoft.com/office/powerpoint/2010/main" val="3232315793"/>
              </p:ext>
            </p:extLst>
          </p:nvPr>
        </p:nvGraphicFramePr>
        <p:xfrm>
          <a:off x="744647" y="1137242"/>
          <a:ext cx="5795768" cy="5000198"/>
        </p:xfrm>
        <a:graphic>
          <a:graphicData uri="http://schemas.openxmlformats.org/drawingml/2006/table">
            <a:tbl>
              <a:tblPr firstRow="1" bandRow="1">
                <a:tableStyleId>{5C22544A-7EE6-4342-B048-85BDC9FD1C3A}</a:tableStyleId>
              </a:tblPr>
              <a:tblGrid>
                <a:gridCol w="953548">
                  <a:extLst>
                    <a:ext uri="{9D8B030D-6E8A-4147-A177-3AD203B41FA5}">
                      <a16:colId xmlns:a16="http://schemas.microsoft.com/office/drawing/2014/main" val="2729177279"/>
                    </a:ext>
                  </a:extLst>
                </a:gridCol>
                <a:gridCol w="3167059">
                  <a:extLst>
                    <a:ext uri="{9D8B030D-6E8A-4147-A177-3AD203B41FA5}">
                      <a16:colId xmlns:a16="http://schemas.microsoft.com/office/drawing/2014/main" val="3336311449"/>
                    </a:ext>
                  </a:extLst>
                </a:gridCol>
                <a:gridCol w="1675161">
                  <a:extLst>
                    <a:ext uri="{9D8B030D-6E8A-4147-A177-3AD203B41FA5}">
                      <a16:colId xmlns:a16="http://schemas.microsoft.com/office/drawing/2014/main" val="976924261"/>
                    </a:ext>
                  </a:extLst>
                </a:gridCol>
              </a:tblGrid>
              <a:tr h="406800">
                <a:tc>
                  <a:txBody>
                    <a:bodyPr/>
                    <a:lstStyle/>
                    <a:p>
                      <a:r>
                        <a:rPr lang="en-US" sz="1400">
                          <a:latin typeface="+mj-lt"/>
                        </a:rPr>
                        <a:t>LA</a:t>
                      </a:r>
                      <a:endParaRPr lang="en-GB" sz="1400">
                        <a:latin typeface="+mj-lt"/>
                      </a:endParaRPr>
                    </a:p>
                  </a:txBody>
                  <a:tcPr anchor="ctr"/>
                </a:tc>
                <a:tc>
                  <a:txBody>
                    <a:bodyPr/>
                    <a:lstStyle/>
                    <a:p>
                      <a:r>
                        <a:rPr lang="en-US" sz="1400">
                          <a:latin typeface="+mj-lt"/>
                        </a:rPr>
                        <a:t>Finding</a:t>
                      </a:r>
                      <a:endParaRPr lang="en-GB" sz="1400">
                        <a:latin typeface="+mj-lt"/>
                      </a:endParaRPr>
                    </a:p>
                  </a:txBody>
                  <a:tcPr anchor="ctr"/>
                </a:tc>
                <a:tc>
                  <a:txBody>
                    <a:bodyPr/>
                    <a:lstStyle/>
                    <a:p>
                      <a:r>
                        <a:rPr lang="en-US" sz="1400">
                          <a:latin typeface="+mj-lt"/>
                        </a:rPr>
                        <a:t>Action</a:t>
                      </a:r>
                      <a:endParaRPr lang="en-GB" sz="1400">
                        <a:latin typeface="+mj-lt"/>
                      </a:endParaRPr>
                    </a:p>
                  </a:txBody>
                  <a:tcPr anchor="ctr"/>
                </a:tc>
                <a:extLst>
                  <a:ext uri="{0D108BD9-81ED-4DB2-BD59-A6C34878D82A}">
                    <a16:rowId xmlns:a16="http://schemas.microsoft.com/office/drawing/2014/main" val="954646467"/>
                  </a:ext>
                </a:extLst>
              </a:tr>
              <a:tr h="905318">
                <a:tc>
                  <a:txBody>
                    <a:bodyPr/>
                    <a:lstStyle/>
                    <a:p>
                      <a:r>
                        <a:rPr lang="en-US" sz="1400">
                          <a:latin typeface="+mj-lt"/>
                        </a:rPr>
                        <a:t>Leeds</a:t>
                      </a:r>
                    </a:p>
                    <a:p>
                      <a:r>
                        <a:rPr lang="en-US" sz="1400">
                          <a:latin typeface="+mj-lt"/>
                        </a:rPr>
                        <a:t>Stockport</a:t>
                      </a:r>
                      <a:endParaRPr lang="en-GB" sz="1400">
                        <a:latin typeface="+mj-lt"/>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It was validated that social workers knew how to close the information by clicking on the minus 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mj-lt"/>
                      </a:endParaRPr>
                    </a:p>
                  </a:txBody>
                  <a:tcPr>
                    <a:noFill/>
                  </a:tcPr>
                </a:tc>
                <a:tc>
                  <a:txBody>
                    <a:bodyPr/>
                    <a:lstStyle/>
                    <a:p>
                      <a:r>
                        <a:rPr lang="en-US" sz="1400">
                          <a:latin typeface="+mj-lt"/>
                        </a:rPr>
                        <a:t>No change</a:t>
                      </a:r>
                      <a:endParaRPr lang="en-GB" sz="1400">
                        <a:latin typeface="+mj-lt"/>
                      </a:endParaRPr>
                    </a:p>
                  </a:txBody>
                  <a:tcPr>
                    <a:noFill/>
                  </a:tcPr>
                </a:tc>
                <a:extLst>
                  <a:ext uri="{0D108BD9-81ED-4DB2-BD59-A6C34878D82A}">
                    <a16:rowId xmlns:a16="http://schemas.microsoft.com/office/drawing/2014/main" val="2965812257"/>
                  </a:ext>
                </a:extLst>
              </a:tr>
              <a:tr h="905318">
                <a:tc>
                  <a:txBody>
                    <a:bodyPr/>
                    <a:lstStyle/>
                    <a:p>
                      <a:r>
                        <a:rPr lang="en-US" sz="1400">
                          <a:latin typeface="+mj-lt"/>
                        </a:rPr>
                        <a:t>Leeds</a:t>
                      </a:r>
                      <a:endParaRPr lang="en-GB" sz="1400">
                        <a:latin typeface="+mj-lt"/>
                      </a:endParaRPr>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Social workers made the assumption that if an individual was not in a property listed under Leeds Home then they were not in a council owned property at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mj-lt"/>
                      </a:endParaRPr>
                    </a:p>
                  </a:txBody>
                  <a:tcPr>
                    <a:lnB w="12700" cap="flat" cmpd="sng" algn="ctr">
                      <a:solidFill>
                        <a:schemeClr val="tx1"/>
                      </a:solidFill>
                      <a:prstDash val="solid"/>
                      <a:round/>
                      <a:headEnd type="none" w="med" len="med"/>
                      <a:tailEnd type="none" w="med" len="med"/>
                    </a:lnB>
                    <a:noFill/>
                  </a:tcPr>
                </a:tc>
                <a:tc>
                  <a:txBody>
                    <a:bodyPr/>
                    <a:lstStyle/>
                    <a:p>
                      <a:r>
                        <a:rPr lang="en-US" sz="1400">
                          <a:latin typeface="+mj-lt"/>
                        </a:rPr>
                        <a:t>     Insert link/button to navigate to more information about the conditions for which service involvement is shown</a:t>
                      </a:r>
                      <a:endParaRPr lang="en-GB" sz="1400">
                        <a:latin typeface="+mj-lt"/>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7201451"/>
                  </a:ext>
                </a:extLst>
              </a:tr>
              <a:tr h="905318">
                <a:tc>
                  <a:txBody>
                    <a:bodyPr/>
                    <a:lstStyle/>
                    <a:p>
                      <a:r>
                        <a:rPr lang="en-US" sz="1400">
                          <a:latin typeface="+mj-lt"/>
                        </a:rPr>
                        <a:t>Leeds </a:t>
                      </a:r>
                    </a:p>
                    <a:p>
                      <a:r>
                        <a:rPr lang="en-US" sz="1400">
                          <a:latin typeface="+mj-lt"/>
                        </a:rPr>
                        <a:t>Stockport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Social workers were unclear what ‘current’ meant in terms of Police service involvement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latin typeface="+mj-lt"/>
                        </a:rPr>
                        <a:t>    Remove ‘current’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3040887"/>
                  </a:ext>
                </a:extLst>
              </a:tr>
              <a:tr h="905318">
                <a:tc>
                  <a:txBody>
                    <a:bodyPr/>
                    <a:lstStyle/>
                    <a:p>
                      <a:r>
                        <a:rPr lang="en-US" sz="1400">
                          <a:latin typeface="+mj-lt"/>
                        </a:rPr>
                        <a:t>Leeds</a:t>
                      </a:r>
                    </a:p>
                    <a:p>
                      <a:r>
                        <a:rPr lang="en-US" sz="1400">
                          <a:latin typeface="+mj-lt"/>
                        </a:rPr>
                        <a:t>Stockport</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mj-lt"/>
                        </a:rPr>
                        <a:t>Social workers were unclear that a maximum of 3 safeguarding offences would be shown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latin typeface="+mj-lt"/>
                        </a:rPr>
                        <a:t>     Add in tag to say ‘a maximum of 3 will be listed’</a:t>
                      </a:r>
                      <a:endParaRPr lang="en-GB" sz="1400">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281299"/>
                  </a:ext>
                </a:extLst>
              </a:tr>
            </a:tbl>
          </a:graphicData>
        </a:graphic>
      </p:graphicFrame>
      <p:sp>
        <p:nvSpPr>
          <p:cNvPr id="7" name="TextBox 6">
            <a:extLst>
              <a:ext uri="{FF2B5EF4-FFF2-40B4-BE49-F238E27FC236}">
                <a16:creationId xmlns:a16="http://schemas.microsoft.com/office/drawing/2014/main" id="{EF917DD1-C836-4E66-B80D-60CAA0D57BC0}"/>
              </a:ext>
            </a:extLst>
          </p:cNvPr>
          <p:cNvSpPr txBox="1"/>
          <p:nvPr/>
        </p:nvSpPr>
        <p:spPr>
          <a:xfrm>
            <a:off x="7325360" y="1007763"/>
            <a:ext cx="2399004" cy="215444"/>
          </a:xfrm>
          <a:prstGeom prst="rect">
            <a:avLst/>
          </a:prstGeom>
          <a:noFill/>
        </p:spPr>
        <p:txBody>
          <a:bodyPr wrap="square" lIns="0" tIns="0" rIns="0" bIns="0" rtlCol="0">
            <a:spAutoFit/>
          </a:bodyPr>
          <a:lstStyle/>
          <a:p>
            <a:r>
              <a:rPr lang="en-US" sz="1400" b="1">
                <a:latin typeface="+mj-lt"/>
              </a:rPr>
              <a:t>Updated MVP </a:t>
            </a:r>
            <a:endParaRPr lang="en-GB" sz="1400" b="1">
              <a:latin typeface="+mj-lt"/>
            </a:endParaRPr>
          </a:p>
        </p:txBody>
      </p:sp>
      <p:pic>
        <p:nvPicPr>
          <p:cNvPr id="5" name="Picture 4">
            <a:extLst>
              <a:ext uri="{FF2B5EF4-FFF2-40B4-BE49-F238E27FC236}">
                <a16:creationId xmlns:a16="http://schemas.microsoft.com/office/drawing/2014/main" id="{D219412B-30AE-4420-BFD4-2609FD73D880}"/>
              </a:ext>
            </a:extLst>
          </p:cNvPr>
          <p:cNvPicPr>
            <a:picLocks noChangeAspect="1"/>
          </p:cNvPicPr>
          <p:nvPr/>
        </p:nvPicPr>
        <p:blipFill>
          <a:blip r:embed="rId2"/>
          <a:stretch>
            <a:fillRect/>
          </a:stretch>
        </p:blipFill>
        <p:spPr>
          <a:xfrm>
            <a:off x="7325359" y="1275611"/>
            <a:ext cx="3956477" cy="5397044"/>
          </a:xfrm>
          <a:prstGeom prst="rect">
            <a:avLst/>
          </a:prstGeom>
          <a:ln w="28575">
            <a:solidFill>
              <a:srgbClr val="404F6D"/>
            </a:solidFill>
          </a:ln>
        </p:spPr>
      </p:pic>
      <p:sp>
        <p:nvSpPr>
          <p:cNvPr id="9" name="Oval 8">
            <a:extLst>
              <a:ext uri="{FF2B5EF4-FFF2-40B4-BE49-F238E27FC236}">
                <a16:creationId xmlns:a16="http://schemas.microsoft.com/office/drawing/2014/main" id="{28A57330-55E9-437F-8B2C-3CC7C9531C2C}"/>
              </a:ext>
            </a:extLst>
          </p:cNvPr>
          <p:cNvSpPr/>
          <p:nvPr/>
        </p:nvSpPr>
        <p:spPr>
          <a:xfrm>
            <a:off x="4942891" y="2375431"/>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10" name="Oval 9">
            <a:extLst>
              <a:ext uri="{FF2B5EF4-FFF2-40B4-BE49-F238E27FC236}">
                <a16:creationId xmlns:a16="http://schemas.microsoft.com/office/drawing/2014/main" id="{9CB7F980-AAD1-4BAA-A1BA-EF5612845386}"/>
              </a:ext>
            </a:extLst>
          </p:cNvPr>
          <p:cNvSpPr/>
          <p:nvPr/>
        </p:nvSpPr>
        <p:spPr>
          <a:xfrm>
            <a:off x="4880933" y="4194153"/>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sp>
        <p:nvSpPr>
          <p:cNvPr id="11" name="Oval 10">
            <a:extLst>
              <a:ext uri="{FF2B5EF4-FFF2-40B4-BE49-F238E27FC236}">
                <a16:creationId xmlns:a16="http://schemas.microsoft.com/office/drawing/2014/main" id="{AAA36EC4-9871-4989-9800-9D2E58A3D699}"/>
              </a:ext>
            </a:extLst>
          </p:cNvPr>
          <p:cNvSpPr/>
          <p:nvPr/>
        </p:nvSpPr>
        <p:spPr>
          <a:xfrm>
            <a:off x="8986571" y="1404268"/>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1</a:t>
            </a:r>
            <a:endParaRPr lang="en-GB" sz="1500">
              <a:solidFill>
                <a:schemeClr val="tx1"/>
              </a:solidFill>
              <a:latin typeface="+mj-lt"/>
            </a:endParaRPr>
          </a:p>
        </p:txBody>
      </p:sp>
      <p:sp>
        <p:nvSpPr>
          <p:cNvPr id="12" name="Oval 11">
            <a:extLst>
              <a:ext uri="{FF2B5EF4-FFF2-40B4-BE49-F238E27FC236}">
                <a16:creationId xmlns:a16="http://schemas.microsoft.com/office/drawing/2014/main" id="{4A8E969D-C6D9-4EE1-A706-FC479A5C9C51}"/>
              </a:ext>
            </a:extLst>
          </p:cNvPr>
          <p:cNvSpPr/>
          <p:nvPr/>
        </p:nvSpPr>
        <p:spPr>
          <a:xfrm>
            <a:off x="7345679" y="5561675"/>
            <a:ext cx="205196"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2</a:t>
            </a:r>
            <a:endParaRPr lang="en-GB" sz="1500">
              <a:solidFill>
                <a:schemeClr val="tx1"/>
              </a:solidFill>
              <a:latin typeface="+mj-lt"/>
            </a:endParaRPr>
          </a:p>
        </p:txBody>
      </p:sp>
      <p:sp>
        <p:nvSpPr>
          <p:cNvPr id="13" name="Oval 12">
            <a:extLst>
              <a:ext uri="{FF2B5EF4-FFF2-40B4-BE49-F238E27FC236}">
                <a16:creationId xmlns:a16="http://schemas.microsoft.com/office/drawing/2014/main" id="{E89E0FCB-C890-4F07-9435-9793199DDC2D}"/>
              </a:ext>
            </a:extLst>
          </p:cNvPr>
          <p:cNvSpPr/>
          <p:nvPr/>
        </p:nvSpPr>
        <p:spPr>
          <a:xfrm>
            <a:off x="4928487" y="5123834"/>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3</a:t>
            </a:r>
            <a:endParaRPr lang="en-GB" sz="1500">
              <a:solidFill>
                <a:schemeClr val="tx1"/>
              </a:solidFill>
              <a:latin typeface="+mj-lt"/>
            </a:endParaRPr>
          </a:p>
        </p:txBody>
      </p:sp>
      <p:sp>
        <p:nvSpPr>
          <p:cNvPr id="14" name="Oval 13">
            <a:extLst>
              <a:ext uri="{FF2B5EF4-FFF2-40B4-BE49-F238E27FC236}">
                <a16:creationId xmlns:a16="http://schemas.microsoft.com/office/drawing/2014/main" id="{E71DF56F-8331-4D39-8AA7-F274FF937F66}"/>
              </a:ext>
            </a:extLst>
          </p:cNvPr>
          <p:cNvSpPr/>
          <p:nvPr/>
        </p:nvSpPr>
        <p:spPr>
          <a:xfrm>
            <a:off x="8869569" y="5802757"/>
            <a:ext cx="219600" cy="2196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mj-lt"/>
              </a:rPr>
              <a:t>3</a:t>
            </a:r>
            <a:endParaRPr lang="en-GB" sz="1500">
              <a:solidFill>
                <a:schemeClr val="tx1"/>
              </a:solidFill>
              <a:latin typeface="+mj-lt"/>
            </a:endParaRPr>
          </a:p>
        </p:txBody>
      </p:sp>
    </p:spTree>
    <p:extLst>
      <p:ext uri="{BB962C8B-B14F-4D97-AF65-F5344CB8AC3E}">
        <p14:creationId xmlns:p14="http://schemas.microsoft.com/office/powerpoint/2010/main" val="880147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0DAFD9-FF01-4DE1-B8C4-20A40CDE28FB}"/>
              </a:ext>
            </a:extLst>
          </p:cNvPr>
          <p:cNvSpPr/>
          <p:nvPr/>
        </p:nvSpPr>
        <p:spPr>
          <a:xfrm>
            <a:off x="1" y="1038105"/>
            <a:ext cx="12192001" cy="15461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4" name="Title 4">
            <a:extLst>
              <a:ext uri="{FF2B5EF4-FFF2-40B4-BE49-F238E27FC236}">
                <a16:creationId xmlns:a16="http://schemas.microsoft.com/office/drawing/2014/main" id="{29AE4DE6-701A-46B6-864F-F250BA1BD9CE}"/>
              </a:ext>
            </a:extLst>
          </p:cNvPr>
          <p:cNvSpPr txBox="1">
            <a:spLocks/>
          </p:cNvSpPr>
          <p:nvPr/>
        </p:nvSpPr>
        <p:spPr>
          <a:xfrm>
            <a:off x="2459038" y="1323341"/>
            <a:ext cx="7592736" cy="99112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endParaRPr lang="en-US">
              <a:ln w="3175">
                <a:noFill/>
              </a:ln>
              <a:solidFill>
                <a:schemeClr val="bg1"/>
              </a:solidFill>
            </a:endParaRPr>
          </a:p>
        </p:txBody>
      </p:sp>
      <p:sp>
        <p:nvSpPr>
          <p:cNvPr id="3" name="Text Placeholder 16">
            <a:extLst>
              <a:ext uri="{FF2B5EF4-FFF2-40B4-BE49-F238E27FC236}">
                <a16:creationId xmlns:a16="http://schemas.microsoft.com/office/drawing/2014/main" id="{D7E508F6-0FCB-400A-9DC5-1BFC7DAB96FF}"/>
              </a:ext>
            </a:extLst>
          </p:cNvPr>
          <p:cNvSpPr txBox="1">
            <a:spLocks/>
          </p:cNvSpPr>
          <p:nvPr/>
        </p:nvSpPr>
        <p:spPr>
          <a:xfrm>
            <a:off x="1168716" y="1581198"/>
            <a:ext cx="8721170" cy="409575"/>
          </a:xfrm>
          <a:prstGeom prst="rect">
            <a:avLst/>
          </a:prstGeom>
          <a:ln>
            <a:noFill/>
          </a:ln>
        </p:spPr>
        <p:txBody>
          <a:bodyPr vert="horz" lIns="0" tIns="0" rIns="0" bIns="0" rtlCol="0" anchor="t" anchorCtr="0">
            <a:noAutofit/>
          </a:bodyPr>
          <a:lst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556991"/>
              </a:buClr>
            </a:pPr>
            <a:r>
              <a:rPr lang="en-GB" sz="2400" cap="all">
                <a:ln w="3175">
                  <a:noFill/>
                </a:ln>
                <a:solidFill>
                  <a:schemeClr val="bg1"/>
                </a:solidFill>
                <a:latin typeface="Gill Sans MT"/>
              </a:rPr>
              <a:t>NExt Steps</a:t>
            </a:r>
            <a:endParaRPr lang="en-US"/>
          </a:p>
        </p:txBody>
      </p:sp>
    </p:spTree>
    <p:extLst>
      <p:ext uri="{BB962C8B-B14F-4D97-AF65-F5344CB8AC3E}">
        <p14:creationId xmlns:p14="http://schemas.microsoft.com/office/powerpoint/2010/main" val="230897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4DB3-F5D1-4406-ACB8-6AE1448487DB}"/>
              </a:ext>
            </a:extLst>
          </p:cNvPr>
          <p:cNvSpPr>
            <a:spLocks noGrp="1"/>
          </p:cNvSpPr>
          <p:nvPr>
            <p:ph type="title"/>
          </p:nvPr>
        </p:nvSpPr>
        <p:spPr>
          <a:xfrm>
            <a:off x="744647" y="430843"/>
            <a:ext cx="9730316" cy="679668"/>
          </a:xfrm>
        </p:spPr>
        <p:txBody>
          <a:bodyPr/>
          <a:lstStyle/>
          <a:p>
            <a:r>
              <a:rPr lang="en-US" b="1"/>
              <a:t>The social issue</a:t>
            </a:r>
            <a:endParaRPr lang="en-GB" b="1"/>
          </a:p>
        </p:txBody>
      </p:sp>
      <p:sp>
        <p:nvSpPr>
          <p:cNvPr id="4" name="Slide Number Placeholder 3">
            <a:extLst>
              <a:ext uri="{FF2B5EF4-FFF2-40B4-BE49-F238E27FC236}">
                <a16:creationId xmlns:a16="http://schemas.microsoft.com/office/drawing/2014/main" id="{6DE196D2-4993-4169-803D-5ACFBBF3CEC6}"/>
              </a:ext>
            </a:extLst>
          </p:cNvPr>
          <p:cNvSpPr>
            <a:spLocks noGrp="1"/>
          </p:cNvSpPr>
          <p:nvPr>
            <p:ph type="sldNum" sz="quarter" idx="12"/>
          </p:nvPr>
        </p:nvSpPr>
        <p:spPr/>
        <p:txBody>
          <a:bodyPr/>
          <a:lstStyle/>
          <a:p>
            <a:fld id="{C6A4B429-0189-47CD-9DDA-A001F58C55D3}" type="slidenum">
              <a:rPr lang="en-US" smtClean="0"/>
              <a:pPr/>
              <a:t>5</a:t>
            </a:fld>
            <a:endParaRPr lang="en-US"/>
          </a:p>
        </p:txBody>
      </p:sp>
      <p:sp>
        <p:nvSpPr>
          <p:cNvPr id="9" name="Rectangle 8">
            <a:extLst>
              <a:ext uri="{FF2B5EF4-FFF2-40B4-BE49-F238E27FC236}">
                <a16:creationId xmlns:a16="http://schemas.microsoft.com/office/drawing/2014/main" id="{99B47687-20BE-405E-88FA-5D098FB84FE0}"/>
              </a:ext>
            </a:extLst>
          </p:cNvPr>
          <p:cNvSpPr/>
          <p:nvPr/>
        </p:nvSpPr>
        <p:spPr>
          <a:xfrm>
            <a:off x="728610" y="1879724"/>
            <a:ext cx="5291990" cy="4547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a:solidFill>
                  <a:schemeClr val="tx1"/>
                </a:solidFill>
                <a:latin typeface="Gill Sans MT"/>
              </a:rPr>
              <a:t>Children who experience the care system are some of the most disadvantaged in the country, with significantly lower outcomes in comparison to their peers. They are:</a:t>
            </a:r>
          </a:p>
          <a:p>
            <a:endParaRPr lang="en-US" sz="2200">
              <a:solidFill>
                <a:schemeClr val="tx1"/>
              </a:solidFill>
              <a:latin typeface="Gill Sans MT"/>
            </a:endParaRPr>
          </a:p>
          <a:p>
            <a:pPr>
              <a:spcBef>
                <a:spcPts val="600"/>
              </a:spcBef>
            </a:pPr>
            <a:r>
              <a:rPr lang="en-US" sz="3200">
                <a:solidFill>
                  <a:schemeClr val="tx1"/>
                </a:solidFill>
                <a:latin typeface="Gill Sans MT"/>
              </a:rPr>
              <a:t>4x </a:t>
            </a:r>
            <a:r>
              <a:rPr lang="en-US" sz="2200">
                <a:solidFill>
                  <a:schemeClr val="tx1"/>
                </a:solidFill>
                <a:latin typeface="Gill Sans MT"/>
              </a:rPr>
              <a:t>more likely to be involved in the Youth Justice system than their peers</a:t>
            </a:r>
          </a:p>
          <a:p>
            <a:pPr>
              <a:spcBef>
                <a:spcPts val="600"/>
              </a:spcBef>
            </a:pPr>
            <a:r>
              <a:rPr lang="en-US" sz="3200">
                <a:solidFill>
                  <a:schemeClr val="tx1"/>
                </a:solidFill>
                <a:latin typeface="Gill Sans MT"/>
              </a:rPr>
              <a:t>5x </a:t>
            </a:r>
            <a:r>
              <a:rPr lang="en-US" sz="2200">
                <a:solidFill>
                  <a:schemeClr val="tx1"/>
                </a:solidFill>
                <a:latin typeface="Gill Sans MT"/>
              </a:rPr>
              <a:t>more likely to face exclusion from school than their peers</a:t>
            </a:r>
          </a:p>
          <a:p>
            <a:pPr>
              <a:spcBef>
                <a:spcPts val="600"/>
              </a:spcBef>
            </a:pPr>
            <a:r>
              <a:rPr lang="en-US" sz="3200">
                <a:solidFill>
                  <a:schemeClr val="tx1"/>
                </a:solidFill>
                <a:latin typeface="Gill Sans MT"/>
              </a:rPr>
              <a:t>40x </a:t>
            </a:r>
            <a:r>
              <a:rPr lang="en-US" sz="2200">
                <a:solidFill>
                  <a:schemeClr val="tx1"/>
                </a:solidFill>
                <a:latin typeface="Gill Sans MT"/>
              </a:rPr>
              <a:t>more likely to become homeless than their peers</a:t>
            </a:r>
          </a:p>
        </p:txBody>
      </p:sp>
      <p:sp>
        <p:nvSpPr>
          <p:cNvPr id="3" name="Rectangle 2">
            <a:extLst>
              <a:ext uri="{FF2B5EF4-FFF2-40B4-BE49-F238E27FC236}">
                <a16:creationId xmlns:a16="http://schemas.microsoft.com/office/drawing/2014/main" id="{0F29AA12-A08C-4ACF-9C69-192A42EC04C6}"/>
              </a:ext>
            </a:extLst>
          </p:cNvPr>
          <p:cNvSpPr/>
          <p:nvPr/>
        </p:nvSpPr>
        <p:spPr>
          <a:xfrm>
            <a:off x="744647" y="973360"/>
            <a:ext cx="10702706" cy="83004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000">
              <a:solidFill>
                <a:prstClr val="white"/>
              </a:solidFill>
              <a:latin typeface="Gill Sans MT"/>
            </a:endParaRPr>
          </a:p>
          <a:p>
            <a:pPr lvl="0" algn="ctr"/>
            <a:r>
              <a:rPr lang="en-US" sz="2500">
                <a:solidFill>
                  <a:prstClr val="white"/>
                </a:solidFill>
                <a:latin typeface="Gill Sans MT"/>
              </a:rPr>
              <a:t>The number of children taken into care in England has reached a </a:t>
            </a:r>
            <a:r>
              <a:rPr lang="en-US" sz="2500" b="1">
                <a:solidFill>
                  <a:prstClr val="white"/>
                </a:solidFill>
                <a:latin typeface="Gill Sans MT"/>
              </a:rPr>
              <a:t>25-year high</a:t>
            </a:r>
            <a:endParaRPr lang="en-US" sz="2500">
              <a:solidFill>
                <a:prstClr val="white"/>
              </a:solidFill>
              <a:latin typeface="Gill Sans MT"/>
            </a:endParaRPr>
          </a:p>
          <a:p>
            <a:pPr algn="ctr"/>
            <a:endParaRPr lang="en-GB" sz="3000"/>
          </a:p>
        </p:txBody>
      </p:sp>
      <p:sp>
        <p:nvSpPr>
          <p:cNvPr id="12" name="Rectangle 11">
            <a:extLst>
              <a:ext uri="{FF2B5EF4-FFF2-40B4-BE49-F238E27FC236}">
                <a16:creationId xmlns:a16="http://schemas.microsoft.com/office/drawing/2014/main" id="{E3308B87-91A7-4002-B651-8BDFDA497F05}"/>
              </a:ext>
            </a:extLst>
          </p:cNvPr>
          <p:cNvSpPr/>
          <p:nvPr/>
        </p:nvSpPr>
        <p:spPr>
          <a:xfrm>
            <a:off x="6104301" y="1879724"/>
            <a:ext cx="5344910" cy="4547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a:solidFill>
                <a:srgbClr val="FF0000"/>
              </a:solidFill>
              <a:latin typeface="Gill Sans MT"/>
            </a:endParaRPr>
          </a:p>
        </p:txBody>
      </p:sp>
      <p:sp>
        <p:nvSpPr>
          <p:cNvPr id="15" name="TextBox 22">
            <a:extLst>
              <a:ext uri="{FF2B5EF4-FFF2-40B4-BE49-F238E27FC236}">
                <a16:creationId xmlns:a16="http://schemas.microsoft.com/office/drawing/2014/main" id="{B15DFAF0-3527-4D1E-AAFB-8E184E8E05F7}"/>
              </a:ext>
            </a:extLst>
          </p:cNvPr>
          <p:cNvSpPr txBox="1"/>
          <p:nvPr/>
        </p:nvSpPr>
        <p:spPr>
          <a:xfrm>
            <a:off x="6293298" y="2873415"/>
            <a:ext cx="153888" cy="2737714"/>
          </a:xfrm>
          <a:prstGeom prst="rect">
            <a:avLst/>
          </a:prstGeom>
          <a:noFill/>
        </p:spPr>
        <p:txBody>
          <a:bodyPr vert="vert270"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000" b="1">
                <a:latin typeface="+mj-lt"/>
              </a:rPr>
              <a:t>Number of children in care</a:t>
            </a:r>
          </a:p>
        </p:txBody>
      </p:sp>
      <p:sp>
        <p:nvSpPr>
          <p:cNvPr id="16" name="TextBox 22">
            <a:extLst>
              <a:ext uri="{FF2B5EF4-FFF2-40B4-BE49-F238E27FC236}">
                <a16:creationId xmlns:a16="http://schemas.microsoft.com/office/drawing/2014/main" id="{2062A1F1-5962-48C6-A36C-BE9AB41701DF}"/>
              </a:ext>
            </a:extLst>
          </p:cNvPr>
          <p:cNvSpPr txBox="1"/>
          <p:nvPr/>
        </p:nvSpPr>
        <p:spPr>
          <a:xfrm rot="5400000">
            <a:off x="9180979" y="4936380"/>
            <a:ext cx="153888" cy="2737714"/>
          </a:xfrm>
          <a:prstGeom prst="rect">
            <a:avLst/>
          </a:prstGeom>
          <a:noFill/>
        </p:spPr>
        <p:txBody>
          <a:bodyPr vert="vert270"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a:latin typeface="+mj-lt"/>
              </a:rPr>
              <a:t>Y</a:t>
            </a:r>
            <a:r>
              <a:rPr lang="en-GB" sz="1000" b="1">
                <a:latin typeface="+mj-lt"/>
              </a:rPr>
              <a:t>ear</a:t>
            </a:r>
          </a:p>
        </p:txBody>
      </p:sp>
      <p:sp>
        <p:nvSpPr>
          <p:cNvPr id="19" name="TextBox 22">
            <a:extLst>
              <a:ext uri="{FF2B5EF4-FFF2-40B4-BE49-F238E27FC236}">
                <a16:creationId xmlns:a16="http://schemas.microsoft.com/office/drawing/2014/main" id="{5EB9DE7C-A63A-4EAC-93F0-7C8FCA82FF15}"/>
              </a:ext>
            </a:extLst>
          </p:cNvPr>
          <p:cNvSpPr txBox="1"/>
          <p:nvPr/>
        </p:nvSpPr>
        <p:spPr>
          <a:xfrm rot="5400000">
            <a:off x="8907794" y="874281"/>
            <a:ext cx="153888" cy="2737714"/>
          </a:xfrm>
          <a:prstGeom prst="rect">
            <a:avLst/>
          </a:prstGeom>
          <a:noFill/>
        </p:spPr>
        <p:txBody>
          <a:bodyPr vert="vert270"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a:latin typeface="+mj-lt"/>
              </a:rPr>
              <a:t>The increase in numbers of children in care</a:t>
            </a:r>
            <a:endParaRPr lang="en-GB" sz="1000" b="1">
              <a:latin typeface="+mj-lt"/>
            </a:endParaRPr>
          </a:p>
        </p:txBody>
      </p:sp>
      <p:pic>
        <p:nvPicPr>
          <p:cNvPr id="5" name="Picture 4">
            <a:extLst>
              <a:ext uri="{FF2B5EF4-FFF2-40B4-BE49-F238E27FC236}">
                <a16:creationId xmlns:a16="http://schemas.microsoft.com/office/drawing/2014/main" id="{AFF14FA8-BAEF-4E6D-8AC6-C6A44E5893B3}"/>
              </a:ext>
            </a:extLst>
          </p:cNvPr>
          <p:cNvPicPr>
            <a:picLocks noChangeAspect="1"/>
          </p:cNvPicPr>
          <p:nvPr/>
        </p:nvPicPr>
        <p:blipFill>
          <a:blip r:embed="rId2"/>
          <a:stretch>
            <a:fillRect/>
          </a:stretch>
        </p:blipFill>
        <p:spPr>
          <a:xfrm>
            <a:off x="6636183" y="2456305"/>
            <a:ext cx="4416288" cy="3771988"/>
          </a:xfrm>
          <a:prstGeom prst="rect">
            <a:avLst/>
          </a:prstGeom>
        </p:spPr>
      </p:pic>
    </p:spTree>
    <p:extLst>
      <p:ext uri="{BB962C8B-B14F-4D97-AF65-F5344CB8AC3E}">
        <p14:creationId xmlns:p14="http://schemas.microsoft.com/office/powerpoint/2010/main" val="2043586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EC0-A1D1-4E28-9350-DCA28DC5F639}"/>
              </a:ext>
            </a:extLst>
          </p:cNvPr>
          <p:cNvSpPr>
            <a:spLocks noGrp="1"/>
          </p:cNvSpPr>
          <p:nvPr>
            <p:ph type="title"/>
          </p:nvPr>
        </p:nvSpPr>
        <p:spPr/>
        <p:txBody>
          <a:bodyPr/>
          <a:lstStyle/>
          <a:p>
            <a:r>
              <a:rPr lang="en-US" b="1"/>
              <a:t>Continuing user research in Leeds and Stockport (1/2)</a:t>
            </a:r>
            <a:endParaRPr lang="en-GB" b="1"/>
          </a:p>
        </p:txBody>
      </p:sp>
      <p:sp>
        <p:nvSpPr>
          <p:cNvPr id="3" name="Content Placeholder 2">
            <a:extLst>
              <a:ext uri="{FF2B5EF4-FFF2-40B4-BE49-F238E27FC236}">
                <a16:creationId xmlns:a16="http://schemas.microsoft.com/office/drawing/2014/main" id="{CC23D395-7CF8-418B-97AA-631FD4CB479A}"/>
              </a:ext>
            </a:extLst>
          </p:cNvPr>
          <p:cNvSpPr>
            <a:spLocks noGrp="1"/>
          </p:cNvSpPr>
          <p:nvPr>
            <p:ph idx="1"/>
          </p:nvPr>
        </p:nvSpPr>
        <p:spPr>
          <a:xfrm>
            <a:off x="744647" y="1130146"/>
            <a:ext cx="10702706" cy="922174"/>
          </a:xfrm>
        </p:spPr>
        <p:txBody>
          <a:bodyPr>
            <a:noAutofit/>
          </a:bodyPr>
          <a:lstStyle/>
          <a:p>
            <a:r>
              <a:rPr lang="en-US" sz="2200" b="0">
                <a:latin typeface="+mj-lt"/>
              </a:rPr>
              <a:t>The user research to date has been conducted on prototypes. Once the tool is launched in each locality, the user research will have a different focus.  This includes:</a:t>
            </a:r>
          </a:p>
        </p:txBody>
      </p:sp>
      <p:sp>
        <p:nvSpPr>
          <p:cNvPr id="4" name="Slide Number Placeholder 3">
            <a:extLst>
              <a:ext uri="{FF2B5EF4-FFF2-40B4-BE49-F238E27FC236}">
                <a16:creationId xmlns:a16="http://schemas.microsoft.com/office/drawing/2014/main" id="{676CCED7-244A-4C95-AD23-398149F469D3}"/>
              </a:ext>
            </a:extLst>
          </p:cNvPr>
          <p:cNvSpPr>
            <a:spLocks noGrp="1"/>
          </p:cNvSpPr>
          <p:nvPr>
            <p:ph type="sldNum" sz="quarter" idx="12"/>
          </p:nvPr>
        </p:nvSpPr>
        <p:spPr/>
        <p:txBody>
          <a:bodyPr/>
          <a:lstStyle/>
          <a:p>
            <a:fld id="{C6A4B429-0189-47CD-9DDA-A001F58C55D3}" type="slidenum">
              <a:rPr lang="en-US" smtClean="0"/>
              <a:pPr/>
              <a:t>50</a:t>
            </a:fld>
            <a:endParaRPr lang="en-US"/>
          </a:p>
        </p:txBody>
      </p:sp>
      <p:sp>
        <p:nvSpPr>
          <p:cNvPr id="6" name="Rectangle 5">
            <a:extLst>
              <a:ext uri="{FF2B5EF4-FFF2-40B4-BE49-F238E27FC236}">
                <a16:creationId xmlns:a16="http://schemas.microsoft.com/office/drawing/2014/main" id="{F236FC8C-D496-4B6B-8953-0FB1D1274281}"/>
              </a:ext>
            </a:extLst>
          </p:cNvPr>
          <p:cNvSpPr/>
          <p:nvPr/>
        </p:nvSpPr>
        <p:spPr>
          <a:xfrm>
            <a:off x="744647" y="2285421"/>
            <a:ext cx="10592967" cy="3442433"/>
          </a:xfrm>
          <a:prstGeom prst="rect">
            <a:avLst/>
          </a:prstGeom>
          <a:noFill/>
          <a:ln w="381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indent="-177800">
              <a:buClr>
                <a:srgbClr val="556991"/>
              </a:buClr>
              <a:buSzPct val="120000"/>
            </a:pPr>
            <a:r>
              <a:rPr lang="en-US" sz="2200" b="1">
                <a:solidFill>
                  <a:prstClr val="black"/>
                </a:solidFill>
                <a:latin typeface="Gill Sans MT"/>
              </a:rPr>
              <a:t>1.  Usability testing</a:t>
            </a:r>
          </a:p>
          <a:p>
            <a:pPr marL="355600" lvl="0" indent="-177800">
              <a:spcBef>
                <a:spcPts val="1200"/>
              </a:spcBef>
              <a:buSzPct val="120000"/>
              <a:buFont typeface="Arial" panose="020B0604020202020204" pitchFamily="34" charset="0"/>
              <a:buChar char="•"/>
            </a:pPr>
            <a:r>
              <a:rPr lang="en-US" sz="2200">
                <a:solidFill>
                  <a:schemeClr val="tx1"/>
                </a:solidFill>
                <a:latin typeface="+mj-lt"/>
              </a:rPr>
              <a:t>In Leeds, a different technology (an SSRS report surfaced through </a:t>
            </a:r>
            <a:r>
              <a:rPr lang="en-US" sz="2200" err="1">
                <a:solidFill>
                  <a:schemeClr val="tx1"/>
                </a:solidFill>
                <a:latin typeface="+mj-lt"/>
              </a:rPr>
              <a:t>PowerBI</a:t>
            </a:r>
            <a:r>
              <a:rPr lang="en-US" sz="2200">
                <a:solidFill>
                  <a:schemeClr val="tx1"/>
                </a:solidFill>
                <a:latin typeface="+mj-lt"/>
              </a:rPr>
              <a:t>) is being used for the tool.  Whilst it is closely aligned to the original designs, more usability testing is required to identify where there may be specific usability issues e.g. problems with the language or layout. </a:t>
            </a:r>
          </a:p>
          <a:p>
            <a:pPr marL="355600" lvl="0" indent="-177800">
              <a:spcBef>
                <a:spcPts val="1200"/>
              </a:spcBef>
              <a:buSzPct val="120000"/>
              <a:buFont typeface="Arial" panose="020B0604020202020204" pitchFamily="34" charset="0"/>
              <a:buChar char="•"/>
            </a:pPr>
            <a:r>
              <a:rPr lang="en-US" sz="2200">
                <a:solidFill>
                  <a:schemeClr val="tx1"/>
                </a:solidFill>
                <a:latin typeface="+mj-lt"/>
              </a:rPr>
              <a:t>In Stockport, usability testing will be conducted to confirm that social workers can use the live tool with as much ease as the prototypes, identifying any amendments that need to be made.</a:t>
            </a:r>
          </a:p>
        </p:txBody>
      </p:sp>
    </p:spTree>
    <p:extLst>
      <p:ext uri="{BB962C8B-B14F-4D97-AF65-F5344CB8AC3E}">
        <p14:creationId xmlns:p14="http://schemas.microsoft.com/office/powerpoint/2010/main" val="1110410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EC0-A1D1-4E28-9350-DCA28DC5F639}"/>
              </a:ext>
            </a:extLst>
          </p:cNvPr>
          <p:cNvSpPr>
            <a:spLocks noGrp="1"/>
          </p:cNvSpPr>
          <p:nvPr>
            <p:ph type="title"/>
          </p:nvPr>
        </p:nvSpPr>
        <p:spPr/>
        <p:txBody>
          <a:bodyPr/>
          <a:lstStyle/>
          <a:p>
            <a:r>
              <a:rPr lang="en-US" b="1"/>
              <a:t>Continuing user research in Leeds and Stockport (2/2)</a:t>
            </a:r>
            <a:endParaRPr lang="en-GB" b="1"/>
          </a:p>
        </p:txBody>
      </p:sp>
      <p:sp>
        <p:nvSpPr>
          <p:cNvPr id="4" name="Slide Number Placeholder 3">
            <a:extLst>
              <a:ext uri="{FF2B5EF4-FFF2-40B4-BE49-F238E27FC236}">
                <a16:creationId xmlns:a16="http://schemas.microsoft.com/office/drawing/2014/main" id="{676CCED7-244A-4C95-AD23-398149F469D3}"/>
              </a:ext>
            </a:extLst>
          </p:cNvPr>
          <p:cNvSpPr>
            <a:spLocks noGrp="1"/>
          </p:cNvSpPr>
          <p:nvPr>
            <p:ph type="sldNum" sz="quarter" idx="12"/>
          </p:nvPr>
        </p:nvSpPr>
        <p:spPr/>
        <p:txBody>
          <a:bodyPr/>
          <a:lstStyle/>
          <a:p>
            <a:fld id="{C6A4B429-0189-47CD-9DDA-A001F58C55D3}" type="slidenum">
              <a:rPr lang="en-US" smtClean="0"/>
              <a:pPr/>
              <a:t>51</a:t>
            </a:fld>
            <a:endParaRPr lang="en-US"/>
          </a:p>
        </p:txBody>
      </p:sp>
      <p:sp>
        <p:nvSpPr>
          <p:cNvPr id="10" name="Rectangle 9">
            <a:extLst>
              <a:ext uri="{FF2B5EF4-FFF2-40B4-BE49-F238E27FC236}">
                <a16:creationId xmlns:a16="http://schemas.microsoft.com/office/drawing/2014/main" id="{5BCB5361-FF13-4620-AEF7-AF6FDF7FE991}"/>
              </a:ext>
            </a:extLst>
          </p:cNvPr>
          <p:cNvSpPr/>
          <p:nvPr/>
        </p:nvSpPr>
        <p:spPr>
          <a:xfrm>
            <a:off x="798600" y="1854849"/>
            <a:ext cx="10594800" cy="2496813"/>
          </a:xfrm>
          <a:prstGeom prst="rect">
            <a:avLst/>
          </a:prstGeom>
          <a:noFill/>
          <a:ln w="381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indent="-177800">
              <a:spcAft>
                <a:spcPts val="1200"/>
              </a:spcAft>
              <a:buClr>
                <a:srgbClr val="556991"/>
              </a:buClr>
              <a:buSzPct val="120000"/>
            </a:pPr>
            <a:r>
              <a:rPr lang="en-US" sz="2200" b="1">
                <a:solidFill>
                  <a:prstClr val="black"/>
                </a:solidFill>
                <a:latin typeface="Gill Sans MT"/>
              </a:rPr>
              <a:t>2. Measuring the impact</a:t>
            </a:r>
          </a:p>
          <a:p>
            <a:pPr marL="355600" lvl="0" indent="-177800">
              <a:buSzPct val="120000"/>
              <a:buFont typeface="Arial" panose="020B0604020202020204" pitchFamily="34" charset="0"/>
              <a:buChar char="•"/>
            </a:pPr>
            <a:r>
              <a:rPr lang="en-US" sz="2200">
                <a:solidFill>
                  <a:prstClr val="black"/>
                </a:solidFill>
                <a:latin typeface="Gill Sans MT"/>
              </a:rPr>
              <a:t>In both local authorities, user research will be conducted to assess how social workers are using the tool alongside other systems. This will help us to evaluate the value of the tool in terms of: (</a:t>
            </a:r>
            <a:r>
              <a:rPr lang="en-US" sz="2200" err="1">
                <a:solidFill>
                  <a:prstClr val="black"/>
                </a:solidFill>
                <a:latin typeface="Gill Sans MT"/>
              </a:rPr>
              <a:t>i</a:t>
            </a:r>
            <a:r>
              <a:rPr lang="en-US" sz="2200">
                <a:solidFill>
                  <a:prstClr val="black"/>
                </a:solidFill>
                <a:latin typeface="Gill Sans MT"/>
              </a:rPr>
              <a:t>) its contribution to making social workers’ workflow more efficient and (ii) the impact it has on safeguarding children.</a:t>
            </a:r>
          </a:p>
        </p:txBody>
      </p:sp>
      <p:sp>
        <p:nvSpPr>
          <p:cNvPr id="9" name="Content Placeholder 2">
            <a:extLst>
              <a:ext uri="{FF2B5EF4-FFF2-40B4-BE49-F238E27FC236}">
                <a16:creationId xmlns:a16="http://schemas.microsoft.com/office/drawing/2014/main" id="{33E7C5BA-46F7-4EAD-B17C-88C2C76E4EF5}"/>
              </a:ext>
            </a:extLst>
          </p:cNvPr>
          <p:cNvSpPr>
            <a:spLocks noGrp="1"/>
          </p:cNvSpPr>
          <p:nvPr>
            <p:ph idx="1"/>
          </p:nvPr>
        </p:nvSpPr>
        <p:spPr>
          <a:xfrm>
            <a:off x="799516" y="4917286"/>
            <a:ext cx="10702706" cy="922174"/>
          </a:xfrm>
        </p:spPr>
        <p:txBody>
          <a:bodyPr>
            <a:noAutofit/>
          </a:bodyPr>
          <a:lstStyle/>
          <a:p>
            <a:r>
              <a:rPr lang="en-US" sz="2200" b="0">
                <a:latin typeface="+mj-lt"/>
              </a:rPr>
              <a:t>Any findings from the user research conducted on the live tool will feed into developing and improving the Family Context tool for future iterations.</a:t>
            </a:r>
          </a:p>
        </p:txBody>
      </p:sp>
    </p:spTree>
    <p:extLst>
      <p:ext uri="{BB962C8B-B14F-4D97-AF65-F5344CB8AC3E}">
        <p14:creationId xmlns:p14="http://schemas.microsoft.com/office/powerpoint/2010/main" val="2737341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6CCED7-244A-4C95-AD23-398149F469D3}"/>
              </a:ext>
            </a:extLst>
          </p:cNvPr>
          <p:cNvSpPr>
            <a:spLocks noGrp="1"/>
          </p:cNvSpPr>
          <p:nvPr>
            <p:ph type="sldNum" sz="quarter" idx="12"/>
          </p:nvPr>
        </p:nvSpPr>
        <p:spPr/>
        <p:txBody>
          <a:bodyPr/>
          <a:lstStyle/>
          <a:p>
            <a:fld id="{C6A4B429-0189-47CD-9DDA-A001F58C55D3}" type="slidenum">
              <a:rPr lang="en-US" smtClean="0"/>
              <a:pPr/>
              <a:t>52</a:t>
            </a:fld>
            <a:endParaRPr lang="en-US"/>
          </a:p>
        </p:txBody>
      </p:sp>
      <p:sp>
        <p:nvSpPr>
          <p:cNvPr id="8" name="Rectangle: Rounded Corners 7">
            <a:extLst>
              <a:ext uri="{FF2B5EF4-FFF2-40B4-BE49-F238E27FC236}">
                <a16:creationId xmlns:a16="http://schemas.microsoft.com/office/drawing/2014/main" id="{EB137236-B287-4A80-BD0D-AE4D59EEABE8}"/>
              </a:ext>
            </a:extLst>
          </p:cNvPr>
          <p:cNvSpPr/>
          <p:nvPr/>
        </p:nvSpPr>
        <p:spPr>
          <a:xfrm>
            <a:off x="654253" y="1331375"/>
            <a:ext cx="4422152" cy="4327452"/>
          </a:xfrm>
          <a:prstGeom prst="roundRect">
            <a:avLst>
              <a:gd name="adj" fmla="val 8573"/>
            </a:avLst>
          </a:prstGeom>
          <a:no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556991"/>
              </a:buClr>
              <a:buSzPct val="120000"/>
            </a:pPr>
            <a:r>
              <a:rPr lang="en-US" sz="2400">
                <a:solidFill>
                  <a:prstClr val="black"/>
                </a:solidFill>
                <a:latin typeface="Gill Sans MT"/>
              </a:rPr>
              <a:t>Further to that, our goal is to conduct targeted user research to test the tool with a wide range of councils.  This will include rural and urban local authorities and those with differing densities of young people. Doing so will help us to improve the Family Context service and ensure that it works for all.</a:t>
            </a:r>
          </a:p>
        </p:txBody>
      </p:sp>
      <p:pic>
        <p:nvPicPr>
          <p:cNvPr id="9" name="Picture 8">
            <a:extLst>
              <a:ext uri="{FF2B5EF4-FFF2-40B4-BE49-F238E27FC236}">
                <a16:creationId xmlns:a16="http://schemas.microsoft.com/office/drawing/2014/main" id="{29D62F44-3088-490F-9E1D-635BD5B7A24E}"/>
              </a:ext>
            </a:extLst>
          </p:cNvPr>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062965" y="281764"/>
            <a:ext cx="5218872" cy="5996314"/>
          </a:xfrm>
          <a:prstGeom prst="rect">
            <a:avLst/>
          </a:prstGeom>
        </p:spPr>
      </p:pic>
      <p:sp>
        <p:nvSpPr>
          <p:cNvPr id="2" name="Title 1">
            <a:extLst>
              <a:ext uri="{FF2B5EF4-FFF2-40B4-BE49-F238E27FC236}">
                <a16:creationId xmlns:a16="http://schemas.microsoft.com/office/drawing/2014/main" id="{FBBB4EC0-A1D1-4E28-9350-DCA28DC5F639}"/>
              </a:ext>
            </a:extLst>
          </p:cNvPr>
          <p:cNvSpPr>
            <a:spLocks noGrp="1"/>
          </p:cNvSpPr>
          <p:nvPr>
            <p:ph type="title"/>
          </p:nvPr>
        </p:nvSpPr>
        <p:spPr/>
        <p:txBody>
          <a:bodyPr/>
          <a:lstStyle/>
          <a:p>
            <a:r>
              <a:rPr lang="en-US" b="1"/>
              <a:t>Continuing user research more broadly</a:t>
            </a:r>
            <a:endParaRPr lang="en-GB" b="1"/>
          </a:p>
        </p:txBody>
      </p:sp>
    </p:spTree>
    <p:extLst>
      <p:ext uri="{BB962C8B-B14F-4D97-AF65-F5344CB8AC3E}">
        <p14:creationId xmlns:p14="http://schemas.microsoft.com/office/powerpoint/2010/main" val="7653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4DB3-F5D1-4406-ACB8-6AE1448487DB}"/>
              </a:ext>
            </a:extLst>
          </p:cNvPr>
          <p:cNvSpPr>
            <a:spLocks noGrp="1"/>
          </p:cNvSpPr>
          <p:nvPr>
            <p:ph type="title"/>
          </p:nvPr>
        </p:nvSpPr>
        <p:spPr/>
        <p:txBody>
          <a:bodyPr/>
          <a:lstStyle/>
          <a:p>
            <a:r>
              <a:rPr lang="en-US" b="1">
                <a:solidFill>
                  <a:schemeClr val="bg1"/>
                </a:solidFill>
              </a:rPr>
              <a:t>The problem</a:t>
            </a:r>
            <a:endParaRPr lang="en-GB" b="1">
              <a:solidFill>
                <a:schemeClr val="bg1"/>
              </a:solidFill>
            </a:endParaRPr>
          </a:p>
        </p:txBody>
      </p:sp>
      <p:sp>
        <p:nvSpPr>
          <p:cNvPr id="3" name="Content Placeholder 2">
            <a:extLst>
              <a:ext uri="{FF2B5EF4-FFF2-40B4-BE49-F238E27FC236}">
                <a16:creationId xmlns:a16="http://schemas.microsoft.com/office/drawing/2014/main" id="{1F8BF11A-941C-4087-A709-AC545F9AA105}"/>
              </a:ext>
            </a:extLst>
          </p:cNvPr>
          <p:cNvSpPr>
            <a:spLocks noGrp="1"/>
          </p:cNvSpPr>
          <p:nvPr>
            <p:ph idx="1"/>
          </p:nvPr>
        </p:nvSpPr>
        <p:spPr>
          <a:xfrm>
            <a:off x="744647" y="1282350"/>
            <a:ext cx="10329753" cy="1325991"/>
          </a:xfrm>
        </p:spPr>
        <p:txBody>
          <a:bodyPr>
            <a:normAutofit/>
          </a:bodyPr>
          <a:lstStyle/>
          <a:p>
            <a:r>
              <a:rPr lang="en-US" sz="2400" b="0">
                <a:solidFill>
                  <a:schemeClr val="bg1"/>
                </a:solidFill>
                <a:latin typeface="+mj-lt"/>
              </a:rPr>
              <a:t>When social workers first interact with a family, they do not have easy access to key information. This includes the services that family members engage with.  The consequences of this are:</a:t>
            </a:r>
          </a:p>
          <a:p>
            <a:endParaRPr lang="en-GB" sz="1800" b="0">
              <a:solidFill>
                <a:schemeClr val="bg1"/>
              </a:solidFill>
              <a:latin typeface="+mj-lt"/>
            </a:endParaRPr>
          </a:p>
        </p:txBody>
      </p:sp>
      <p:sp>
        <p:nvSpPr>
          <p:cNvPr id="4" name="Slide Number Placeholder 3">
            <a:extLst>
              <a:ext uri="{FF2B5EF4-FFF2-40B4-BE49-F238E27FC236}">
                <a16:creationId xmlns:a16="http://schemas.microsoft.com/office/drawing/2014/main" id="{6DE196D2-4993-4169-803D-5ACFBBF3CEC6}"/>
              </a:ext>
            </a:extLst>
          </p:cNvPr>
          <p:cNvSpPr>
            <a:spLocks noGrp="1"/>
          </p:cNvSpPr>
          <p:nvPr>
            <p:ph type="sldNum" sz="quarter" idx="12"/>
          </p:nvPr>
        </p:nvSpPr>
        <p:spPr/>
        <p:txBody>
          <a:bodyPr/>
          <a:lstStyle/>
          <a:p>
            <a:fld id="{C6A4B429-0189-47CD-9DDA-A001F58C55D3}" type="slidenum">
              <a:rPr lang="en-US" smtClean="0"/>
              <a:pPr/>
              <a:t>6</a:t>
            </a:fld>
            <a:endParaRPr lang="en-US"/>
          </a:p>
        </p:txBody>
      </p:sp>
      <p:grpSp>
        <p:nvGrpSpPr>
          <p:cNvPr id="7" name="Group 6">
            <a:extLst>
              <a:ext uri="{FF2B5EF4-FFF2-40B4-BE49-F238E27FC236}">
                <a16:creationId xmlns:a16="http://schemas.microsoft.com/office/drawing/2014/main" id="{D2A8F498-8986-4D39-922E-4C4D8248AF77}"/>
              </a:ext>
            </a:extLst>
          </p:cNvPr>
          <p:cNvGrpSpPr/>
          <p:nvPr/>
        </p:nvGrpSpPr>
        <p:grpSpPr>
          <a:xfrm>
            <a:off x="744647" y="2718570"/>
            <a:ext cx="5513913" cy="2791404"/>
            <a:chOff x="1113465" y="2718570"/>
            <a:chExt cx="5145095" cy="2791404"/>
          </a:xfrm>
        </p:grpSpPr>
        <p:sp>
          <p:nvSpPr>
            <p:cNvPr id="5" name="Rectangle 4">
              <a:extLst>
                <a:ext uri="{FF2B5EF4-FFF2-40B4-BE49-F238E27FC236}">
                  <a16:creationId xmlns:a16="http://schemas.microsoft.com/office/drawing/2014/main" id="{FCDACF1B-8E1C-49E2-9790-DD8298C3C023}"/>
                </a:ext>
              </a:extLst>
            </p:cNvPr>
            <p:cNvSpPr/>
            <p:nvPr/>
          </p:nvSpPr>
          <p:spPr>
            <a:xfrm>
              <a:off x="1113465" y="2718570"/>
              <a:ext cx="5145095" cy="11194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spcBef>
                  <a:spcPts val="1800"/>
                </a:spcBef>
                <a:buFont typeface="Arial" panose="020B0604020202020204" pitchFamily="34" charset="0"/>
                <a:buChar char="•"/>
              </a:pPr>
              <a:r>
                <a:rPr lang="en-GB" sz="2400">
                  <a:solidFill>
                    <a:schemeClr val="bg1"/>
                  </a:solidFill>
                  <a:latin typeface="Gill Sans MT" panose="020B0502020104020203" pitchFamily="34" charset="0"/>
                </a:rPr>
                <a:t>Social workers sometimes have </a:t>
              </a:r>
              <a:r>
                <a:rPr lang="en-GB" sz="2400" b="1">
                  <a:solidFill>
                    <a:schemeClr val="bg1"/>
                  </a:solidFill>
                  <a:latin typeface="Gill Sans MT" panose="020B0502020104020203" pitchFamily="34" charset="0"/>
                </a:rPr>
                <a:t>incomplete information </a:t>
              </a:r>
              <a:r>
                <a:rPr lang="en-GB" sz="2400">
                  <a:solidFill>
                    <a:schemeClr val="bg1"/>
                  </a:solidFill>
                  <a:latin typeface="Gill Sans MT" panose="020B0502020104020203" pitchFamily="34" charset="0"/>
                </a:rPr>
                <a:t>which can change decisions and outcomes.</a:t>
              </a:r>
            </a:p>
            <a:p>
              <a:pPr lvl="0">
                <a:defRPr/>
              </a:pPr>
              <a:endParaRPr kumimoji="0" lang="en-US" sz="2000" b="0" i="0" u="none" strike="noStrike" kern="1200" cap="none" spc="0" normalizeH="0" baseline="0" noProof="0">
                <a:ln>
                  <a:noFill/>
                </a:ln>
                <a:solidFill>
                  <a:schemeClr val="bg1"/>
                </a:solidFill>
                <a:effectLst/>
                <a:uLnTx/>
                <a:uFillTx/>
                <a:latin typeface="Cambria"/>
                <a:ea typeface="+mn-ea"/>
                <a:cs typeface="+mn-cs"/>
              </a:endParaRPr>
            </a:p>
          </p:txBody>
        </p:sp>
        <p:sp>
          <p:nvSpPr>
            <p:cNvPr id="6" name="Rectangle 5">
              <a:extLst>
                <a:ext uri="{FF2B5EF4-FFF2-40B4-BE49-F238E27FC236}">
                  <a16:creationId xmlns:a16="http://schemas.microsoft.com/office/drawing/2014/main" id="{5871D73B-1A94-4B30-B083-0F6A59ED740F}"/>
                </a:ext>
              </a:extLst>
            </p:cNvPr>
            <p:cNvSpPr/>
            <p:nvPr/>
          </p:nvSpPr>
          <p:spPr>
            <a:xfrm>
              <a:off x="1113465" y="4249659"/>
              <a:ext cx="4748855" cy="1260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spcBef>
                  <a:spcPts val="1800"/>
                </a:spcBef>
                <a:buFont typeface="Arial" panose="020B0604020202020204" pitchFamily="34" charset="0"/>
                <a:buChar char="•"/>
              </a:pPr>
              <a:r>
                <a:rPr lang="en-GB" sz="2400">
                  <a:solidFill>
                    <a:schemeClr val="bg1"/>
                  </a:solidFill>
                  <a:latin typeface="Gill Sans MT" panose="020B0502020104020203" pitchFamily="34" charset="0"/>
                </a:rPr>
                <a:t>Social workers </a:t>
              </a:r>
              <a:r>
                <a:rPr lang="en-GB" sz="2400" b="1">
                  <a:solidFill>
                    <a:schemeClr val="bg1"/>
                  </a:solidFill>
                  <a:latin typeface="Gill Sans MT" panose="020B0502020104020203" pitchFamily="34" charset="0"/>
                </a:rPr>
                <a:t>waste time </a:t>
              </a:r>
              <a:r>
                <a:rPr lang="en-GB" sz="2400">
                  <a:solidFill>
                    <a:schemeClr val="bg1"/>
                  </a:solidFill>
                  <a:latin typeface="Gill Sans MT" panose="020B0502020104020203" pitchFamily="34" charset="0"/>
                </a:rPr>
                <a:t>chasing information, which they would prefer to spend with the family.</a:t>
              </a:r>
              <a:endParaRPr lang="en-GB" sz="2400" b="1">
                <a:solidFill>
                  <a:schemeClr val="bg1"/>
                </a:solidFill>
                <a:latin typeface="Gill Sans MT" panose="020B0502020104020203" pitchFamily="34" charset="0"/>
              </a:endParaRPr>
            </a:p>
          </p:txBody>
        </p:sp>
      </p:grpSp>
      <p:pic>
        <p:nvPicPr>
          <p:cNvPr id="10" name="Picture 9">
            <a:extLst>
              <a:ext uri="{FF2B5EF4-FFF2-40B4-BE49-F238E27FC236}">
                <a16:creationId xmlns:a16="http://schemas.microsoft.com/office/drawing/2014/main" id="{A023A78E-96A9-409C-8C8E-6EEAC314E6A5}"/>
              </a:ext>
            </a:extLst>
          </p:cNvPr>
          <p:cNvPicPr>
            <a:picLocks noChangeAspect="1"/>
          </p:cNvPicPr>
          <p:nvPr/>
        </p:nvPicPr>
        <p:blipFill rotWithShape="1">
          <a:blip r:embed="rId3">
            <a:alphaModFix amt="70000"/>
          </a:blip>
          <a:srcRect l="4019" t="5491" r="4713"/>
          <a:stretch/>
        </p:blipFill>
        <p:spPr>
          <a:xfrm>
            <a:off x="6096000" y="2570000"/>
            <a:ext cx="4635727" cy="2857080"/>
          </a:xfrm>
          <a:prstGeom prst="rect">
            <a:avLst/>
          </a:prstGeom>
        </p:spPr>
      </p:pic>
    </p:spTree>
    <p:extLst>
      <p:ext uri="{BB962C8B-B14F-4D97-AF65-F5344CB8AC3E}">
        <p14:creationId xmlns:p14="http://schemas.microsoft.com/office/powerpoint/2010/main" val="394698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FEE1-E656-481C-94FC-1548B1F9FC66}"/>
              </a:ext>
            </a:extLst>
          </p:cNvPr>
          <p:cNvSpPr>
            <a:spLocks noGrp="1"/>
          </p:cNvSpPr>
          <p:nvPr>
            <p:ph type="title"/>
          </p:nvPr>
        </p:nvSpPr>
        <p:spPr/>
        <p:txBody>
          <a:bodyPr/>
          <a:lstStyle/>
          <a:p>
            <a:r>
              <a:rPr lang="en-US" b="1"/>
              <a:t>Why solve the problem?</a:t>
            </a:r>
            <a:endParaRPr lang="en-GB" b="1"/>
          </a:p>
        </p:txBody>
      </p:sp>
      <p:sp>
        <p:nvSpPr>
          <p:cNvPr id="4" name="Slide Number Placeholder 3">
            <a:extLst>
              <a:ext uri="{FF2B5EF4-FFF2-40B4-BE49-F238E27FC236}">
                <a16:creationId xmlns:a16="http://schemas.microsoft.com/office/drawing/2014/main" id="{2ECCB2C2-98F1-4F88-914D-965F4E058CFA}"/>
              </a:ext>
            </a:extLst>
          </p:cNvPr>
          <p:cNvSpPr>
            <a:spLocks noGrp="1"/>
          </p:cNvSpPr>
          <p:nvPr>
            <p:ph type="sldNum" sz="quarter" idx="12"/>
          </p:nvPr>
        </p:nvSpPr>
        <p:spPr/>
        <p:txBody>
          <a:bodyPr/>
          <a:lstStyle/>
          <a:p>
            <a:fld id="{C6A4B429-0189-47CD-9DDA-A001F58C55D3}" type="slidenum">
              <a:rPr lang="en-US" smtClean="0"/>
              <a:pPr/>
              <a:t>7</a:t>
            </a:fld>
            <a:endParaRPr lang="en-US"/>
          </a:p>
        </p:txBody>
      </p:sp>
      <p:sp>
        <p:nvSpPr>
          <p:cNvPr id="13" name="Rectangle 12">
            <a:extLst>
              <a:ext uri="{FF2B5EF4-FFF2-40B4-BE49-F238E27FC236}">
                <a16:creationId xmlns:a16="http://schemas.microsoft.com/office/drawing/2014/main" id="{6CC7022C-2F2B-4B00-A287-C5794E0A4801}"/>
              </a:ext>
            </a:extLst>
          </p:cNvPr>
          <p:cNvSpPr/>
          <p:nvPr/>
        </p:nvSpPr>
        <p:spPr>
          <a:xfrm>
            <a:off x="744647" y="1222868"/>
            <a:ext cx="10390713" cy="442749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spcBef>
                <a:spcPts val="1200"/>
              </a:spcBef>
              <a:spcAft>
                <a:spcPts val="1200"/>
              </a:spcAft>
              <a:defRPr/>
            </a:pPr>
            <a:r>
              <a:rPr lang="en-US" sz="2500" b="1">
                <a:solidFill>
                  <a:prstClr val="black"/>
                </a:solidFill>
                <a:latin typeface="Gill Sans MT"/>
              </a:rPr>
              <a:t>We want to ensure that social workers always have the information they need so that:</a:t>
            </a:r>
          </a:p>
          <a:p>
            <a:pPr marL="447675" indent="-342900">
              <a:spcBef>
                <a:spcPts val="1200"/>
              </a:spcBef>
              <a:spcAft>
                <a:spcPts val="1200"/>
              </a:spcAft>
              <a:buFont typeface="Wingdings" panose="05000000000000000000" pitchFamily="2" charset="2"/>
              <a:buChar char="ü"/>
              <a:defRPr/>
            </a:pPr>
            <a:r>
              <a:rPr lang="en-US" sz="2500">
                <a:solidFill>
                  <a:prstClr val="black"/>
                </a:solidFill>
                <a:latin typeface="Gill Sans MT"/>
              </a:rPr>
              <a:t>More young people are well looked after by their families and fewer end up in care</a:t>
            </a:r>
          </a:p>
          <a:p>
            <a:pPr marL="447675" lvl="0" indent="-342900">
              <a:spcBef>
                <a:spcPts val="1200"/>
              </a:spcBef>
              <a:spcAft>
                <a:spcPts val="1200"/>
              </a:spcAft>
              <a:buFont typeface="Wingdings" panose="05000000000000000000" pitchFamily="2" charset="2"/>
              <a:buChar char="ü"/>
              <a:defRPr/>
            </a:pPr>
            <a:r>
              <a:rPr lang="en-US" sz="2500">
                <a:solidFill>
                  <a:prstClr val="black"/>
                </a:solidFill>
                <a:latin typeface="Gill Sans MT"/>
              </a:rPr>
              <a:t>Children are protected from harm even when no single service perceives significant risk</a:t>
            </a:r>
          </a:p>
          <a:p>
            <a:pPr marL="447675" lvl="0" indent="-342900">
              <a:spcBef>
                <a:spcPts val="1200"/>
              </a:spcBef>
              <a:spcAft>
                <a:spcPts val="1200"/>
              </a:spcAft>
              <a:buFont typeface="Wingdings" panose="05000000000000000000" pitchFamily="2" charset="2"/>
              <a:buChar char="ü"/>
              <a:defRPr/>
            </a:pPr>
            <a:r>
              <a:rPr lang="en-US" sz="2500">
                <a:solidFill>
                  <a:prstClr val="black"/>
                </a:solidFill>
                <a:latin typeface="Gill Sans MT"/>
              </a:rPr>
              <a:t>Social workers are viewed by all families as people who really understand their circumstances and can support them</a:t>
            </a:r>
          </a:p>
        </p:txBody>
      </p:sp>
    </p:spTree>
    <p:extLst>
      <p:ext uri="{BB962C8B-B14F-4D97-AF65-F5344CB8AC3E}">
        <p14:creationId xmlns:p14="http://schemas.microsoft.com/office/powerpoint/2010/main" val="372665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D900-E3B5-46A5-A01A-12CA95F9BA56}"/>
              </a:ext>
            </a:extLst>
          </p:cNvPr>
          <p:cNvSpPr>
            <a:spLocks noGrp="1"/>
          </p:cNvSpPr>
          <p:nvPr>
            <p:ph type="title"/>
          </p:nvPr>
        </p:nvSpPr>
        <p:spPr/>
        <p:txBody>
          <a:bodyPr/>
          <a:lstStyle/>
          <a:p>
            <a:r>
              <a:rPr lang="en-US" b="1"/>
              <a:t>The solution: Family Context</a:t>
            </a:r>
            <a:endParaRPr lang="en-GB" b="1"/>
          </a:p>
        </p:txBody>
      </p:sp>
      <p:sp>
        <p:nvSpPr>
          <p:cNvPr id="4" name="Slide Number Placeholder 3">
            <a:extLst>
              <a:ext uri="{FF2B5EF4-FFF2-40B4-BE49-F238E27FC236}">
                <a16:creationId xmlns:a16="http://schemas.microsoft.com/office/drawing/2014/main" id="{D3866C74-48DA-4F7A-9131-4F4BC1CC9EE2}"/>
              </a:ext>
            </a:extLst>
          </p:cNvPr>
          <p:cNvSpPr>
            <a:spLocks noGrp="1"/>
          </p:cNvSpPr>
          <p:nvPr>
            <p:ph type="sldNum" sz="quarter" idx="12"/>
          </p:nvPr>
        </p:nvSpPr>
        <p:spPr/>
        <p:txBody>
          <a:bodyPr/>
          <a:lstStyle/>
          <a:p>
            <a:fld id="{C6A4B429-0189-47CD-9DDA-A001F58C55D3}" type="slidenum">
              <a:rPr lang="en-US" smtClean="0"/>
              <a:pPr/>
              <a:t>8</a:t>
            </a:fld>
            <a:endParaRPr lang="en-US"/>
          </a:p>
        </p:txBody>
      </p:sp>
      <p:sp>
        <p:nvSpPr>
          <p:cNvPr id="3" name="TextBox 2">
            <a:extLst>
              <a:ext uri="{FF2B5EF4-FFF2-40B4-BE49-F238E27FC236}">
                <a16:creationId xmlns:a16="http://schemas.microsoft.com/office/drawing/2014/main" id="{4ED87451-3A80-40B4-BB94-3AF45E3EB122}"/>
              </a:ext>
            </a:extLst>
          </p:cNvPr>
          <p:cNvSpPr txBox="1"/>
          <p:nvPr/>
        </p:nvSpPr>
        <p:spPr>
          <a:xfrm>
            <a:off x="1170961" y="1767006"/>
            <a:ext cx="9548452" cy="3323987"/>
          </a:xfrm>
          <a:prstGeom prst="rect">
            <a:avLst/>
          </a:prstGeom>
          <a:noFill/>
        </p:spPr>
        <p:txBody>
          <a:bodyPr wrap="square" lIns="0" tIns="0" rIns="0" bIns="0" rtlCol="0">
            <a:spAutoFit/>
          </a:bodyPr>
          <a:lstStyle/>
          <a:p>
            <a:pPr algn="ctr"/>
            <a:r>
              <a:rPr lang="en-US" sz="3600">
                <a:latin typeface="+mj-lt"/>
              </a:rPr>
              <a:t>Family Context is a tool that allows social workers to easily access service involvement information on relevant individuals to a child. It facilitates conversations with lead practitioners from other services, so that social workers can better </a:t>
            </a:r>
            <a:r>
              <a:rPr lang="en-US" sz="3600" b="1">
                <a:latin typeface="+mj-lt"/>
              </a:rPr>
              <a:t>support families </a:t>
            </a:r>
            <a:r>
              <a:rPr lang="en-US" sz="3600">
                <a:latin typeface="+mj-lt"/>
              </a:rPr>
              <a:t>and </a:t>
            </a:r>
            <a:r>
              <a:rPr lang="en-US" sz="3600" b="1">
                <a:latin typeface="+mj-lt"/>
              </a:rPr>
              <a:t>safeguard children</a:t>
            </a:r>
            <a:r>
              <a:rPr lang="en-US" sz="3600">
                <a:latin typeface="+mj-lt"/>
              </a:rPr>
              <a:t>. </a:t>
            </a:r>
          </a:p>
        </p:txBody>
      </p:sp>
    </p:spTree>
    <p:extLst>
      <p:ext uri="{BB962C8B-B14F-4D97-AF65-F5344CB8AC3E}">
        <p14:creationId xmlns:p14="http://schemas.microsoft.com/office/powerpoint/2010/main" val="376542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876A-1702-4D1F-8005-7F8D581ACD3A}"/>
              </a:ext>
            </a:extLst>
          </p:cNvPr>
          <p:cNvSpPr>
            <a:spLocks noGrp="1"/>
          </p:cNvSpPr>
          <p:nvPr>
            <p:ph type="title"/>
          </p:nvPr>
        </p:nvSpPr>
        <p:spPr/>
        <p:txBody>
          <a:bodyPr/>
          <a:lstStyle/>
          <a:p>
            <a:r>
              <a:rPr lang="en-US" b="1"/>
              <a:t>Timeline and key milestones</a:t>
            </a:r>
            <a:endParaRPr lang="en-GB" b="1"/>
          </a:p>
        </p:txBody>
      </p:sp>
      <p:sp>
        <p:nvSpPr>
          <p:cNvPr id="4" name="Slide Number Placeholder 3">
            <a:extLst>
              <a:ext uri="{FF2B5EF4-FFF2-40B4-BE49-F238E27FC236}">
                <a16:creationId xmlns:a16="http://schemas.microsoft.com/office/drawing/2014/main" id="{DE2AD098-084F-47B3-86B8-4C03DA655A15}"/>
              </a:ext>
            </a:extLst>
          </p:cNvPr>
          <p:cNvSpPr>
            <a:spLocks noGrp="1"/>
          </p:cNvSpPr>
          <p:nvPr>
            <p:ph type="sldNum" sz="quarter" idx="12"/>
          </p:nvPr>
        </p:nvSpPr>
        <p:spPr/>
        <p:txBody>
          <a:bodyPr/>
          <a:lstStyle/>
          <a:p>
            <a:fld id="{C6A4B429-0189-47CD-9DDA-A001F58C55D3}" type="slidenum">
              <a:rPr lang="en-US" smtClean="0"/>
              <a:pPr/>
              <a:t>9</a:t>
            </a:fld>
            <a:endParaRPr lang="en-US"/>
          </a:p>
        </p:txBody>
      </p:sp>
      <p:cxnSp>
        <p:nvCxnSpPr>
          <p:cNvPr id="6" name="Straight Arrow Connector 5">
            <a:extLst>
              <a:ext uri="{FF2B5EF4-FFF2-40B4-BE49-F238E27FC236}">
                <a16:creationId xmlns:a16="http://schemas.microsoft.com/office/drawing/2014/main" id="{14FD3507-AD24-4429-9BE6-E5360B60BAC1}"/>
              </a:ext>
            </a:extLst>
          </p:cNvPr>
          <p:cNvCxnSpPr>
            <a:cxnSpLocks/>
          </p:cNvCxnSpPr>
          <p:nvPr/>
        </p:nvCxnSpPr>
        <p:spPr>
          <a:xfrm>
            <a:off x="573191" y="6075680"/>
            <a:ext cx="1104561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819591C-ABC3-4F9A-9940-0D2111A35B3A}"/>
              </a:ext>
            </a:extLst>
          </p:cNvPr>
          <p:cNvCxnSpPr>
            <a:cxnSpLocks/>
          </p:cNvCxnSpPr>
          <p:nvPr/>
        </p:nvCxnSpPr>
        <p:spPr>
          <a:xfrm flipV="1">
            <a:off x="623991" y="1268740"/>
            <a:ext cx="0" cy="4846319"/>
          </a:xfrm>
          <a:prstGeom prst="line">
            <a:avLst/>
          </a:prstGeom>
          <a:ln w="381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E04C993-6F17-461D-A2E7-29240056C693}"/>
              </a:ext>
            </a:extLst>
          </p:cNvPr>
          <p:cNvSpPr txBox="1"/>
          <p:nvPr/>
        </p:nvSpPr>
        <p:spPr>
          <a:xfrm>
            <a:off x="623991" y="1006400"/>
            <a:ext cx="7205558" cy="60016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0000"/>
                </a:solidFill>
                <a:effectLst/>
                <a:uLnTx/>
                <a:uFillTx/>
                <a:latin typeface="+mj-lt"/>
                <a:ea typeface="+mn-ea"/>
                <a:cs typeface="+mn-cs"/>
              </a:rPr>
              <a:t>June 2018:</a:t>
            </a:r>
          </a:p>
          <a:p>
            <a:pPr>
              <a:defRPr/>
            </a:pPr>
            <a:r>
              <a:rPr kumimoji="0" lang="en-GB" sz="1100" b="0" i="0" u="none" strike="noStrike" kern="1200" cap="none" spc="0" normalizeH="0" baseline="0" noProof="0">
                <a:ln>
                  <a:noFill/>
                </a:ln>
                <a:solidFill>
                  <a:srgbClr val="000000"/>
                </a:solidFill>
                <a:effectLst/>
                <a:uLnTx/>
                <a:uFillTx/>
                <a:latin typeface="+mj-lt"/>
                <a:ea typeface="+mn-ea"/>
                <a:cs typeface="+mn-cs"/>
              </a:rPr>
              <a:t>Stockport, Leeds &amp; ten other </a:t>
            </a:r>
            <a:r>
              <a:rPr lang="en-GB" sz="1100">
                <a:solidFill>
                  <a:srgbClr val="000000"/>
                </a:solidFill>
                <a:latin typeface="+mj-lt"/>
              </a:rPr>
              <a:t>local authorities</a:t>
            </a:r>
            <a:r>
              <a:rPr kumimoji="0" lang="en-GB" sz="1100" b="0" i="0" u="none" strike="noStrike" kern="1200" cap="none" spc="0" normalizeH="0" baseline="0" noProof="0">
                <a:ln>
                  <a:noFill/>
                </a:ln>
                <a:solidFill>
                  <a:srgbClr val="000000"/>
                </a:solidFill>
                <a:effectLst/>
                <a:uLnTx/>
                <a:uFillTx/>
                <a:latin typeface="+mj-lt"/>
                <a:ea typeface="+mn-ea"/>
                <a:cs typeface="+mn-cs"/>
              </a:rPr>
              <a:t> met with Social Finance to discuss barriers for improving decisions and outcomes for vulnerable people. Two potential projects were identified, including </a:t>
            </a:r>
            <a:r>
              <a:rPr lang="en-GB" sz="1100">
                <a:solidFill>
                  <a:srgbClr val="000000"/>
                </a:solidFill>
                <a:latin typeface="+mj-lt"/>
              </a:rPr>
              <a:t>Family</a:t>
            </a:r>
            <a:r>
              <a:rPr kumimoji="0" lang="en-GB" sz="1100" b="0" i="0" u="none" strike="noStrike" kern="1200" cap="none" spc="0" normalizeH="0" baseline="0" noProof="0">
                <a:ln>
                  <a:noFill/>
                </a:ln>
                <a:solidFill>
                  <a:srgbClr val="000000"/>
                </a:solidFill>
                <a:effectLst/>
                <a:uLnTx/>
                <a:uFillTx/>
                <a:latin typeface="+mj-lt"/>
                <a:ea typeface="+mn-ea"/>
                <a:cs typeface="+mn-cs"/>
              </a:rPr>
              <a:t> </a:t>
            </a:r>
            <a:r>
              <a:rPr lang="en-GB" sz="1100">
                <a:solidFill>
                  <a:srgbClr val="000000"/>
                </a:solidFill>
                <a:latin typeface="+mj-lt"/>
              </a:rPr>
              <a:t>Context in Children's Services</a:t>
            </a:r>
            <a:endParaRPr lang="en-GB" sz="1100" b="0" i="0" u="none" strike="noStrike" kern="1200" cap="none" spc="0" normalizeH="0" baseline="0" noProof="0">
              <a:ln>
                <a:noFill/>
              </a:ln>
              <a:solidFill>
                <a:srgbClr val="000000"/>
              </a:solidFill>
              <a:effectLst/>
              <a:uLnTx/>
              <a:uFillTx/>
              <a:latin typeface="+mj-lt"/>
            </a:endParaRPr>
          </a:p>
        </p:txBody>
      </p:sp>
      <p:sp>
        <p:nvSpPr>
          <p:cNvPr id="10" name="TextBox 9">
            <a:extLst>
              <a:ext uri="{FF2B5EF4-FFF2-40B4-BE49-F238E27FC236}">
                <a16:creationId xmlns:a16="http://schemas.microsoft.com/office/drawing/2014/main" id="{506A9BD3-B906-4D86-9FD7-F6E87CB99827}"/>
              </a:ext>
            </a:extLst>
          </p:cNvPr>
          <p:cNvSpPr txBox="1"/>
          <p:nvPr/>
        </p:nvSpPr>
        <p:spPr>
          <a:xfrm>
            <a:off x="2180620" y="1675669"/>
            <a:ext cx="2779928"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0000"/>
                </a:solidFill>
                <a:effectLst/>
                <a:uLnTx/>
                <a:uFillTx/>
                <a:latin typeface="+mj-lt"/>
                <a:ea typeface="+mn-ea"/>
                <a:cs typeface="+mn-cs"/>
              </a:rPr>
              <a:t>September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000000"/>
                </a:solidFill>
                <a:effectLst/>
                <a:uLnTx/>
                <a:uFillTx/>
                <a:latin typeface="+mj-lt"/>
                <a:ea typeface="+mn-ea"/>
                <a:cs typeface="+mn-cs"/>
              </a:rPr>
              <a:t>Discovery phase began, running for </a:t>
            </a:r>
            <a:r>
              <a:rPr lang="en-GB" sz="1100">
                <a:solidFill>
                  <a:srgbClr val="000000"/>
                </a:solidFill>
                <a:latin typeface="+mj-lt"/>
              </a:rPr>
              <a:t>3 months</a:t>
            </a:r>
            <a:endParaRPr kumimoji="0" lang="en-GB" sz="1100" b="0" i="0" u="none" strike="noStrike" kern="1200" cap="none" spc="0" normalizeH="0" baseline="0" noProof="0">
              <a:ln>
                <a:noFill/>
              </a:ln>
              <a:solidFill>
                <a:srgbClr val="000000"/>
              </a:solidFill>
              <a:effectLst/>
              <a:uLnTx/>
              <a:uFillTx/>
              <a:latin typeface="+mj-lt"/>
              <a:ea typeface="+mn-ea"/>
              <a:cs typeface="+mn-cs"/>
            </a:endParaRPr>
          </a:p>
        </p:txBody>
      </p:sp>
      <p:sp>
        <p:nvSpPr>
          <p:cNvPr id="11" name="TextBox 10">
            <a:extLst>
              <a:ext uri="{FF2B5EF4-FFF2-40B4-BE49-F238E27FC236}">
                <a16:creationId xmlns:a16="http://schemas.microsoft.com/office/drawing/2014/main" id="{A140A1F4-E5B7-42E9-9B94-C2220D9BD186}"/>
              </a:ext>
            </a:extLst>
          </p:cNvPr>
          <p:cNvSpPr txBox="1"/>
          <p:nvPr/>
        </p:nvSpPr>
        <p:spPr>
          <a:xfrm>
            <a:off x="3753903" y="2272938"/>
            <a:ext cx="368879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0000"/>
                </a:solidFill>
                <a:effectLst/>
                <a:uLnTx/>
                <a:uFillTx/>
                <a:latin typeface="+mj-lt"/>
                <a:ea typeface="+mn-ea"/>
                <a:cs typeface="+mn-cs"/>
              </a:rPr>
              <a:t>January 2019: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000000"/>
                </a:solidFill>
                <a:effectLst/>
                <a:uLnTx/>
                <a:uFillTx/>
                <a:latin typeface="+mj-lt"/>
                <a:ea typeface="+mn-ea"/>
                <a:cs typeface="+mn-cs"/>
              </a:rPr>
              <a:t>Alpha phase began, running for an initial 4 months</a:t>
            </a:r>
          </a:p>
        </p:txBody>
      </p:sp>
      <p:sp>
        <p:nvSpPr>
          <p:cNvPr id="13" name="TextBox 12">
            <a:extLst>
              <a:ext uri="{FF2B5EF4-FFF2-40B4-BE49-F238E27FC236}">
                <a16:creationId xmlns:a16="http://schemas.microsoft.com/office/drawing/2014/main" id="{F9BF87C0-A5D4-4CEB-AE53-CCF69B5A68DC}"/>
              </a:ext>
            </a:extLst>
          </p:cNvPr>
          <p:cNvSpPr txBox="1"/>
          <p:nvPr/>
        </p:nvSpPr>
        <p:spPr>
          <a:xfrm>
            <a:off x="6799890" y="3590056"/>
            <a:ext cx="1767983" cy="43088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a:solidFill>
                  <a:srgbClr val="000000"/>
                </a:solidFill>
                <a:latin typeface="+mj-lt"/>
              </a:rPr>
              <a:t>October</a:t>
            </a:r>
            <a:r>
              <a:rPr kumimoji="0" lang="en-GB" sz="1100" b="1" i="0" u="none" strike="noStrike" kern="1200" cap="none" spc="0" normalizeH="0" baseline="0" noProof="0">
                <a:ln>
                  <a:noFill/>
                </a:ln>
                <a:solidFill>
                  <a:srgbClr val="000000"/>
                </a:solidFill>
                <a:effectLst/>
                <a:uLnTx/>
                <a:uFillTx/>
                <a:latin typeface="+mj-lt"/>
                <a:ea typeface="+mn-ea"/>
                <a:cs typeface="+mn-cs"/>
              </a:rPr>
              <a:t>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a:solidFill>
                  <a:srgbClr val="000000"/>
                </a:solidFill>
                <a:latin typeface="+mj-lt"/>
              </a:rPr>
              <a:t>Private beta phase began</a:t>
            </a:r>
            <a:endParaRPr kumimoji="0" lang="en-GB" sz="1100" i="0" u="none" strike="noStrike" kern="1200" cap="none" spc="0" normalizeH="0" baseline="0" noProof="0">
              <a:ln>
                <a:noFill/>
              </a:ln>
              <a:solidFill>
                <a:srgbClr val="000000"/>
              </a:solidFill>
              <a:effectLst/>
              <a:uLnTx/>
              <a:uFillTx/>
              <a:latin typeface="+mj-lt"/>
              <a:ea typeface="+mn-ea"/>
              <a:cs typeface="+mn-cs"/>
            </a:endParaRPr>
          </a:p>
        </p:txBody>
      </p:sp>
      <p:cxnSp>
        <p:nvCxnSpPr>
          <p:cNvPr id="14" name="Straight Connector 13">
            <a:extLst>
              <a:ext uri="{FF2B5EF4-FFF2-40B4-BE49-F238E27FC236}">
                <a16:creationId xmlns:a16="http://schemas.microsoft.com/office/drawing/2014/main" id="{D976983F-C543-427A-A82B-41AC5464ED80}"/>
              </a:ext>
            </a:extLst>
          </p:cNvPr>
          <p:cNvCxnSpPr>
            <a:cxnSpLocks/>
          </p:cNvCxnSpPr>
          <p:nvPr/>
        </p:nvCxnSpPr>
        <p:spPr>
          <a:xfrm flipV="1">
            <a:off x="2154819" y="1891112"/>
            <a:ext cx="9317" cy="4199780"/>
          </a:xfrm>
          <a:prstGeom prst="line">
            <a:avLst/>
          </a:prstGeom>
          <a:ln w="381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B40A10-E947-491D-91DD-7A5CAD92D4E4}"/>
              </a:ext>
            </a:extLst>
          </p:cNvPr>
          <p:cNvCxnSpPr>
            <a:cxnSpLocks/>
          </p:cNvCxnSpPr>
          <p:nvPr/>
        </p:nvCxnSpPr>
        <p:spPr>
          <a:xfrm flipH="1" flipV="1">
            <a:off x="3758270" y="2556640"/>
            <a:ext cx="11928" cy="3534252"/>
          </a:xfrm>
          <a:prstGeom prst="line">
            <a:avLst/>
          </a:prstGeom>
          <a:ln w="381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1EB45E-FEAA-497C-924B-F52528AD7C5E}"/>
              </a:ext>
            </a:extLst>
          </p:cNvPr>
          <p:cNvCxnSpPr>
            <a:cxnSpLocks/>
          </p:cNvCxnSpPr>
          <p:nvPr/>
        </p:nvCxnSpPr>
        <p:spPr>
          <a:xfrm flipV="1">
            <a:off x="5261957" y="3155940"/>
            <a:ext cx="0" cy="2944622"/>
          </a:xfrm>
          <a:prstGeom prst="line">
            <a:avLst/>
          </a:prstGeom>
          <a:ln w="381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EE05C7-2383-4C4C-B5A7-1B0E549ED562}"/>
              </a:ext>
            </a:extLst>
          </p:cNvPr>
          <p:cNvCxnSpPr>
            <a:cxnSpLocks/>
          </p:cNvCxnSpPr>
          <p:nvPr/>
        </p:nvCxnSpPr>
        <p:spPr>
          <a:xfrm flipV="1">
            <a:off x="8389599" y="4396856"/>
            <a:ext cx="0" cy="1703706"/>
          </a:xfrm>
          <a:prstGeom prst="line">
            <a:avLst/>
          </a:prstGeom>
          <a:ln w="381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8343F57-DFCD-406E-A18A-71CE75D860C9}"/>
              </a:ext>
            </a:extLst>
          </p:cNvPr>
          <p:cNvSpPr txBox="1"/>
          <p:nvPr/>
        </p:nvSpPr>
        <p:spPr>
          <a:xfrm>
            <a:off x="8405069" y="4196596"/>
            <a:ext cx="3275394" cy="769441"/>
          </a:xfrm>
          <a:prstGeom prst="rect">
            <a:avLst/>
          </a:prstGeom>
          <a:noFill/>
        </p:spPr>
        <p:txBody>
          <a:bodyPr wrap="square" rtlCol="0" anchor="t">
            <a:spAutoFit/>
          </a:bodyPr>
          <a:lstStyle/>
          <a:p>
            <a:pPr lvl="0">
              <a:defRPr/>
            </a:pPr>
            <a:r>
              <a:rPr lang="en-GB" sz="1100" b="1">
                <a:solidFill>
                  <a:srgbClr val="000000"/>
                </a:solidFill>
                <a:latin typeface="+mj-lt"/>
              </a:rPr>
              <a:t>March 2020:</a:t>
            </a:r>
          </a:p>
          <a:p>
            <a:pPr lvl="0">
              <a:defRPr/>
            </a:pPr>
            <a:r>
              <a:rPr lang="en-GB" sz="1100">
                <a:solidFill>
                  <a:srgbClr val="000000"/>
                </a:solidFill>
                <a:latin typeface="+mj-lt"/>
              </a:rPr>
              <a:t>Reference implementation of Family Context ready</a:t>
            </a:r>
          </a:p>
          <a:p>
            <a:pPr lvl="0">
              <a:defRPr/>
            </a:pPr>
            <a:r>
              <a:rPr lang="en-GB" sz="1100">
                <a:solidFill>
                  <a:srgbClr val="000000"/>
                </a:solidFill>
                <a:latin typeface="+mj-lt"/>
              </a:rPr>
              <a:t>Stockport implementation built </a:t>
            </a:r>
          </a:p>
          <a:p>
            <a:pPr lvl="0">
              <a:defRPr/>
            </a:pPr>
            <a:r>
              <a:rPr lang="en-GB" sz="1100">
                <a:solidFill>
                  <a:srgbClr val="000000"/>
                </a:solidFill>
                <a:latin typeface="+mj-lt"/>
              </a:rPr>
              <a:t>Leeds implementation in progress</a:t>
            </a:r>
          </a:p>
        </p:txBody>
      </p:sp>
      <p:cxnSp>
        <p:nvCxnSpPr>
          <p:cNvPr id="21" name="Straight Connector 20">
            <a:extLst>
              <a:ext uri="{FF2B5EF4-FFF2-40B4-BE49-F238E27FC236}">
                <a16:creationId xmlns:a16="http://schemas.microsoft.com/office/drawing/2014/main" id="{8ABCB9F5-1D80-44F2-9A8F-475C3C253F7C}"/>
              </a:ext>
            </a:extLst>
          </p:cNvPr>
          <p:cNvCxnSpPr>
            <a:cxnSpLocks/>
          </p:cNvCxnSpPr>
          <p:nvPr/>
        </p:nvCxnSpPr>
        <p:spPr>
          <a:xfrm flipV="1">
            <a:off x="6799890" y="3809534"/>
            <a:ext cx="0" cy="2291028"/>
          </a:xfrm>
          <a:prstGeom prst="line">
            <a:avLst/>
          </a:prstGeom>
          <a:ln w="381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043A35F-0B84-4270-B82E-07B19E95F675}"/>
              </a:ext>
            </a:extLst>
          </p:cNvPr>
          <p:cNvSpPr txBox="1"/>
          <p:nvPr/>
        </p:nvSpPr>
        <p:spPr>
          <a:xfrm>
            <a:off x="5262202" y="2939563"/>
            <a:ext cx="3191531" cy="43088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a:solidFill>
                  <a:srgbClr val="000000"/>
                </a:solidFill>
                <a:latin typeface="+mj-lt"/>
              </a:rPr>
              <a:t>June 2</a:t>
            </a:r>
            <a:r>
              <a:rPr kumimoji="0" lang="en-GB" sz="1100" b="1" i="0" u="none" strike="noStrike" kern="1200" cap="none" spc="0" normalizeH="0" baseline="0" noProof="0">
                <a:ln>
                  <a:noFill/>
                </a:ln>
                <a:solidFill>
                  <a:srgbClr val="000000"/>
                </a:solidFill>
                <a:effectLst/>
                <a:uLnTx/>
                <a:uFillTx/>
                <a:latin typeface="+mj-lt"/>
                <a:ea typeface="+mn-ea"/>
                <a:cs typeface="+mn-cs"/>
              </a:rPr>
              <a:t>019: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i="0" u="none" strike="noStrike" kern="1200" cap="none" spc="0" normalizeH="0" baseline="0" noProof="0">
                <a:ln>
                  <a:noFill/>
                </a:ln>
                <a:solidFill>
                  <a:srgbClr val="000000"/>
                </a:solidFill>
                <a:effectLst/>
                <a:uLnTx/>
                <a:uFillTx/>
                <a:latin typeface="+mj-lt"/>
              </a:rPr>
              <a:t>Alpha extension phase began, running for 2 months</a:t>
            </a:r>
          </a:p>
        </p:txBody>
      </p:sp>
    </p:spTree>
    <p:extLst>
      <p:ext uri="{BB962C8B-B14F-4D97-AF65-F5344CB8AC3E}">
        <p14:creationId xmlns:p14="http://schemas.microsoft.com/office/powerpoint/2010/main" val="2406265418"/>
      </p:ext>
    </p:extLst>
  </p:cSld>
  <p:clrMapOvr>
    <a:masterClrMapping/>
  </p:clrMapOvr>
</p:sld>
</file>

<file path=ppt/theme/theme1.xml><?xml version="1.0" encoding="utf-8"?>
<a:theme xmlns:a="http://schemas.openxmlformats.org/drawingml/2006/main" name="SF_PPT_BLUE_v10 - Copy">
  <a:themeElements>
    <a:clrScheme name="SF_BLUE_2011">
      <a:dk1>
        <a:sysClr val="windowText" lastClr="000000"/>
      </a:dk1>
      <a:lt1>
        <a:sysClr val="window" lastClr="FFFFFF"/>
      </a:lt1>
      <a:dk2>
        <a:srgbClr val="556991"/>
      </a:dk2>
      <a:lt2>
        <a:srgbClr val="FFFFFF"/>
      </a:lt2>
      <a:accent1>
        <a:srgbClr val="556991"/>
      </a:accent1>
      <a:accent2>
        <a:srgbClr val="8896B2"/>
      </a:accent2>
      <a:accent3>
        <a:srgbClr val="BBC3D3"/>
      </a:accent3>
      <a:accent4>
        <a:srgbClr val="4C4C4C"/>
      </a:accent4>
      <a:accent5>
        <a:srgbClr val="999999"/>
      </a:accent5>
      <a:accent6>
        <a:srgbClr val="CCCCCC"/>
      </a:accent6>
      <a:hlink>
        <a:srgbClr val="000000"/>
      </a:hlink>
      <a:folHlink>
        <a:srgbClr val="000000"/>
      </a:folHlink>
    </a:clrScheme>
    <a:fontScheme name="SF_2011">
      <a:majorFont>
        <a:latin typeface="Gill Sans MT"/>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Pantone 165U">
      <a:srgbClr val="F07F13"/>
    </a:custClr>
    <a:custClr name="Pantone 313U">
      <a:srgbClr val="0087B1"/>
    </a:custClr>
    <a:custClr name="Pantone 259U">
      <a:srgbClr val="773C80"/>
    </a:custClr>
    <a:custClr name="Pantone 233U">
      <a:srgbClr val="CD007F"/>
    </a:custClr>
    <a:custClr name="Pantone 408U">
      <a:srgbClr val="9B8F8B"/>
    </a:custClr>
    <a:custClr name="Pantone 653U">
      <a:srgbClr val="556991"/>
    </a:custClr>
    <a:custClr name="Pantone 4515U">
      <a:srgbClr val="B3A47C"/>
    </a:custClr>
    <a:custClr name="Pantone 2622U">
      <a:srgbClr val="5B2856"/>
    </a:custClr>
  </a:custClrLst>
  <a:extLst>
    <a:ext uri="{05A4C25C-085E-4340-85A3-A5531E510DB2}">
      <thm15:themeFamily xmlns:thm15="http://schemas.microsoft.com/office/thememl/2012/main" name="Presentation1" id="{58C50A57-90F0-407A-AB00-B57E355C057E}" vid="{00EEACE5-C282-4F7F-A7FF-299CB3CC82C0}"/>
    </a:ext>
  </a:extLst>
</a:theme>
</file>

<file path=ppt/theme/theme2.xml><?xml version="1.0" encoding="utf-8"?>
<a:theme xmlns:a="http://schemas.openxmlformats.org/drawingml/2006/main" name="SF_PPT_BLUE_v10 - Copy">
  <a:themeElements>
    <a:clrScheme name="SF_BLUE_2011">
      <a:dk1>
        <a:sysClr val="windowText" lastClr="000000"/>
      </a:dk1>
      <a:lt1>
        <a:sysClr val="window" lastClr="FFFFFF"/>
      </a:lt1>
      <a:dk2>
        <a:srgbClr val="556991"/>
      </a:dk2>
      <a:lt2>
        <a:srgbClr val="FFFFFF"/>
      </a:lt2>
      <a:accent1>
        <a:srgbClr val="556991"/>
      </a:accent1>
      <a:accent2>
        <a:srgbClr val="8896B2"/>
      </a:accent2>
      <a:accent3>
        <a:srgbClr val="BBC3D3"/>
      </a:accent3>
      <a:accent4>
        <a:srgbClr val="4C4C4C"/>
      </a:accent4>
      <a:accent5>
        <a:srgbClr val="999999"/>
      </a:accent5>
      <a:accent6>
        <a:srgbClr val="CCCCCC"/>
      </a:accent6>
      <a:hlink>
        <a:srgbClr val="000000"/>
      </a:hlink>
      <a:folHlink>
        <a:srgbClr val="000000"/>
      </a:folHlink>
    </a:clrScheme>
    <a:fontScheme name="SF_2011">
      <a:majorFont>
        <a:latin typeface="Gill Sans MT"/>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Pantone 165U">
      <a:srgbClr val="F07F13"/>
    </a:custClr>
    <a:custClr name="Pantone 313U">
      <a:srgbClr val="0087B1"/>
    </a:custClr>
    <a:custClr name="Pantone 259U">
      <a:srgbClr val="773C80"/>
    </a:custClr>
    <a:custClr name="Pantone 233U">
      <a:srgbClr val="CD007F"/>
    </a:custClr>
    <a:custClr name="Pantone 408U">
      <a:srgbClr val="9B8F8B"/>
    </a:custClr>
    <a:custClr name="Pantone 653U">
      <a:srgbClr val="556991"/>
    </a:custClr>
    <a:custClr name="Pantone 4515U">
      <a:srgbClr val="B3A47C"/>
    </a:custClr>
    <a:custClr name="Pantone 2622U">
      <a:srgbClr val="5B2856"/>
    </a:custClr>
  </a:custClrLst>
  <a:extLst>
    <a:ext uri="{05A4C25C-085E-4340-85A3-A5531E510DB2}">
      <thm15:themeFamily xmlns:thm15="http://schemas.microsoft.com/office/thememl/2012/main" name="gmca kick-off" id="{A6FCFE94-AB52-42E2-969F-25BA999CB9CA}" vid="{4FB2F34A-0450-46B3-AD09-3DA82B943D5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2abb7ef-86f2-4e04-932e-a882865ea17c">
      <UserInfo>
        <DisplayName>Oliver Southwick</DisplayName>
        <AccountId>12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CA9F31E65A6F4DB0E2A438BE642656" ma:contentTypeVersion="12" ma:contentTypeDescription="Create a new document." ma:contentTypeScope="" ma:versionID="d26d0440fcf88ac4433daa14376f1571">
  <xsd:schema xmlns:xsd="http://www.w3.org/2001/XMLSchema" xmlns:xs="http://www.w3.org/2001/XMLSchema" xmlns:p="http://schemas.microsoft.com/office/2006/metadata/properties" xmlns:ns2="9df4e4db-7b61-4837-8b5d-fb43ceece580" xmlns:ns3="42abb7ef-86f2-4e04-932e-a882865ea17c" targetNamespace="http://schemas.microsoft.com/office/2006/metadata/properties" ma:root="true" ma:fieldsID="d5e80acad5303e8a798f6b4e876855fb" ns2:_="" ns3:_="">
    <xsd:import namespace="9df4e4db-7b61-4837-8b5d-fb43ceece580"/>
    <xsd:import namespace="42abb7ef-86f2-4e04-932e-a882865ea17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Locatio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f4e4db-7b61-4837-8b5d-fb43ceece5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abb7ef-86f2-4e04-932e-a882865ea17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16B7B0-81A1-4994-B7EE-DBE28F768869}">
  <ds:schemaRefs>
    <ds:schemaRef ds:uri="http://schemas.microsoft.com/sharepoint/v3/contenttype/forms"/>
  </ds:schemaRefs>
</ds:datastoreItem>
</file>

<file path=customXml/itemProps2.xml><?xml version="1.0" encoding="utf-8"?>
<ds:datastoreItem xmlns:ds="http://schemas.openxmlformats.org/officeDocument/2006/customXml" ds:itemID="{623A95C5-046A-498D-9851-BD572CF15775}">
  <ds:schemaRefs>
    <ds:schemaRef ds:uri="42abb7ef-86f2-4e04-932e-a882865ea17c"/>
    <ds:schemaRef ds:uri="9df4e4db-7b61-4837-8b5d-fb43ceece5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BCC4D50-237E-4AF1-B264-11B9629E2401}">
  <ds:schemaRefs>
    <ds:schemaRef ds:uri="42abb7ef-86f2-4e04-932e-a882865ea17c"/>
    <ds:schemaRef ds:uri="9df4e4db-7b61-4837-8b5d-fb43ceece5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5038</Words>
  <Application>Microsoft Office PowerPoint</Application>
  <PresentationFormat>Widescreen</PresentationFormat>
  <Paragraphs>680</Paragraphs>
  <Slides>52</Slides>
  <Notes>31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Arial</vt:lpstr>
      <vt:lpstr>Arial,Sans-Serif</vt:lpstr>
      <vt:lpstr>Calibri</vt:lpstr>
      <vt:lpstr>Cambria</vt:lpstr>
      <vt:lpstr>Gill Sans MT</vt:lpstr>
      <vt:lpstr>Wingdings</vt:lpstr>
      <vt:lpstr>SF_PPT_BLUE_v10 - Copy</vt:lpstr>
      <vt:lpstr>SF_PPT_BLUE_v10 - Copy</vt:lpstr>
      <vt:lpstr>Family context private beta Full User research report</vt:lpstr>
      <vt:lpstr>COntents</vt:lpstr>
      <vt:lpstr>PowerPoint Presentation</vt:lpstr>
      <vt:lpstr>Project overview</vt:lpstr>
      <vt:lpstr>The social issue</vt:lpstr>
      <vt:lpstr>The problem</vt:lpstr>
      <vt:lpstr>Why solve the problem?</vt:lpstr>
      <vt:lpstr>The solution: Family Context</vt:lpstr>
      <vt:lpstr>Timeline and key milestones</vt:lpstr>
      <vt:lpstr>PowerPoint Presentation</vt:lpstr>
      <vt:lpstr>PowerPoint Presentation</vt:lpstr>
      <vt:lpstr>PowerPoint Presentation</vt:lpstr>
      <vt:lpstr>PowerPoint Presentation</vt:lpstr>
      <vt:lpstr>PowerPoint Presentation</vt:lpstr>
      <vt:lpstr>PowerPoint Presentation</vt:lpstr>
      <vt:lpstr>Validation of the alpha findings</vt:lpstr>
      <vt:lpstr>Validation of the alpha findings</vt:lpstr>
      <vt:lpstr>The outcome of alpha</vt:lpstr>
      <vt:lpstr>PowerPoint Presentation</vt:lpstr>
      <vt:lpstr>Briefing - Terms for understanding social workers’ practice</vt:lpstr>
      <vt:lpstr>The Objectives of beta User research</vt:lpstr>
      <vt:lpstr>The user journeys</vt:lpstr>
      <vt:lpstr>The need for two user journeys</vt:lpstr>
      <vt:lpstr>Beta user research timeline</vt:lpstr>
      <vt:lpstr>The methodology</vt:lpstr>
      <vt:lpstr>The interviews</vt:lpstr>
      <vt:lpstr>Identifying CORE USER GROUP: The beta locality teams</vt:lpstr>
      <vt:lpstr>Selecting the users for beta user research</vt:lpstr>
      <vt:lpstr>The users for beta user research</vt:lpstr>
      <vt:lpstr>PowerPoint Presentation</vt:lpstr>
      <vt:lpstr>Background into round 1 (r1) of beta user research</vt:lpstr>
      <vt:lpstr>PowerPoint Presentation</vt:lpstr>
      <vt:lpstr>PowerPoint Presentation</vt:lpstr>
      <vt:lpstr>PowerPoint Presentation</vt:lpstr>
      <vt:lpstr>LEEDS Social workers’ preferred user journey</vt:lpstr>
      <vt:lpstr>PowerPoint Presentation</vt:lpstr>
      <vt:lpstr>PowerPoint Presentation</vt:lpstr>
      <vt:lpstr>PowerPoint Presentation</vt:lpstr>
      <vt:lpstr>STOCKPORT Social workers’ preferred user journey</vt:lpstr>
      <vt:lpstr>PowerPoint Presentation</vt:lpstr>
      <vt:lpstr>PowerPoint Presentation</vt:lpstr>
      <vt:lpstr>Research into the components: Logging in</vt:lpstr>
      <vt:lpstr>Research into the components: Searching by name and Inputting id</vt:lpstr>
      <vt:lpstr>Research into the components: Selecting</vt:lpstr>
      <vt:lpstr>Research into the components: viewing basic details</vt:lpstr>
      <vt:lpstr>Research into the components: viewing suggested individuals</vt:lpstr>
      <vt:lpstr>Research into the components: viewing service involvement flags </vt:lpstr>
      <vt:lpstr>Research into the components: viewing service involvement details</vt:lpstr>
      <vt:lpstr>PowerPoint Presentation</vt:lpstr>
      <vt:lpstr>Continuing user research in Leeds and Stockport (1/2)</vt:lpstr>
      <vt:lpstr>Continuing user research in Leeds and Stockport (2/2)</vt:lpstr>
      <vt:lpstr>Continuing user research more broadly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Miodovnik</dc:creator>
  <cp:lastModifiedBy>Victoria Walsh</cp:lastModifiedBy>
  <cp:revision>2</cp:revision>
  <cp:lastPrinted>2019-11-20T19:23:08Z</cp:lastPrinted>
  <dcterms:created xsi:type="dcterms:W3CDTF">2019-11-20T19:21:37Z</dcterms:created>
  <dcterms:modified xsi:type="dcterms:W3CDTF">2020-03-31T13:23:31Z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0x01010084CA9F31E65A6F4DB0E2A438BE642656</vt:lpwstr>
  </property>
</Properties>
</file>