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7" r:id="rId5"/>
    <p:sldId id="1303" r:id="rId6"/>
    <p:sldId id="1305" r:id="rId7"/>
    <p:sldId id="1307" r:id="rId8"/>
    <p:sldId id="1308" r:id="rId9"/>
    <p:sldId id="1309" r:id="rId10"/>
    <p:sldId id="311" r:id="rId11"/>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ation choice in Stockport" id="{466F6C9A-1B7C-5247-B27B-88312F68CC39}">
          <p14:sldIdLst>
            <p14:sldId id="257"/>
            <p14:sldId id="1303"/>
            <p14:sldId id="1305"/>
            <p14:sldId id="1307"/>
            <p14:sldId id="1308"/>
            <p14:sldId id="1309"/>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 Guerreiro de Sousa" initials="SS" lastIdx="1" clrIdx="0">
    <p:extLst>
      <p:ext uri="{19B8F6BF-5375-455C-9EA6-DF929625EA0E}">
        <p15:presenceInfo xmlns:p15="http://schemas.microsoft.com/office/powerpoint/2012/main" userId="S::s.guerreiro@socialfinance.org.uk::262f5341-8f84-42e4-853e-d464707489c4" providerId="AD"/>
      </p:ext>
    </p:extLst>
  </p:cmAuthor>
  <p:cmAuthor id="2" name="Daniel Miodovnik" initials="DM" lastIdx="1" clrIdx="1">
    <p:extLst>
      <p:ext uri="{19B8F6BF-5375-455C-9EA6-DF929625EA0E}">
        <p15:presenceInfo xmlns:p15="http://schemas.microsoft.com/office/powerpoint/2012/main" userId="S::daniel.miodovnik@socialfinance.org.uk::202993e9-48c1-4002-b70a-b31d9e4e40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McDonald" userId="4002a532-a9f6-469a-90fd-b448c064478a" providerId="ADAL" clId="{4D1A783E-DAE6-45C0-A74C-C06355960A29}"/>
    <pc:docChg chg="modSld">
      <pc:chgData name="Susan McDonald" userId="4002a532-a9f6-469a-90fd-b448c064478a" providerId="ADAL" clId="{4D1A783E-DAE6-45C0-A74C-C06355960A29}" dt="2020-03-30T14:38:15.312" v="262" actId="20577"/>
      <pc:docMkLst>
        <pc:docMk/>
      </pc:docMkLst>
      <pc:sldChg chg="modSp">
        <pc:chgData name="Susan McDonald" userId="4002a532-a9f6-469a-90fd-b448c064478a" providerId="ADAL" clId="{4D1A783E-DAE6-45C0-A74C-C06355960A29}" dt="2020-03-30T14:38:15.312" v="262" actId="20577"/>
        <pc:sldMkLst>
          <pc:docMk/>
          <pc:sldMk cId="3621775827" sldId="1305"/>
        </pc:sldMkLst>
        <pc:spChg chg="mod">
          <ac:chgData name="Susan McDonald" userId="4002a532-a9f6-469a-90fd-b448c064478a" providerId="ADAL" clId="{4D1A783E-DAE6-45C0-A74C-C06355960A29}" dt="2020-03-30T14:38:15.312" v="262" actId="20577"/>
          <ac:spMkLst>
            <pc:docMk/>
            <pc:sldMk cId="3621775827" sldId="1305"/>
            <ac:spMk id="11" creationId="{058BF293-C51E-45E0-A71B-04366EF04140}"/>
          </ac:spMkLst>
        </pc:spChg>
      </pc:sldChg>
    </pc:docChg>
  </pc:docChgLst>
  <pc:docChgLst>
    <pc:chgData name="Victoria Walsh" userId="d4e0a292-c0bc-420f-ae19-ffe7b1b3ffac" providerId="ADAL" clId="{01CC6520-7CF2-401C-9DC4-8B2ED5E5779F}"/>
    <pc:docChg chg="custSel modSld">
      <pc:chgData name="Victoria Walsh" userId="d4e0a292-c0bc-420f-ae19-ffe7b1b3ffac" providerId="ADAL" clId="{01CC6520-7CF2-401C-9DC4-8B2ED5E5779F}" dt="2020-03-31T10:16:51.809" v="12" actId="14100"/>
      <pc:docMkLst>
        <pc:docMk/>
      </pc:docMkLst>
      <pc:sldChg chg="delSp modSp">
        <pc:chgData name="Victoria Walsh" userId="d4e0a292-c0bc-420f-ae19-ffe7b1b3ffac" providerId="ADAL" clId="{01CC6520-7CF2-401C-9DC4-8B2ED5E5779F}" dt="2020-03-31T10:16:51.809" v="12" actId="14100"/>
        <pc:sldMkLst>
          <pc:docMk/>
          <pc:sldMk cId="423184767" sldId="311"/>
        </pc:sldMkLst>
        <pc:spChg chg="mod">
          <ac:chgData name="Victoria Walsh" userId="d4e0a292-c0bc-420f-ae19-ffe7b1b3ffac" providerId="ADAL" clId="{01CC6520-7CF2-401C-9DC4-8B2ED5E5779F}" dt="2020-03-31T10:16:49.496" v="11" actId="14100"/>
          <ac:spMkLst>
            <pc:docMk/>
            <pc:sldMk cId="423184767" sldId="311"/>
            <ac:spMk id="13" creationId="{2DC618AF-E64E-42B8-96F8-E079D18A9FCE}"/>
          </ac:spMkLst>
        </pc:spChg>
        <pc:spChg chg="mod">
          <ac:chgData name="Victoria Walsh" userId="d4e0a292-c0bc-420f-ae19-ffe7b1b3ffac" providerId="ADAL" clId="{01CC6520-7CF2-401C-9DC4-8B2ED5E5779F}" dt="2020-03-31T10:16:15.241" v="5" actId="1076"/>
          <ac:spMkLst>
            <pc:docMk/>
            <pc:sldMk cId="423184767" sldId="311"/>
            <ac:spMk id="15" creationId="{A8C6B052-1E4F-4189-AF07-AF6AEBCBAE0B}"/>
          </ac:spMkLst>
        </pc:spChg>
        <pc:spChg chg="mod">
          <ac:chgData name="Victoria Walsh" userId="d4e0a292-c0bc-420f-ae19-ffe7b1b3ffac" providerId="ADAL" clId="{01CC6520-7CF2-401C-9DC4-8B2ED5E5779F}" dt="2020-03-31T10:16:15.241" v="5" actId="1076"/>
          <ac:spMkLst>
            <pc:docMk/>
            <pc:sldMk cId="423184767" sldId="311"/>
            <ac:spMk id="16" creationId="{57AF3138-5499-4485-BAF9-C95093C058A3}"/>
          </ac:spMkLst>
        </pc:spChg>
        <pc:spChg chg="mod">
          <ac:chgData name="Victoria Walsh" userId="d4e0a292-c0bc-420f-ae19-ffe7b1b3ffac" providerId="ADAL" clId="{01CC6520-7CF2-401C-9DC4-8B2ED5E5779F}" dt="2020-03-31T10:16:51.809" v="12" actId="14100"/>
          <ac:spMkLst>
            <pc:docMk/>
            <pc:sldMk cId="423184767" sldId="311"/>
            <ac:spMk id="17" creationId="{FAF12E17-5F3F-4A01-99F6-B145325F701D}"/>
          </ac:spMkLst>
        </pc:spChg>
        <pc:spChg chg="mod">
          <ac:chgData name="Victoria Walsh" userId="d4e0a292-c0bc-420f-ae19-ffe7b1b3ffac" providerId="ADAL" clId="{01CC6520-7CF2-401C-9DC4-8B2ED5E5779F}" dt="2020-03-31T10:16:15.241" v="5" actId="1076"/>
          <ac:spMkLst>
            <pc:docMk/>
            <pc:sldMk cId="423184767" sldId="311"/>
            <ac:spMk id="18" creationId="{F9AF62E6-9C29-46BF-BC01-DB233005B7EE}"/>
          </ac:spMkLst>
        </pc:spChg>
        <pc:spChg chg="mod">
          <ac:chgData name="Victoria Walsh" userId="d4e0a292-c0bc-420f-ae19-ffe7b1b3ffac" providerId="ADAL" clId="{01CC6520-7CF2-401C-9DC4-8B2ED5E5779F}" dt="2020-03-31T10:16:15.241" v="5" actId="1076"/>
          <ac:spMkLst>
            <pc:docMk/>
            <pc:sldMk cId="423184767" sldId="311"/>
            <ac:spMk id="19" creationId="{8CC579DA-304F-4A77-A7C9-A2819B0CDD38}"/>
          </ac:spMkLst>
        </pc:spChg>
        <pc:spChg chg="mod">
          <ac:chgData name="Victoria Walsh" userId="d4e0a292-c0bc-420f-ae19-ffe7b1b3ffac" providerId="ADAL" clId="{01CC6520-7CF2-401C-9DC4-8B2ED5E5779F}" dt="2020-03-31T10:16:15.241" v="5" actId="1076"/>
          <ac:spMkLst>
            <pc:docMk/>
            <pc:sldMk cId="423184767" sldId="311"/>
            <ac:spMk id="20" creationId="{36AB117A-9919-471E-8038-A7738DAA62B5}"/>
          </ac:spMkLst>
        </pc:spChg>
        <pc:spChg chg="mod">
          <ac:chgData name="Victoria Walsh" userId="d4e0a292-c0bc-420f-ae19-ffe7b1b3ffac" providerId="ADAL" clId="{01CC6520-7CF2-401C-9DC4-8B2ED5E5779F}" dt="2020-03-31T10:16:15.241" v="5" actId="1076"/>
          <ac:spMkLst>
            <pc:docMk/>
            <pc:sldMk cId="423184767" sldId="311"/>
            <ac:spMk id="21" creationId="{8AC3BB4D-63B6-4C13-BB1C-D8176E1973C0}"/>
          </ac:spMkLst>
        </pc:spChg>
        <pc:spChg chg="mod">
          <ac:chgData name="Victoria Walsh" userId="d4e0a292-c0bc-420f-ae19-ffe7b1b3ffac" providerId="ADAL" clId="{01CC6520-7CF2-401C-9DC4-8B2ED5E5779F}" dt="2020-03-31T10:16:15.241" v="5" actId="1076"/>
          <ac:spMkLst>
            <pc:docMk/>
            <pc:sldMk cId="423184767" sldId="311"/>
            <ac:spMk id="22" creationId="{7754A0FB-B1A6-4C20-B9A8-5F4D8A98F6E4}"/>
          </ac:spMkLst>
        </pc:spChg>
        <pc:spChg chg="mod">
          <ac:chgData name="Victoria Walsh" userId="d4e0a292-c0bc-420f-ae19-ffe7b1b3ffac" providerId="ADAL" clId="{01CC6520-7CF2-401C-9DC4-8B2ED5E5779F}" dt="2020-03-31T10:16:15.241" v="5" actId="1076"/>
          <ac:spMkLst>
            <pc:docMk/>
            <pc:sldMk cId="423184767" sldId="311"/>
            <ac:spMk id="23" creationId="{E518302E-2FC4-48E8-968E-AA4FCE17C6D9}"/>
          </ac:spMkLst>
        </pc:spChg>
        <pc:spChg chg="mod">
          <ac:chgData name="Victoria Walsh" userId="d4e0a292-c0bc-420f-ae19-ffe7b1b3ffac" providerId="ADAL" clId="{01CC6520-7CF2-401C-9DC4-8B2ED5E5779F}" dt="2020-03-31T10:16:15.241" v="5" actId="1076"/>
          <ac:spMkLst>
            <pc:docMk/>
            <pc:sldMk cId="423184767" sldId="311"/>
            <ac:spMk id="24" creationId="{5453797F-7C86-48BC-9C84-8FCA7DBF6A63}"/>
          </ac:spMkLst>
        </pc:spChg>
        <pc:spChg chg="mod">
          <ac:chgData name="Victoria Walsh" userId="d4e0a292-c0bc-420f-ae19-ffe7b1b3ffac" providerId="ADAL" clId="{01CC6520-7CF2-401C-9DC4-8B2ED5E5779F}" dt="2020-03-31T10:16:15.241" v="5" actId="1076"/>
          <ac:spMkLst>
            <pc:docMk/>
            <pc:sldMk cId="423184767" sldId="311"/>
            <ac:spMk id="25" creationId="{70B89AAA-D1A6-40B3-AE79-471B732F9EAE}"/>
          </ac:spMkLst>
        </pc:spChg>
        <pc:spChg chg="mod">
          <ac:chgData name="Victoria Walsh" userId="d4e0a292-c0bc-420f-ae19-ffe7b1b3ffac" providerId="ADAL" clId="{01CC6520-7CF2-401C-9DC4-8B2ED5E5779F}" dt="2020-03-31T10:16:15.241" v="5" actId="1076"/>
          <ac:spMkLst>
            <pc:docMk/>
            <pc:sldMk cId="423184767" sldId="311"/>
            <ac:spMk id="26" creationId="{EE412987-D633-4B60-8C86-3B41BAB15C5D}"/>
          </ac:spMkLst>
        </pc:spChg>
        <pc:spChg chg="mod">
          <ac:chgData name="Victoria Walsh" userId="d4e0a292-c0bc-420f-ae19-ffe7b1b3ffac" providerId="ADAL" clId="{01CC6520-7CF2-401C-9DC4-8B2ED5E5779F}" dt="2020-03-31T10:16:35.460" v="10" actId="14100"/>
          <ac:spMkLst>
            <pc:docMk/>
            <pc:sldMk cId="423184767" sldId="311"/>
            <ac:spMk id="27" creationId="{3B5CA938-A10E-4BEE-BEC6-66F93954D45A}"/>
          </ac:spMkLst>
        </pc:spChg>
        <pc:spChg chg="mod">
          <ac:chgData name="Victoria Walsh" userId="d4e0a292-c0bc-420f-ae19-ffe7b1b3ffac" providerId="ADAL" clId="{01CC6520-7CF2-401C-9DC4-8B2ED5E5779F}" dt="2020-03-31T10:16:15.241" v="5" actId="1076"/>
          <ac:spMkLst>
            <pc:docMk/>
            <pc:sldMk cId="423184767" sldId="311"/>
            <ac:spMk id="28" creationId="{EF2A191D-B2F6-4830-9F31-D729D2C037EB}"/>
          </ac:spMkLst>
        </pc:spChg>
        <pc:spChg chg="del mod">
          <ac:chgData name="Victoria Walsh" userId="d4e0a292-c0bc-420f-ae19-ffe7b1b3ffac" providerId="ADAL" clId="{01CC6520-7CF2-401C-9DC4-8B2ED5E5779F}" dt="2020-03-31T09:59:37.278" v="1" actId="478"/>
          <ac:spMkLst>
            <pc:docMk/>
            <pc:sldMk cId="423184767" sldId="311"/>
            <ac:spMk id="29" creationId="{E39D7826-49DC-4142-B670-4FBBC4BA511C}"/>
          </ac:spMkLst>
        </pc:spChg>
        <pc:spChg chg="del">
          <ac:chgData name="Victoria Walsh" userId="d4e0a292-c0bc-420f-ae19-ffe7b1b3ffac" providerId="ADAL" clId="{01CC6520-7CF2-401C-9DC4-8B2ED5E5779F}" dt="2020-03-31T09:59:40.103" v="2" actId="478"/>
          <ac:spMkLst>
            <pc:docMk/>
            <pc:sldMk cId="423184767" sldId="311"/>
            <ac:spMk id="30" creationId="{DF09EFDD-80BD-4DB0-9510-D3BABE2306E0}"/>
          </ac:spMkLst>
        </pc:spChg>
        <pc:spChg chg="mod">
          <ac:chgData name="Victoria Walsh" userId="d4e0a292-c0bc-420f-ae19-ffe7b1b3ffac" providerId="ADAL" clId="{01CC6520-7CF2-401C-9DC4-8B2ED5E5779F}" dt="2020-03-31T10:16:18.800" v="6" actId="1076"/>
          <ac:spMkLst>
            <pc:docMk/>
            <pc:sldMk cId="423184767" sldId="311"/>
            <ac:spMk id="31" creationId="{88A5E2A2-D924-4D14-97DC-47D889F53A01}"/>
          </ac:spMkLst>
        </pc:spChg>
        <pc:spChg chg="mod">
          <ac:chgData name="Victoria Walsh" userId="d4e0a292-c0bc-420f-ae19-ffe7b1b3ffac" providerId="ADAL" clId="{01CC6520-7CF2-401C-9DC4-8B2ED5E5779F}" dt="2020-03-31T10:16:22.208" v="7" actId="1076"/>
          <ac:spMkLst>
            <pc:docMk/>
            <pc:sldMk cId="423184767" sldId="311"/>
            <ac:spMk id="32" creationId="{480EAD21-9143-49B5-BB26-4B8BBC9BF65E}"/>
          </ac:spMkLst>
        </pc:spChg>
      </pc:sldChg>
    </pc:docChg>
  </pc:docChgLst>
  <pc:docChgLst>
    <pc:chgData name="Susan McDonald" userId="4002a532-a9f6-469a-90fd-b448c064478a" providerId="ADAL" clId="{66AC9B7E-CC3D-4077-803B-86BD22288EFF}"/>
    <pc:docChg chg="addSld delSld modSld sldOrd delSection modSection">
      <pc:chgData name="Susan McDonald" userId="4002a532-a9f6-469a-90fd-b448c064478a" providerId="ADAL" clId="{66AC9B7E-CC3D-4077-803B-86BD22288EFF}" dt="2020-03-27T00:11:45.410" v="164" actId="20577"/>
      <pc:docMkLst>
        <pc:docMk/>
      </pc:docMkLst>
      <pc:sldChg chg="del">
        <pc:chgData name="Susan McDonald" userId="4002a532-a9f6-469a-90fd-b448c064478a" providerId="ADAL" clId="{66AC9B7E-CC3D-4077-803B-86BD22288EFF}" dt="2020-03-27T00:08:49.832" v="1" actId="2696"/>
        <pc:sldMkLst>
          <pc:docMk/>
          <pc:sldMk cId="0" sldId="257"/>
        </pc:sldMkLst>
      </pc:sldChg>
      <pc:sldChg chg="del">
        <pc:chgData name="Susan McDonald" userId="4002a532-a9f6-469a-90fd-b448c064478a" providerId="ADAL" clId="{66AC9B7E-CC3D-4077-803B-86BD22288EFF}" dt="2020-03-27T00:08:50.332" v="2" actId="2696"/>
        <pc:sldMkLst>
          <pc:docMk/>
          <pc:sldMk cId="4218895243" sldId="274"/>
        </pc:sldMkLst>
      </pc:sldChg>
      <pc:sldChg chg="del">
        <pc:chgData name="Susan McDonald" userId="4002a532-a9f6-469a-90fd-b448c064478a" providerId="ADAL" clId="{66AC9B7E-CC3D-4077-803B-86BD22288EFF}" dt="2020-03-27T00:08:52.465" v="5" actId="2696"/>
        <pc:sldMkLst>
          <pc:docMk/>
          <pc:sldMk cId="1278266989" sldId="275"/>
        </pc:sldMkLst>
      </pc:sldChg>
      <pc:sldChg chg="add">
        <pc:chgData name="Susan McDonald" userId="4002a532-a9f6-469a-90fd-b448c064478a" providerId="ADAL" clId="{66AC9B7E-CC3D-4077-803B-86BD22288EFF}" dt="2020-03-27T00:09:51.175" v="37"/>
        <pc:sldMkLst>
          <pc:docMk/>
          <pc:sldMk cId="423184767" sldId="311"/>
        </pc:sldMkLst>
      </pc:sldChg>
      <pc:sldChg chg="del">
        <pc:chgData name="Susan McDonald" userId="4002a532-a9f6-469a-90fd-b448c064478a" providerId="ADAL" clId="{66AC9B7E-CC3D-4077-803B-86BD22288EFF}" dt="2020-03-27T00:09:06.822" v="14" actId="2696"/>
        <pc:sldMkLst>
          <pc:docMk/>
          <pc:sldMk cId="316197255" sldId="320"/>
        </pc:sldMkLst>
      </pc:sldChg>
      <pc:sldChg chg="del">
        <pc:chgData name="Susan McDonald" userId="4002a532-a9f6-469a-90fd-b448c064478a" providerId="ADAL" clId="{66AC9B7E-CC3D-4077-803B-86BD22288EFF}" dt="2020-03-27T00:09:07.405" v="15" actId="2696"/>
        <pc:sldMkLst>
          <pc:docMk/>
          <pc:sldMk cId="958636249" sldId="321"/>
        </pc:sldMkLst>
      </pc:sldChg>
      <pc:sldChg chg="del">
        <pc:chgData name="Susan McDonald" userId="4002a532-a9f6-469a-90fd-b448c064478a" providerId="ADAL" clId="{66AC9B7E-CC3D-4077-803B-86BD22288EFF}" dt="2020-03-27T00:09:11.077" v="22" actId="2696"/>
        <pc:sldMkLst>
          <pc:docMk/>
          <pc:sldMk cId="1039774749" sldId="324"/>
        </pc:sldMkLst>
      </pc:sldChg>
      <pc:sldChg chg="del">
        <pc:chgData name="Susan McDonald" userId="4002a532-a9f6-469a-90fd-b448c064478a" providerId="ADAL" clId="{66AC9B7E-CC3D-4077-803B-86BD22288EFF}" dt="2020-03-27T00:09:11.634" v="23" actId="2696"/>
        <pc:sldMkLst>
          <pc:docMk/>
          <pc:sldMk cId="1133775416" sldId="325"/>
        </pc:sldMkLst>
      </pc:sldChg>
      <pc:sldChg chg="del">
        <pc:chgData name="Susan McDonald" userId="4002a532-a9f6-469a-90fd-b448c064478a" providerId="ADAL" clId="{66AC9B7E-CC3D-4077-803B-86BD22288EFF}" dt="2020-03-27T00:08:54.365" v="8" actId="2696"/>
        <pc:sldMkLst>
          <pc:docMk/>
          <pc:sldMk cId="3582658551" sldId="1283"/>
        </pc:sldMkLst>
      </pc:sldChg>
      <pc:sldChg chg="del">
        <pc:chgData name="Susan McDonald" userId="4002a532-a9f6-469a-90fd-b448c064478a" providerId="ADAL" clId="{66AC9B7E-CC3D-4077-803B-86BD22288EFF}" dt="2020-03-27T00:08:53.045" v="6" actId="2696"/>
        <pc:sldMkLst>
          <pc:docMk/>
          <pc:sldMk cId="1860020630" sldId="1284"/>
        </pc:sldMkLst>
      </pc:sldChg>
      <pc:sldChg chg="del">
        <pc:chgData name="Susan McDonald" userId="4002a532-a9f6-469a-90fd-b448c064478a" providerId="ADAL" clId="{66AC9B7E-CC3D-4077-803B-86BD22288EFF}" dt="2020-03-27T00:08:53.777" v="7" actId="2696"/>
        <pc:sldMkLst>
          <pc:docMk/>
          <pc:sldMk cId="2089652295" sldId="1285"/>
        </pc:sldMkLst>
      </pc:sldChg>
      <pc:sldChg chg="del">
        <pc:chgData name="Susan McDonald" userId="4002a532-a9f6-469a-90fd-b448c064478a" providerId="ADAL" clId="{66AC9B7E-CC3D-4077-803B-86BD22288EFF}" dt="2020-03-27T00:09:13.288" v="25" actId="2696"/>
        <pc:sldMkLst>
          <pc:docMk/>
          <pc:sldMk cId="2336839497" sldId="1286"/>
        </pc:sldMkLst>
      </pc:sldChg>
      <pc:sldChg chg="del">
        <pc:chgData name="Susan McDonald" userId="4002a532-a9f6-469a-90fd-b448c064478a" providerId="ADAL" clId="{66AC9B7E-CC3D-4077-803B-86BD22288EFF}" dt="2020-03-27T00:08:50.811" v="3" actId="2696"/>
        <pc:sldMkLst>
          <pc:docMk/>
          <pc:sldMk cId="1944044195" sldId="1288"/>
        </pc:sldMkLst>
      </pc:sldChg>
      <pc:sldChg chg="del">
        <pc:chgData name="Susan McDonald" userId="4002a532-a9f6-469a-90fd-b448c064478a" providerId="ADAL" clId="{66AC9B7E-CC3D-4077-803B-86BD22288EFF}" dt="2020-03-27T00:08:51.884" v="4" actId="2696"/>
        <pc:sldMkLst>
          <pc:docMk/>
          <pc:sldMk cId="3545783419" sldId="1289"/>
        </pc:sldMkLst>
      </pc:sldChg>
      <pc:sldChg chg="del">
        <pc:chgData name="Susan McDonald" userId="4002a532-a9f6-469a-90fd-b448c064478a" providerId="ADAL" clId="{66AC9B7E-CC3D-4077-803B-86BD22288EFF}" dt="2020-03-27T00:08:55.396" v="9" actId="2696"/>
        <pc:sldMkLst>
          <pc:docMk/>
          <pc:sldMk cId="2623774299" sldId="1290"/>
        </pc:sldMkLst>
      </pc:sldChg>
      <pc:sldChg chg="del">
        <pc:chgData name="Susan McDonald" userId="4002a532-a9f6-469a-90fd-b448c064478a" providerId="ADAL" clId="{66AC9B7E-CC3D-4077-803B-86BD22288EFF}" dt="2020-03-27T00:09:12.793" v="24" actId="2696"/>
        <pc:sldMkLst>
          <pc:docMk/>
          <pc:sldMk cId="4110398291" sldId="1292"/>
        </pc:sldMkLst>
      </pc:sldChg>
      <pc:sldChg chg="del">
        <pc:chgData name="Susan McDonald" userId="4002a532-a9f6-469a-90fd-b448c064478a" providerId="ADAL" clId="{66AC9B7E-CC3D-4077-803B-86BD22288EFF}" dt="2020-03-27T00:09:13.606" v="26" actId="2696"/>
        <pc:sldMkLst>
          <pc:docMk/>
          <pc:sldMk cId="2753939164" sldId="1297"/>
        </pc:sldMkLst>
      </pc:sldChg>
      <pc:sldChg chg="del">
        <pc:chgData name="Susan McDonald" userId="4002a532-a9f6-469a-90fd-b448c064478a" providerId="ADAL" clId="{66AC9B7E-CC3D-4077-803B-86BD22288EFF}" dt="2020-03-27T00:09:14.302" v="28" actId="2696"/>
        <pc:sldMkLst>
          <pc:docMk/>
          <pc:sldMk cId="4137337236" sldId="1298"/>
        </pc:sldMkLst>
      </pc:sldChg>
      <pc:sldChg chg="del">
        <pc:chgData name="Susan McDonald" userId="4002a532-a9f6-469a-90fd-b448c064478a" providerId="ADAL" clId="{66AC9B7E-CC3D-4077-803B-86BD22288EFF}" dt="2020-03-27T00:09:13.939" v="27" actId="2696"/>
        <pc:sldMkLst>
          <pc:docMk/>
          <pc:sldMk cId="1136518521" sldId="1299"/>
        </pc:sldMkLst>
      </pc:sldChg>
      <pc:sldChg chg="del">
        <pc:chgData name="Susan McDonald" userId="4002a532-a9f6-469a-90fd-b448c064478a" providerId="ADAL" clId="{66AC9B7E-CC3D-4077-803B-86BD22288EFF}" dt="2020-03-27T00:09:14.970" v="30" actId="2696"/>
        <pc:sldMkLst>
          <pc:docMk/>
          <pc:sldMk cId="824074655" sldId="1300"/>
        </pc:sldMkLst>
      </pc:sldChg>
      <pc:sldChg chg="del">
        <pc:chgData name="Susan McDonald" userId="4002a532-a9f6-469a-90fd-b448c064478a" providerId="ADAL" clId="{66AC9B7E-CC3D-4077-803B-86BD22288EFF}" dt="2020-03-27T00:09:15.226" v="31" actId="2696"/>
        <pc:sldMkLst>
          <pc:docMk/>
          <pc:sldMk cId="1712242373" sldId="1301"/>
        </pc:sldMkLst>
      </pc:sldChg>
      <pc:sldChg chg="del">
        <pc:chgData name="Susan McDonald" userId="4002a532-a9f6-469a-90fd-b448c064478a" providerId="ADAL" clId="{66AC9B7E-CC3D-4077-803B-86BD22288EFF}" dt="2020-03-27T00:09:15.547" v="32" actId="2696"/>
        <pc:sldMkLst>
          <pc:docMk/>
          <pc:sldMk cId="2007044600" sldId="1302"/>
        </pc:sldMkLst>
      </pc:sldChg>
      <pc:sldChg chg="modSp">
        <pc:chgData name="Susan McDonald" userId="4002a532-a9f6-469a-90fd-b448c064478a" providerId="ADAL" clId="{66AC9B7E-CC3D-4077-803B-86BD22288EFF}" dt="2020-03-27T00:09:39.218" v="36" actId="20577"/>
        <pc:sldMkLst>
          <pc:docMk/>
          <pc:sldMk cId="2734590767" sldId="1303"/>
        </pc:sldMkLst>
        <pc:spChg chg="mod">
          <ac:chgData name="Susan McDonald" userId="4002a532-a9f6-469a-90fd-b448c064478a" providerId="ADAL" clId="{66AC9B7E-CC3D-4077-803B-86BD22288EFF}" dt="2020-03-27T00:09:39.218" v="36" actId="20577"/>
          <ac:spMkLst>
            <pc:docMk/>
            <pc:sldMk cId="2734590767" sldId="1303"/>
            <ac:spMk id="3" creationId="{713104F1-10A4-5340-B8CE-D8F2E7531FB1}"/>
          </ac:spMkLst>
        </pc:spChg>
      </pc:sldChg>
      <pc:sldChg chg="del">
        <pc:chgData name="Susan McDonald" userId="4002a532-a9f6-469a-90fd-b448c064478a" providerId="ADAL" clId="{66AC9B7E-CC3D-4077-803B-86BD22288EFF}" dt="2020-03-27T00:08:47.650" v="0" actId="2696"/>
        <pc:sldMkLst>
          <pc:docMk/>
          <pc:sldMk cId="1254231781" sldId="1304"/>
        </pc:sldMkLst>
      </pc:sldChg>
      <pc:sldChg chg="modSp">
        <pc:chgData name="Susan McDonald" userId="4002a532-a9f6-469a-90fd-b448c064478a" providerId="ADAL" clId="{66AC9B7E-CC3D-4077-803B-86BD22288EFF}" dt="2020-03-27T00:10:40.692" v="90" actId="20577"/>
        <pc:sldMkLst>
          <pc:docMk/>
          <pc:sldMk cId="3621775827" sldId="1305"/>
        </pc:sldMkLst>
        <pc:spChg chg="mod">
          <ac:chgData name="Susan McDonald" userId="4002a532-a9f6-469a-90fd-b448c064478a" providerId="ADAL" clId="{66AC9B7E-CC3D-4077-803B-86BD22288EFF}" dt="2020-03-27T00:10:40.692" v="90" actId="20577"/>
          <ac:spMkLst>
            <pc:docMk/>
            <pc:sldMk cId="3621775827" sldId="1305"/>
            <ac:spMk id="11" creationId="{058BF293-C51E-45E0-A71B-04366EF04140}"/>
          </ac:spMkLst>
        </pc:spChg>
      </pc:sldChg>
      <pc:sldChg chg="modSp">
        <pc:chgData name="Susan McDonald" userId="4002a532-a9f6-469a-90fd-b448c064478a" providerId="ADAL" clId="{66AC9B7E-CC3D-4077-803B-86BD22288EFF}" dt="2020-03-27T00:11:01.267" v="124" actId="20577"/>
        <pc:sldMkLst>
          <pc:docMk/>
          <pc:sldMk cId="4096343135" sldId="1307"/>
        </pc:sldMkLst>
        <pc:graphicFrameChg chg="mod">
          <ac:chgData name="Susan McDonald" userId="4002a532-a9f6-469a-90fd-b448c064478a" providerId="ADAL" clId="{66AC9B7E-CC3D-4077-803B-86BD22288EFF}" dt="2020-03-27T00:11:01.267" v="124" actId="20577"/>
          <ac:graphicFrameMkLst>
            <pc:docMk/>
            <pc:sldMk cId="4096343135" sldId="1307"/>
            <ac:graphicFrameMk id="16" creationId="{4F8772FE-A78E-D34A-8663-2018F31F3CCC}"/>
          </ac:graphicFrameMkLst>
        </pc:graphicFrameChg>
      </pc:sldChg>
      <pc:sldChg chg="modSp add">
        <pc:chgData name="Susan McDonald" userId="4002a532-a9f6-469a-90fd-b448c064478a" providerId="ADAL" clId="{66AC9B7E-CC3D-4077-803B-86BD22288EFF}" dt="2020-03-27T00:09:56.507" v="40" actId="20577"/>
        <pc:sldMkLst>
          <pc:docMk/>
          <pc:sldMk cId="616375243" sldId="1308"/>
        </pc:sldMkLst>
        <pc:spChg chg="mod">
          <ac:chgData name="Susan McDonald" userId="4002a532-a9f6-469a-90fd-b448c064478a" providerId="ADAL" clId="{66AC9B7E-CC3D-4077-803B-86BD22288EFF}" dt="2020-03-27T00:09:56.507" v="40" actId="20577"/>
          <ac:spMkLst>
            <pc:docMk/>
            <pc:sldMk cId="616375243" sldId="1308"/>
            <ac:spMk id="3" creationId="{713104F1-10A4-5340-B8CE-D8F2E7531FB1}"/>
          </ac:spMkLst>
        </pc:spChg>
      </pc:sldChg>
      <pc:sldChg chg="del">
        <pc:chgData name="Susan McDonald" userId="4002a532-a9f6-469a-90fd-b448c064478a" providerId="ADAL" clId="{66AC9B7E-CC3D-4077-803B-86BD22288EFF}" dt="2020-03-27T00:09:08.385" v="17" actId="2696"/>
        <pc:sldMkLst>
          <pc:docMk/>
          <pc:sldMk cId="3623183827" sldId="1308"/>
        </pc:sldMkLst>
      </pc:sldChg>
      <pc:sldChg chg="del">
        <pc:chgData name="Susan McDonald" userId="4002a532-a9f6-469a-90fd-b448c064478a" providerId="ADAL" clId="{66AC9B7E-CC3D-4077-803B-86BD22288EFF}" dt="2020-03-27T00:09:07.854" v="16" actId="2696"/>
        <pc:sldMkLst>
          <pc:docMk/>
          <pc:sldMk cId="1680359936" sldId="1309"/>
        </pc:sldMkLst>
      </pc:sldChg>
      <pc:sldChg chg="modSp add ord">
        <pc:chgData name="Susan McDonald" userId="4002a532-a9f6-469a-90fd-b448c064478a" providerId="ADAL" clId="{66AC9B7E-CC3D-4077-803B-86BD22288EFF}" dt="2020-03-27T00:11:45.410" v="164" actId="20577"/>
        <pc:sldMkLst>
          <pc:docMk/>
          <pc:sldMk cId="2715856710" sldId="1309"/>
        </pc:sldMkLst>
        <pc:spChg chg="mod">
          <ac:chgData name="Susan McDonald" userId="4002a532-a9f6-469a-90fd-b448c064478a" providerId="ADAL" clId="{66AC9B7E-CC3D-4077-803B-86BD22288EFF}" dt="2020-03-27T00:11:45.410" v="164" actId="20577"/>
          <ac:spMkLst>
            <pc:docMk/>
            <pc:sldMk cId="2715856710" sldId="1309"/>
            <ac:spMk id="11" creationId="{058BF293-C51E-45E0-A71B-04366EF04140}"/>
          </ac:spMkLst>
        </pc:spChg>
      </pc:sldChg>
      <pc:sldChg chg="del">
        <pc:chgData name="Susan McDonald" userId="4002a532-a9f6-469a-90fd-b448c064478a" providerId="ADAL" clId="{66AC9B7E-CC3D-4077-803B-86BD22288EFF}" dt="2020-03-27T00:09:06.303" v="13" actId="2696"/>
        <pc:sldMkLst>
          <pc:docMk/>
          <pc:sldMk cId="3037028545" sldId="1311"/>
        </pc:sldMkLst>
      </pc:sldChg>
      <pc:sldChg chg="del">
        <pc:chgData name="Susan McDonald" userId="4002a532-a9f6-469a-90fd-b448c064478a" providerId="ADAL" clId="{66AC9B7E-CC3D-4077-803B-86BD22288EFF}" dt="2020-03-27T00:09:08.928" v="18" actId="2696"/>
        <pc:sldMkLst>
          <pc:docMk/>
          <pc:sldMk cId="4229282066" sldId="1312"/>
        </pc:sldMkLst>
      </pc:sldChg>
      <pc:sldChg chg="del">
        <pc:chgData name="Susan McDonald" userId="4002a532-a9f6-469a-90fd-b448c064478a" providerId="ADAL" clId="{66AC9B7E-CC3D-4077-803B-86BD22288EFF}" dt="2020-03-27T00:09:14.659" v="29" actId="2696"/>
        <pc:sldMkLst>
          <pc:docMk/>
          <pc:sldMk cId="3213288295" sldId="1315"/>
        </pc:sldMkLst>
      </pc:sldChg>
      <pc:sldChg chg="del">
        <pc:chgData name="Susan McDonald" userId="4002a532-a9f6-469a-90fd-b448c064478a" providerId="ADAL" clId="{66AC9B7E-CC3D-4077-803B-86BD22288EFF}" dt="2020-03-27T00:09:10.534" v="21" actId="2696"/>
        <pc:sldMkLst>
          <pc:docMk/>
          <pc:sldMk cId="4096052885" sldId="1318"/>
        </pc:sldMkLst>
      </pc:sldChg>
      <pc:sldChg chg="del">
        <pc:chgData name="Susan McDonald" userId="4002a532-a9f6-469a-90fd-b448c064478a" providerId="ADAL" clId="{66AC9B7E-CC3D-4077-803B-86BD22288EFF}" dt="2020-03-27T00:09:09.498" v="19" actId="2696"/>
        <pc:sldMkLst>
          <pc:docMk/>
          <pc:sldMk cId="2329360971" sldId="1319"/>
        </pc:sldMkLst>
      </pc:sldChg>
      <pc:sldChg chg="del">
        <pc:chgData name="Susan McDonald" userId="4002a532-a9f6-469a-90fd-b448c064478a" providerId="ADAL" clId="{66AC9B7E-CC3D-4077-803B-86BD22288EFF}" dt="2020-03-27T00:09:10.018" v="20" actId="2696"/>
        <pc:sldMkLst>
          <pc:docMk/>
          <pc:sldMk cId="3742478140" sldId="1320"/>
        </pc:sldMkLst>
      </pc:sldChg>
    </pc:docChg>
  </pc:docChgLst>
  <pc:docChgLst>
    <pc:chgData name="Victoria Walsh" userId="d4e0a292-c0bc-420f-ae19-ffe7b1b3ffac" providerId="ADAL" clId="{5BA54B1E-D722-45E3-BE22-F0F2C5FE9704}"/>
    <pc:docChg chg="undo redo custSel addSld delSld modSld modMainMaster modSection">
      <pc:chgData name="Victoria Walsh" userId="d4e0a292-c0bc-420f-ae19-ffe7b1b3ffac" providerId="ADAL" clId="{5BA54B1E-D722-45E3-BE22-F0F2C5FE9704}" dt="2020-03-27T16:37:22.352" v="226"/>
      <pc:docMkLst>
        <pc:docMk/>
      </pc:docMkLst>
      <pc:sldChg chg="addSp delSp modSp add del">
        <pc:chgData name="Victoria Walsh" userId="d4e0a292-c0bc-420f-ae19-ffe7b1b3ffac" providerId="ADAL" clId="{5BA54B1E-D722-45E3-BE22-F0F2C5FE9704}" dt="2020-03-27T16:36:34.060" v="199" actId="20577"/>
        <pc:sldMkLst>
          <pc:docMk/>
          <pc:sldMk cId="0" sldId="257"/>
        </pc:sldMkLst>
        <pc:spChg chg="add del mod">
          <ac:chgData name="Victoria Walsh" userId="d4e0a292-c0bc-420f-ae19-ffe7b1b3ffac" providerId="ADAL" clId="{5BA54B1E-D722-45E3-BE22-F0F2C5FE9704}" dt="2020-03-27T15:18:47.532" v="48" actId="478"/>
          <ac:spMkLst>
            <pc:docMk/>
            <pc:sldMk cId="0" sldId="257"/>
            <ac:spMk id="3" creationId="{4D881B55-062B-473A-9F38-BF0ED128B011}"/>
          </ac:spMkLst>
        </pc:spChg>
        <pc:spChg chg="mod">
          <ac:chgData name="Victoria Walsh" userId="d4e0a292-c0bc-420f-ae19-ffe7b1b3ffac" providerId="ADAL" clId="{5BA54B1E-D722-45E3-BE22-F0F2C5FE9704}" dt="2020-03-27T16:36:34.060" v="199" actId="20577"/>
          <ac:spMkLst>
            <pc:docMk/>
            <pc:sldMk cId="0" sldId="257"/>
            <ac:spMk id="5" creationId="{00000000-0000-0000-0000-000000000000}"/>
          </ac:spMkLst>
        </pc:spChg>
        <pc:spChg chg="del">
          <ac:chgData name="Victoria Walsh" userId="d4e0a292-c0bc-420f-ae19-ffe7b1b3ffac" providerId="ADAL" clId="{5BA54B1E-D722-45E3-BE22-F0F2C5FE9704}" dt="2020-03-27T15:21:19.751" v="102" actId="478"/>
          <ac:spMkLst>
            <pc:docMk/>
            <pc:sldMk cId="0" sldId="257"/>
            <ac:spMk id="16" creationId="{00000000-0000-0000-0000-000000000000}"/>
          </ac:spMkLst>
        </pc:spChg>
        <pc:spChg chg="del">
          <ac:chgData name="Victoria Walsh" userId="d4e0a292-c0bc-420f-ae19-ffe7b1b3ffac" providerId="ADAL" clId="{5BA54B1E-D722-45E3-BE22-F0F2C5FE9704}" dt="2020-03-27T15:18:22.306" v="3" actId="478"/>
          <ac:spMkLst>
            <pc:docMk/>
            <pc:sldMk cId="0" sldId="257"/>
            <ac:spMk id="17" creationId="{00000000-0000-0000-0000-000000000000}"/>
          </ac:spMkLst>
        </pc:spChg>
      </pc:sldChg>
      <pc:sldChg chg="addSp delSp modSp">
        <pc:chgData name="Victoria Walsh" userId="d4e0a292-c0bc-420f-ae19-ffe7b1b3ffac" providerId="ADAL" clId="{5BA54B1E-D722-45E3-BE22-F0F2C5FE9704}" dt="2020-03-27T16:36:35.831" v="205" actId="167"/>
        <pc:sldMkLst>
          <pc:docMk/>
          <pc:sldMk cId="423184767" sldId="311"/>
        </pc:sldMkLst>
        <pc:spChg chg="add del">
          <ac:chgData name="Victoria Walsh" userId="d4e0a292-c0bc-420f-ae19-ffe7b1b3ffac" providerId="ADAL" clId="{5BA54B1E-D722-45E3-BE22-F0F2C5FE9704}" dt="2020-03-27T16:36:34.263" v="200" actId="478"/>
          <ac:spMkLst>
            <pc:docMk/>
            <pc:sldMk cId="423184767" sldId="311"/>
            <ac:spMk id="8" creationId="{DE41DCE1-6DBA-4A96-881D-89327DF37FC5}"/>
          </ac:spMkLst>
        </pc:spChg>
        <pc:spChg chg="add del">
          <ac:chgData name="Victoria Walsh" userId="d4e0a292-c0bc-420f-ae19-ffe7b1b3ffac" providerId="ADAL" clId="{5BA54B1E-D722-45E3-BE22-F0F2C5FE9704}" dt="2020-03-27T16:36:34.263" v="200" actId="478"/>
          <ac:spMkLst>
            <pc:docMk/>
            <pc:sldMk cId="423184767" sldId="311"/>
            <ac:spMk id="9" creationId="{7C13DB3D-E19E-4197-8A8D-5D55BBAB8CB9}"/>
          </ac:spMkLst>
        </pc:spChg>
        <pc:spChg chg="add del">
          <ac:chgData name="Victoria Walsh" userId="d4e0a292-c0bc-420f-ae19-ffe7b1b3ffac" providerId="ADAL" clId="{5BA54B1E-D722-45E3-BE22-F0F2C5FE9704}" dt="2020-03-27T16:36:34.263" v="200" actId="478"/>
          <ac:spMkLst>
            <pc:docMk/>
            <pc:sldMk cId="423184767" sldId="311"/>
            <ac:spMk id="10" creationId="{2152AD87-0F5A-492B-84DD-963820094B84}"/>
          </ac:spMkLst>
        </pc:spChg>
        <pc:spChg chg="add del">
          <ac:chgData name="Victoria Walsh" userId="d4e0a292-c0bc-420f-ae19-ffe7b1b3ffac" providerId="ADAL" clId="{5BA54B1E-D722-45E3-BE22-F0F2C5FE9704}" dt="2020-03-27T16:36:34.263" v="200" actId="478"/>
          <ac:spMkLst>
            <pc:docMk/>
            <pc:sldMk cId="423184767" sldId="311"/>
            <ac:spMk id="11" creationId="{058BF293-C51E-45E0-A71B-04366EF04140}"/>
          </ac:spMkLst>
        </pc:spChg>
        <pc:spChg chg="add del">
          <ac:chgData name="Victoria Walsh" userId="d4e0a292-c0bc-420f-ae19-ffe7b1b3ffac" providerId="ADAL" clId="{5BA54B1E-D722-45E3-BE22-F0F2C5FE9704}" dt="2020-03-27T16:36:35.035" v="203"/>
          <ac:spMkLst>
            <pc:docMk/>
            <pc:sldMk cId="423184767" sldId="311"/>
            <ac:spMk id="13" creationId="{2DC618AF-E64E-42B8-96F8-E079D18A9FCE}"/>
          </ac:spMkLst>
        </pc:spChg>
        <pc:spChg chg="add del">
          <ac:chgData name="Victoria Walsh" userId="d4e0a292-c0bc-420f-ae19-ffe7b1b3ffac" providerId="ADAL" clId="{5BA54B1E-D722-45E3-BE22-F0F2C5FE9704}" dt="2020-03-27T16:36:35.035" v="203"/>
          <ac:spMkLst>
            <pc:docMk/>
            <pc:sldMk cId="423184767" sldId="311"/>
            <ac:spMk id="14" creationId="{79CDF6A5-50E7-4305-B0CA-49BEDA46E854}"/>
          </ac:spMkLst>
        </pc:spChg>
        <pc:spChg chg="add del">
          <ac:chgData name="Victoria Walsh" userId="d4e0a292-c0bc-420f-ae19-ffe7b1b3ffac" providerId="ADAL" clId="{5BA54B1E-D722-45E3-BE22-F0F2C5FE9704}" dt="2020-03-27T16:36:35.035" v="203"/>
          <ac:spMkLst>
            <pc:docMk/>
            <pc:sldMk cId="423184767" sldId="311"/>
            <ac:spMk id="15" creationId="{A8C6B052-1E4F-4189-AF07-AF6AEBCBAE0B}"/>
          </ac:spMkLst>
        </pc:spChg>
        <pc:spChg chg="add del">
          <ac:chgData name="Victoria Walsh" userId="d4e0a292-c0bc-420f-ae19-ffe7b1b3ffac" providerId="ADAL" clId="{5BA54B1E-D722-45E3-BE22-F0F2C5FE9704}" dt="2020-03-27T16:36:35.035" v="203"/>
          <ac:spMkLst>
            <pc:docMk/>
            <pc:sldMk cId="423184767" sldId="311"/>
            <ac:spMk id="16" creationId="{57AF3138-5499-4485-BAF9-C95093C058A3}"/>
          </ac:spMkLst>
        </pc:spChg>
        <pc:spChg chg="add del">
          <ac:chgData name="Victoria Walsh" userId="d4e0a292-c0bc-420f-ae19-ffe7b1b3ffac" providerId="ADAL" clId="{5BA54B1E-D722-45E3-BE22-F0F2C5FE9704}" dt="2020-03-27T16:36:35.035" v="203"/>
          <ac:spMkLst>
            <pc:docMk/>
            <pc:sldMk cId="423184767" sldId="311"/>
            <ac:spMk id="17" creationId="{FAF12E17-5F3F-4A01-99F6-B145325F701D}"/>
          </ac:spMkLst>
        </pc:spChg>
        <pc:spChg chg="add del">
          <ac:chgData name="Victoria Walsh" userId="d4e0a292-c0bc-420f-ae19-ffe7b1b3ffac" providerId="ADAL" clId="{5BA54B1E-D722-45E3-BE22-F0F2C5FE9704}" dt="2020-03-27T16:36:35.035" v="203"/>
          <ac:spMkLst>
            <pc:docMk/>
            <pc:sldMk cId="423184767" sldId="311"/>
            <ac:spMk id="18" creationId="{F9AF62E6-9C29-46BF-BC01-DB233005B7EE}"/>
          </ac:spMkLst>
        </pc:spChg>
        <pc:spChg chg="add del">
          <ac:chgData name="Victoria Walsh" userId="d4e0a292-c0bc-420f-ae19-ffe7b1b3ffac" providerId="ADAL" clId="{5BA54B1E-D722-45E3-BE22-F0F2C5FE9704}" dt="2020-03-27T16:36:35.035" v="203"/>
          <ac:spMkLst>
            <pc:docMk/>
            <pc:sldMk cId="423184767" sldId="311"/>
            <ac:spMk id="19" creationId="{8CC579DA-304F-4A77-A7C9-A2819B0CDD38}"/>
          </ac:spMkLst>
        </pc:spChg>
        <pc:spChg chg="add del">
          <ac:chgData name="Victoria Walsh" userId="d4e0a292-c0bc-420f-ae19-ffe7b1b3ffac" providerId="ADAL" clId="{5BA54B1E-D722-45E3-BE22-F0F2C5FE9704}" dt="2020-03-27T16:36:35.035" v="203"/>
          <ac:spMkLst>
            <pc:docMk/>
            <pc:sldMk cId="423184767" sldId="311"/>
            <ac:spMk id="20" creationId="{36AB117A-9919-471E-8038-A7738DAA62B5}"/>
          </ac:spMkLst>
        </pc:spChg>
        <pc:spChg chg="add del">
          <ac:chgData name="Victoria Walsh" userId="d4e0a292-c0bc-420f-ae19-ffe7b1b3ffac" providerId="ADAL" clId="{5BA54B1E-D722-45E3-BE22-F0F2C5FE9704}" dt="2020-03-27T16:36:35.035" v="203"/>
          <ac:spMkLst>
            <pc:docMk/>
            <pc:sldMk cId="423184767" sldId="311"/>
            <ac:spMk id="21" creationId="{8AC3BB4D-63B6-4C13-BB1C-D8176E1973C0}"/>
          </ac:spMkLst>
        </pc:spChg>
        <pc:spChg chg="add del">
          <ac:chgData name="Victoria Walsh" userId="d4e0a292-c0bc-420f-ae19-ffe7b1b3ffac" providerId="ADAL" clId="{5BA54B1E-D722-45E3-BE22-F0F2C5FE9704}" dt="2020-03-27T16:36:35.035" v="203"/>
          <ac:spMkLst>
            <pc:docMk/>
            <pc:sldMk cId="423184767" sldId="311"/>
            <ac:spMk id="22" creationId="{7754A0FB-B1A6-4C20-B9A8-5F4D8A98F6E4}"/>
          </ac:spMkLst>
        </pc:spChg>
        <pc:spChg chg="add del">
          <ac:chgData name="Victoria Walsh" userId="d4e0a292-c0bc-420f-ae19-ffe7b1b3ffac" providerId="ADAL" clId="{5BA54B1E-D722-45E3-BE22-F0F2C5FE9704}" dt="2020-03-27T16:36:35.035" v="203"/>
          <ac:spMkLst>
            <pc:docMk/>
            <pc:sldMk cId="423184767" sldId="311"/>
            <ac:spMk id="23" creationId="{E518302E-2FC4-48E8-968E-AA4FCE17C6D9}"/>
          </ac:spMkLst>
        </pc:spChg>
        <pc:spChg chg="add del">
          <ac:chgData name="Victoria Walsh" userId="d4e0a292-c0bc-420f-ae19-ffe7b1b3ffac" providerId="ADAL" clId="{5BA54B1E-D722-45E3-BE22-F0F2C5FE9704}" dt="2020-03-27T16:36:35.035" v="203"/>
          <ac:spMkLst>
            <pc:docMk/>
            <pc:sldMk cId="423184767" sldId="311"/>
            <ac:spMk id="24" creationId="{5453797F-7C86-48BC-9C84-8FCA7DBF6A63}"/>
          </ac:spMkLst>
        </pc:spChg>
        <pc:spChg chg="add del">
          <ac:chgData name="Victoria Walsh" userId="d4e0a292-c0bc-420f-ae19-ffe7b1b3ffac" providerId="ADAL" clId="{5BA54B1E-D722-45E3-BE22-F0F2C5FE9704}" dt="2020-03-27T16:36:35.035" v="203"/>
          <ac:spMkLst>
            <pc:docMk/>
            <pc:sldMk cId="423184767" sldId="311"/>
            <ac:spMk id="25" creationId="{70B89AAA-D1A6-40B3-AE79-471B732F9EAE}"/>
          </ac:spMkLst>
        </pc:spChg>
        <pc:spChg chg="add del">
          <ac:chgData name="Victoria Walsh" userId="d4e0a292-c0bc-420f-ae19-ffe7b1b3ffac" providerId="ADAL" clId="{5BA54B1E-D722-45E3-BE22-F0F2C5FE9704}" dt="2020-03-27T16:36:35.035" v="203"/>
          <ac:spMkLst>
            <pc:docMk/>
            <pc:sldMk cId="423184767" sldId="311"/>
            <ac:spMk id="26" creationId="{EE412987-D633-4B60-8C86-3B41BAB15C5D}"/>
          </ac:spMkLst>
        </pc:spChg>
        <pc:spChg chg="add del">
          <ac:chgData name="Victoria Walsh" userId="d4e0a292-c0bc-420f-ae19-ffe7b1b3ffac" providerId="ADAL" clId="{5BA54B1E-D722-45E3-BE22-F0F2C5FE9704}" dt="2020-03-27T16:36:35.035" v="203"/>
          <ac:spMkLst>
            <pc:docMk/>
            <pc:sldMk cId="423184767" sldId="311"/>
            <ac:spMk id="27" creationId="{3B5CA938-A10E-4BEE-BEC6-66F93954D45A}"/>
          </ac:spMkLst>
        </pc:spChg>
        <pc:spChg chg="add del">
          <ac:chgData name="Victoria Walsh" userId="d4e0a292-c0bc-420f-ae19-ffe7b1b3ffac" providerId="ADAL" clId="{5BA54B1E-D722-45E3-BE22-F0F2C5FE9704}" dt="2020-03-27T16:36:35.035" v="203"/>
          <ac:spMkLst>
            <pc:docMk/>
            <pc:sldMk cId="423184767" sldId="311"/>
            <ac:spMk id="28" creationId="{EF2A191D-B2F6-4830-9F31-D729D2C037EB}"/>
          </ac:spMkLst>
        </pc:spChg>
        <pc:spChg chg="add del">
          <ac:chgData name="Victoria Walsh" userId="d4e0a292-c0bc-420f-ae19-ffe7b1b3ffac" providerId="ADAL" clId="{5BA54B1E-D722-45E3-BE22-F0F2C5FE9704}" dt="2020-03-27T16:36:35.035" v="203"/>
          <ac:spMkLst>
            <pc:docMk/>
            <pc:sldMk cId="423184767" sldId="311"/>
            <ac:spMk id="29" creationId="{E39D7826-49DC-4142-B670-4FBBC4BA511C}"/>
          </ac:spMkLst>
        </pc:spChg>
        <pc:spChg chg="add del">
          <ac:chgData name="Victoria Walsh" userId="d4e0a292-c0bc-420f-ae19-ffe7b1b3ffac" providerId="ADAL" clId="{5BA54B1E-D722-45E3-BE22-F0F2C5FE9704}" dt="2020-03-27T16:36:35.035" v="203"/>
          <ac:spMkLst>
            <pc:docMk/>
            <pc:sldMk cId="423184767" sldId="311"/>
            <ac:spMk id="30" creationId="{DF09EFDD-80BD-4DB0-9510-D3BABE2306E0}"/>
          </ac:spMkLst>
        </pc:spChg>
        <pc:spChg chg="add del">
          <ac:chgData name="Victoria Walsh" userId="d4e0a292-c0bc-420f-ae19-ffe7b1b3ffac" providerId="ADAL" clId="{5BA54B1E-D722-45E3-BE22-F0F2C5FE9704}" dt="2020-03-27T16:36:35.035" v="203"/>
          <ac:spMkLst>
            <pc:docMk/>
            <pc:sldMk cId="423184767" sldId="311"/>
            <ac:spMk id="31" creationId="{88A5E2A2-D924-4D14-97DC-47D889F53A01}"/>
          </ac:spMkLst>
        </pc:spChg>
        <pc:spChg chg="add del ord">
          <ac:chgData name="Victoria Walsh" userId="d4e0a292-c0bc-420f-ae19-ffe7b1b3ffac" providerId="ADAL" clId="{5BA54B1E-D722-45E3-BE22-F0F2C5FE9704}" dt="2020-03-27T16:36:35.831" v="205" actId="167"/>
          <ac:spMkLst>
            <pc:docMk/>
            <pc:sldMk cId="423184767" sldId="311"/>
            <ac:spMk id="32" creationId="{480EAD21-9143-49B5-BB26-4B8BBC9BF65E}"/>
          </ac:spMkLst>
        </pc:spChg>
        <pc:spChg chg="add del">
          <ac:chgData name="Victoria Walsh" userId="d4e0a292-c0bc-420f-ae19-ffe7b1b3ffac" providerId="ADAL" clId="{5BA54B1E-D722-45E3-BE22-F0F2C5FE9704}" dt="2020-03-27T16:36:34.587" v="202" actId="478"/>
          <ac:spMkLst>
            <pc:docMk/>
            <pc:sldMk cId="423184767" sldId="311"/>
            <ac:spMk id="34" creationId="{6E6B3C7B-9B4D-4BC5-BB1A-E60AED2AEB7E}"/>
          </ac:spMkLst>
        </pc:spChg>
        <pc:graphicFrameChg chg="add del">
          <ac:chgData name="Victoria Walsh" userId="d4e0a292-c0bc-420f-ae19-ffe7b1b3ffac" providerId="ADAL" clId="{5BA54B1E-D722-45E3-BE22-F0F2C5FE9704}" dt="2020-03-27T16:36:34.423" v="201" actId="478"/>
          <ac:graphicFrameMkLst>
            <pc:docMk/>
            <pc:sldMk cId="423184767" sldId="311"/>
            <ac:graphicFrameMk id="12" creationId="{4DB52BEA-1AAB-4E0A-BAF7-73BD72993833}"/>
          </ac:graphicFrameMkLst>
        </pc:graphicFrameChg>
      </pc:sldChg>
      <pc:sldChg chg="addSp delSp">
        <pc:chgData name="Victoria Walsh" userId="d4e0a292-c0bc-420f-ae19-ffe7b1b3ffac" providerId="ADAL" clId="{5BA54B1E-D722-45E3-BE22-F0F2C5FE9704}" dt="2020-03-27T15:18:05.412" v="1" actId="478"/>
        <pc:sldMkLst>
          <pc:docMk/>
          <pc:sldMk cId="2734590767" sldId="1303"/>
        </pc:sldMkLst>
        <pc:spChg chg="add del">
          <ac:chgData name="Victoria Walsh" userId="d4e0a292-c0bc-420f-ae19-ffe7b1b3ffac" providerId="ADAL" clId="{5BA54B1E-D722-45E3-BE22-F0F2C5FE9704}" dt="2020-03-27T15:18:05.412" v="1" actId="478"/>
          <ac:spMkLst>
            <pc:docMk/>
            <pc:sldMk cId="2734590767" sldId="1303"/>
            <ac:spMk id="5" creationId="{BEA5341D-95A0-4818-91DF-D841D6D06108}"/>
          </ac:spMkLst>
        </pc:spChg>
      </pc:sldChg>
      <pc:sldChg chg="addSp delSp modSp">
        <pc:chgData name="Victoria Walsh" userId="d4e0a292-c0bc-420f-ae19-ffe7b1b3ffac" providerId="ADAL" clId="{5BA54B1E-D722-45E3-BE22-F0F2C5FE9704}" dt="2020-03-27T16:37:22.352" v="226"/>
        <pc:sldMkLst>
          <pc:docMk/>
          <pc:sldMk cId="4096343135" sldId="1307"/>
        </pc:sldMkLst>
        <pc:spChg chg="add">
          <ac:chgData name="Victoria Walsh" userId="d4e0a292-c0bc-420f-ae19-ffe7b1b3ffac" providerId="ADAL" clId="{5BA54B1E-D722-45E3-BE22-F0F2C5FE9704}" dt="2020-03-27T16:37:01.282" v="208"/>
          <ac:spMkLst>
            <pc:docMk/>
            <pc:sldMk cId="4096343135" sldId="1307"/>
            <ac:spMk id="9" creationId="{C7479756-35E7-4973-BCB2-5C67DFA8D985}"/>
          </ac:spMkLst>
        </pc:spChg>
        <pc:spChg chg="add">
          <ac:chgData name="Victoria Walsh" userId="d4e0a292-c0bc-420f-ae19-ffe7b1b3ffac" providerId="ADAL" clId="{5BA54B1E-D722-45E3-BE22-F0F2C5FE9704}" dt="2020-03-27T16:37:01.282" v="208"/>
          <ac:spMkLst>
            <pc:docMk/>
            <pc:sldMk cId="4096343135" sldId="1307"/>
            <ac:spMk id="10" creationId="{D8C6910A-6771-45F7-9E85-53FA977C69F9}"/>
          </ac:spMkLst>
        </pc:spChg>
        <pc:spChg chg="del">
          <ac:chgData name="Victoria Walsh" userId="d4e0a292-c0bc-420f-ae19-ffe7b1b3ffac" providerId="ADAL" clId="{5BA54B1E-D722-45E3-BE22-F0F2C5FE9704}" dt="2020-03-27T16:36:47.431" v="206" actId="478"/>
          <ac:spMkLst>
            <pc:docMk/>
            <pc:sldMk cId="4096343135" sldId="1307"/>
            <ac:spMk id="11" creationId="{058BF293-C51E-45E0-A71B-04366EF04140}"/>
          </ac:spMkLst>
        </pc:spChg>
        <pc:spChg chg="add">
          <ac:chgData name="Victoria Walsh" userId="d4e0a292-c0bc-420f-ae19-ffe7b1b3ffac" providerId="ADAL" clId="{5BA54B1E-D722-45E3-BE22-F0F2C5FE9704}" dt="2020-03-27T16:37:01.282" v="208"/>
          <ac:spMkLst>
            <pc:docMk/>
            <pc:sldMk cId="4096343135" sldId="1307"/>
            <ac:spMk id="12" creationId="{71A7E7B2-A745-4483-AA87-1C78F0AB5853}"/>
          </ac:spMkLst>
        </pc:spChg>
        <pc:spChg chg="del">
          <ac:chgData name="Victoria Walsh" userId="d4e0a292-c0bc-420f-ae19-ffe7b1b3ffac" providerId="ADAL" clId="{5BA54B1E-D722-45E3-BE22-F0F2C5FE9704}" dt="2020-03-27T16:36:49.167" v="207" actId="478"/>
          <ac:spMkLst>
            <pc:docMk/>
            <pc:sldMk cId="4096343135" sldId="1307"/>
            <ac:spMk id="13" creationId="{78A6A214-AA0C-CA41-8777-3ADEEB65859C}"/>
          </ac:spMkLst>
        </pc:spChg>
        <pc:spChg chg="del">
          <ac:chgData name="Victoria Walsh" userId="d4e0a292-c0bc-420f-ae19-ffe7b1b3ffac" providerId="ADAL" clId="{5BA54B1E-D722-45E3-BE22-F0F2C5FE9704}" dt="2020-03-27T16:36:47.431" v="206" actId="478"/>
          <ac:spMkLst>
            <pc:docMk/>
            <pc:sldMk cId="4096343135" sldId="1307"/>
            <ac:spMk id="14" creationId="{8D5313EB-B522-C847-9168-06540FAAE4A6}"/>
          </ac:spMkLst>
        </pc:spChg>
        <pc:spChg chg="del">
          <ac:chgData name="Victoria Walsh" userId="d4e0a292-c0bc-420f-ae19-ffe7b1b3ffac" providerId="ADAL" clId="{5BA54B1E-D722-45E3-BE22-F0F2C5FE9704}" dt="2020-03-27T16:36:47.431" v="206" actId="478"/>
          <ac:spMkLst>
            <pc:docMk/>
            <pc:sldMk cId="4096343135" sldId="1307"/>
            <ac:spMk id="15" creationId="{06EC2D36-A23A-034B-B2D7-059D11883782}"/>
          </ac:spMkLst>
        </pc:spChg>
        <pc:spChg chg="add mod">
          <ac:chgData name="Victoria Walsh" userId="d4e0a292-c0bc-420f-ae19-ffe7b1b3ffac" providerId="ADAL" clId="{5BA54B1E-D722-45E3-BE22-F0F2C5FE9704}" dt="2020-03-27T16:37:12.046" v="225" actId="20577"/>
          <ac:spMkLst>
            <pc:docMk/>
            <pc:sldMk cId="4096343135" sldId="1307"/>
            <ac:spMk id="17" creationId="{B7344DDE-2F86-47FA-B3A0-A939BE014397}"/>
          </ac:spMkLst>
        </pc:spChg>
        <pc:spChg chg="add">
          <ac:chgData name="Victoria Walsh" userId="d4e0a292-c0bc-420f-ae19-ffe7b1b3ffac" providerId="ADAL" clId="{5BA54B1E-D722-45E3-BE22-F0F2C5FE9704}" dt="2020-03-27T16:37:01.282" v="208"/>
          <ac:spMkLst>
            <pc:docMk/>
            <pc:sldMk cId="4096343135" sldId="1307"/>
            <ac:spMk id="18" creationId="{8040A3AA-31BD-48D8-AC0C-D5DEAEFD21D0}"/>
          </ac:spMkLst>
        </pc:spChg>
        <pc:spChg chg="add">
          <ac:chgData name="Victoria Walsh" userId="d4e0a292-c0bc-420f-ae19-ffe7b1b3ffac" providerId="ADAL" clId="{5BA54B1E-D722-45E3-BE22-F0F2C5FE9704}" dt="2020-03-27T16:37:01.282" v="208"/>
          <ac:spMkLst>
            <pc:docMk/>
            <pc:sldMk cId="4096343135" sldId="1307"/>
            <ac:spMk id="19" creationId="{EEA1160D-3B2D-4FE9-90A8-47AA71806FF4}"/>
          </ac:spMkLst>
        </pc:spChg>
        <pc:spChg chg="add">
          <ac:chgData name="Victoria Walsh" userId="d4e0a292-c0bc-420f-ae19-ffe7b1b3ffac" providerId="ADAL" clId="{5BA54B1E-D722-45E3-BE22-F0F2C5FE9704}" dt="2020-03-27T16:37:01.282" v="208"/>
          <ac:spMkLst>
            <pc:docMk/>
            <pc:sldMk cId="4096343135" sldId="1307"/>
            <ac:spMk id="20" creationId="{9E3ED28E-AF20-4E63-A20F-66EB368FCF06}"/>
          </ac:spMkLst>
        </pc:spChg>
        <pc:spChg chg="add">
          <ac:chgData name="Victoria Walsh" userId="d4e0a292-c0bc-420f-ae19-ffe7b1b3ffac" providerId="ADAL" clId="{5BA54B1E-D722-45E3-BE22-F0F2C5FE9704}" dt="2020-03-27T16:37:01.282" v="208"/>
          <ac:spMkLst>
            <pc:docMk/>
            <pc:sldMk cId="4096343135" sldId="1307"/>
            <ac:spMk id="21" creationId="{ACBF049B-375C-40EF-9662-94832215F736}"/>
          </ac:spMkLst>
        </pc:spChg>
        <pc:spChg chg="add">
          <ac:chgData name="Victoria Walsh" userId="d4e0a292-c0bc-420f-ae19-ffe7b1b3ffac" providerId="ADAL" clId="{5BA54B1E-D722-45E3-BE22-F0F2C5FE9704}" dt="2020-03-27T16:37:01.282" v="208"/>
          <ac:spMkLst>
            <pc:docMk/>
            <pc:sldMk cId="4096343135" sldId="1307"/>
            <ac:spMk id="22" creationId="{1141C9C1-822F-4FBD-BFE2-8F4469B3BBCA}"/>
          </ac:spMkLst>
        </pc:spChg>
        <pc:spChg chg="add">
          <ac:chgData name="Victoria Walsh" userId="d4e0a292-c0bc-420f-ae19-ffe7b1b3ffac" providerId="ADAL" clId="{5BA54B1E-D722-45E3-BE22-F0F2C5FE9704}" dt="2020-03-27T16:37:01.282" v="208"/>
          <ac:spMkLst>
            <pc:docMk/>
            <pc:sldMk cId="4096343135" sldId="1307"/>
            <ac:spMk id="23" creationId="{B195BFD5-1252-4274-A3C1-0EACD7BFCED6}"/>
          </ac:spMkLst>
        </pc:spChg>
        <pc:spChg chg="add">
          <ac:chgData name="Victoria Walsh" userId="d4e0a292-c0bc-420f-ae19-ffe7b1b3ffac" providerId="ADAL" clId="{5BA54B1E-D722-45E3-BE22-F0F2C5FE9704}" dt="2020-03-27T16:37:01.282" v="208"/>
          <ac:spMkLst>
            <pc:docMk/>
            <pc:sldMk cId="4096343135" sldId="1307"/>
            <ac:spMk id="24" creationId="{A07A77EA-84BE-4253-BC93-01D4AFE48179}"/>
          </ac:spMkLst>
        </pc:spChg>
        <pc:spChg chg="add">
          <ac:chgData name="Victoria Walsh" userId="d4e0a292-c0bc-420f-ae19-ffe7b1b3ffac" providerId="ADAL" clId="{5BA54B1E-D722-45E3-BE22-F0F2C5FE9704}" dt="2020-03-27T16:37:01.282" v="208"/>
          <ac:spMkLst>
            <pc:docMk/>
            <pc:sldMk cId="4096343135" sldId="1307"/>
            <ac:spMk id="25" creationId="{CAF61630-DDEA-4893-8E99-32D5D721C0EC}"/>
          </ac:spMkLst>
        </pc:spChg>
        <pc:spChg chg="add">
          <ac:chgData name="Victoria Walsh" userId="d4e0a292-c0bc-420f-ae19-ffe7b1b3ffac" providerId="ADAL" clId="{5BA54B1E-D722-45E3-BE22-F0F2C5FE9704}" dt="2020-03-27T16:37:01.282" v="208"/>
          <ac:spMkLst>
            <pc:docMk/>
            <pc:sldMk cId="4096343135" sldId="1307"/>
            <ac:spMk id="26" creationId="{E6232685-4EA1-4C9D-8E47-B3C856B6CC99}"/>
          </ac:spMkLst>
        </pc:spChg>
        <pc:spChg chg="add">
          <ac:chgData name="Victoria Walsh" userId="d4e0a292-c0bc-420f-ae19-ffe7b1b3ffac" providerId="ADAL" clId="{5BA54B1E-D722-45E3-BE22-F0F2C5FE9704}" dt="2020-03-27T16:37:01.282" v="208"/>
          <ac:spMkLst>
            <pc:docMk/>
            <pc:sldMk cId="4096343135" sldId="1307"/>
            <ac:spMk id="27" creationId="{882CBF85-3AE6-45CB-BF06-277C95155A0B}"/>
          </ac:spMkLst>
        </pc:spChg>
        <pc:spChg chg="add">
          <ac:chgData name="Victoria Walsh" userId="d4e0a292-c0bc-420f-ae19-ffe7b1b3ffac" providerId="ADAL" clId="{5BA54B1E-D722-45E3-BE22-F0F2C5FE9704}" dt="2020-03-27T16:37:01.282" v="208"/>
          <ac:spMkLst>
            <pc:docMk/>
            <pc:sldMk cId="4096343135" sldId="1307"/>
            <ac:spMk id="28" creationId="{2596FE21-983E-49C0-B700-659B309FA19E}"/>
          </ac:spMkLst>
        </pc:spChg>
        <pc:spChg chg="add">
          <ac:chgData name="Victoria Walsh" userId="d4e0a292-c0bc-420f-ae19-ffe7b1b3ffac" providerId="ADAL" clId="{5BA54B1E-D722-45E3-BE22-F0F2C5FE9704}" dt="2020-03-27T16:37:01.282" v="208"/>
          <ac:spMkLst>
            <pc:docMk/>
            <pc:sldMk cId="4096343135" sldId="1307"/>
            <ac:spMk id="29" creationId="{F201438B-078E-4829-BCFA-A352E302257E}"/>
          </ac:spMkLst>
        </pc:spChg>
        <pc:spChg chg="add">
          <ac:chgData name="Victoria Walsh" userId="d4e0a292-c0bc-420f-ae19-ffe7b1b3ffac" providerId="ADAL" clId="{5BA54B1E-D722-45E3-BE22-F0F2C5FE9704}" dt="2020-03-27T16:37:01.282" v="208"/>
          <ac:spMkLst>
            <pc:docMk/>
            <pc:sldMk cId="4096343135" sldId="1307"/>
            <ac:spMk id="30" creationId="{860F0B27-E453-428A-8199-F93B74C16412}"/>
          </ac:spMkLst>
        </pc:spChg>
        <pc:spChg chg="add">
          <ac:chgData name="Victoria Walsh" userId="d4e0a292-c0bc-420f-ae19-ffe7b1b3ffac" providerId="ADAL" clId="{5BA54B1E-D722-45E3-BE22-F0F2C5FE9704}" dt="2020-03-27T16:37:22.352" v="226"/>
          <ac:spMkLst>
            <pc:docMk/>
            <pc:sldMk cId="4096343135" sldId="1307"/>
            <ac:spMk id="31" creationId="{3CA4F6D3-D92C-453A-8E63-BA3641F29FD6}"/>
          </ac:spMkLst>
        </pc:spChg>
        <pc:graphicFrameChg chg="del">
          <ac:chgData name="Victoria Walsh" userId="d4e0a292-c0bc-420f-ae19-ffe7b1b3ffac" providerId="ADAL" clId="{5BA54B1E-D722-45E3-BE22-F0F2C5FE9704}" dt="2020-03-27T16:36:47.431" v="206" actId="478"/>
          <ac:graphicFrameMkLst>
            <pc:docMk/>
            <pc:sldMk cId="4096343135" sldId="1307"/>
            <ac:graphicFrameMk id="16" creationId="{4F8772FE-A78E-D34A-8663-2018F31F3CCC}"/>
          </ac:graphicFrameMkLst>
        </pc:graphicFrameChg>
      </pc:sldChg>
      <pc:sldMasterChg chg="delSldLayout modSldLayout">
        <pc:chgData name="Victoria Walsh" userId="d4e0a292-c0bc-420f-ae19-ffe7b1b3ffac" providerId="ADAL" clId="{5BA54B1E-D722-45E3-BE22-F0F2C5FE9704}" dt="2020-03-27T15:21:10.846" v="101" actId="478"/>
        <pc:sldMasterMkLst>
          <pc:docMk/>
          <pc:sldMasterMk cId="2223335952" sldId="2147483660"/>
        </pc:sldMasterMkLst>
        <pc:sldLayoutChg chg="delSp">
          <pc:chgData name="Victoria Walsh" userId="d4e0a292-c0bc-420f-ae19-ffe7b1b3ffac" providerId="ADAL" clId="{5BA54B1E-D722-45E3-BE22-F0F2C5FE9704}" dt="2020-03-27T15:19:36.423" v="58" actId="478"/>
          <pc:sldLayoutMkLst>
            <pc:docMk/>
            <pc:sldMasterMk cId="2223335952" sldId="2147483660"/>
            <pc:sldLayoutMk cId="2731392480" sldId="2147483661"/>
          </pc:sldLayoutMkLst>
          <pc:spChg chg="del">
            <ac:chgData name="Victoria Walsh" userId="d4e0a292-c0bc-420f-ae19-ffe7b1b3ffac" providerId="ADAL" clId="{5BA54B1E-D722-45E3-BE22-F0F2C5FE9704}" dt="2020-03-27T15:19:25.269" v="50" actId="478"/>
            <ac:spMkLst>
              <pc:docMk/>
              <pc:sldMasterMk cId="2223335952" sldId="2147483660"/>
              <pc:sldLayoutMk cId="2731392480" sldId="2147483661"/>
              <ac:spMk id="2" creationId="{00000000-0000-0000-0000-000000000000}"/>
            </ac:spMkLst>
          </pc:spChg>
          <pc:spChg chg="del">
            <ac:chgData name="Victoria Walsh" userId="d4e0a292-c0bc-420f-ae19-ffe7b1b3ffac" providerId="ADAL" clId="{5BA54B1E-D722-45E3-BE22-F0F2C5FE9704}" dt="2020-03-27T15:19:29.005" v="53" actId="478"/>
            <ac:spMkLst>
              <pc:docMk/>
              <pc:sldMasterMk cId="2223335952" sldId="2147483660"/>
              <pc:sldLayoutMk cId="2731392480" sldId="2147483661"/>
              <ac:spMk id="10" creationId="{00000000-0000-0000-0000-000000000000}"/>
            </ac:spMkLst>
          </pc:spChg>
          <pc:spChg chg="del">
            <ac:chgData name="Victoria Walsh" userId="d4e0a292-c0bc-420f-ae19-ffe7b1b3ffac" providerId="ADAL" clId="{5BA54B1E-D722-45E3-BE22-F0F2C5FE9704}" dt="2020-03-27T15:19:31.745" v="55" actId="478"/>
            <ac:spMkLst>
              <pc:docMk/>
              <pc:sldMasterMk cId="2223335952" sldId="2147483660"/>
              <pc:sldLayoutMk cId="2731392480" sldId="2147483661"/>
              <ac:spMk id="11" creationId="{00000000-0000-0000-0000-000000000000}"/>
            </ac:spMkLst>
          </pc:spChg>
          <pc:spChg chg="del">
            <ac:chgData name="Victoria Walsh" userId="d4e0a292-c0bc-420f-ae19-ffe7b1b3ffac" providerId="ADAL" clId="{5BA54B1E-D722-45E3-BE22-F0F2C5FE9704}" dt="2020-03-27T15:19:27.940" v="52" actId="478"/>
            <ac:spMkLst>
              <pc:docMk/>
              <pc:sldMasterMk cId="2223335952" sldId="2147483660"/>
              <pc:sldLayoutMk cId="2731392480" sldId="2147483661"/>
              <ac:spMk id="12" creationId="{00000000-0000-0000-0000-000000000000}"/>
            </ac:spMkLst>
          </pc:spChg>
          <pc:spChg chg="del">
            <ac:chgData name="Victoria Walsh" userId="d4e0a292-c0bc-420f-ae19-ffe7b1b3ffac" providerId="ADAL" clId="{5BA54B1E-D722-45E3-BE22-F0F2C5FE9704}" dt="2020-03-27T15:19:32.919" v="56" actId="478"/>
            <ac:spMkLst>
              <pc:docMk/>
              <pc:sldMasterMk cId="2223335952" sldId="2147483660"/>
              <pc:sldLayoutMk cId="2731392480" sldId="2147483661"/>
              <ac:spMk id="13" creationId="{00000000-0000-0000-0000-000000000000}"/>
            </ac:spMkLst>
          </pc:spChg>
          <pc:spChg chg="del">
            <ac:chgData name="Victoria Walsh" userId="d4e0a292-c0bc-420f-ae19-ffe7b1b3ffac" providerId="ADAL" clId="{5BA54B1E-D722-45E3-BE22-F0F2C5FE9704}" dt="2020-03-27T15:19:34.099" v="57" actId="478"/>
            <ac:spMkLst>
              <pc:docMk/>
              <pc:sldMasterMk cId="2223335952" sldId="2147483660"/>
              <pc:sldLayoutMk cId="2731392480" sldId="2147483661"/>
              <ac:spMk id="14" creationId="{00000000-0000-0000-0000-000000000000}"/>
            </ac:spMkLst>
          </pc:spChg>
          <pc:spChg chg="del">
            <ac:chgData name="Victoria Walsh" userId="d4e0a292-c0bc-420f-ae19-ffe7b1b3ffac" providerId="ADAL" clId="{5BA54B1E-D722-45E3-BE22-F0F2C5FE9704}" dt="2020-03-27T15:19:30.552" v="54" actId="478"/>
            <ac:spMkLst>
              <pc:docMk/>
              <pc:sldMasterMk cId="2223335952" sldId="2147483660"/>
              <pc:sldLayoutMk cId="2731392480" sldId="2147483661"/>
              <ac:spMk id="15" creationId="{00000000-0000-0000-0000-000000000000}"/>
            </ac:spMkLst>
          </pc:spChg>
          <pc:spChg chg="del">
            <ac:chgData name="Victoria Walsh" userId="d4e0a292-c0bc-420f-ae19-ffe7b1b3ffac" providerId="ADAL" clId="{5BA54B1E-D722-45E3-BE22-F0F2C5FE9704}" dt="2020-03-27T15:19:36.423" v="58" actId="478"/>
            <ac:spMkLst>
              <pc:docMk/>
              <pc:sldMasterMk cId="2223335952" sldId="2147483660"/>
              <pc:sldLayoutMk cId="2731392480" sldId="2147483661"/>
              <ac:spMk id="19" creationId="{00000000-0000-0000-0000-000000000000}"/>
            </ac:spMkLst>
          </pc:spChg>
          <pc:spChg chg="del">
            <ac:chgData name="Victoria Walsh" userId="d4e0a292-c0bc-420f-ae19-ffe7b1b3ffac" providerId="ADAL" clId="{5BA54B1E-D722-45E3-BE22-F0F2C5FE9704}" dt="2020-03-27T15:19:26.767" v="51" actId="478"/>
            <ac:spMkLst>
              <pc:docMk/>
              <pc:sldMasterMk cId="2223335952" sldId="2147483660"/>
              <pc:sldLayoutMk cId="2731392480" sldId="2147483661"/>
              <ac:spMk id="22" creationId="{00000000-0000-0000-0000-000000000000}"/>
            </ac:spMkLst>
          </pc:spChg>
          <pc:picChg chg="del">
            <ac:chgData name="Victoria Walsh" userId="d4e0a292-c0bc-420f-ae19-ffe7b1b3ffac" providerId="ADAL" clId="{5BA54B1E-D722-45E3-BE22-F0F2C5FE9704}" dt="2020-03-27T15:19:23.093" v="49" actId="478"/>
            <ac:picMkLst>
              <pc:docMk/>
              <pc:sldMasterMk cId="2223335952" sldId="2147483660"/>
              <pc:sldLayoutMk cId="2731392480" sldId="2147483661"/>
              <ac:picMk id="8" creationId="{00000000-0000-0000-0000-000000000000}"/>
            </ac:picMkLst>
          </pc:picChg>
        </pc:sldLayoutChg>
        <pc:sldLayoutChg chg="delSp">
          <pc:chgData name="Victoria Walsh" userId="d4e0a292-c0bc-420f-ae19-ffe7b1b3ffac" providerId="ADAL" clId="{5BA54B1E-D722-45E3-BE22-F0F2C5FE9704}" dt="2020-03-27T15:20:53.127" v="97" actId="478"/>
          <pc:sldLayoutMkLst>
            <pc:docMk/>
            <pc:sldMasterMk cId="2223335952" sldId="2147483660"/>
            <pc:sldLayoutMk cId="1591686093" sldId="2147483662"/>
          </pc:sldLayoutMkLst>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2"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0"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1"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2"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3"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4"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5"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19" creationId="{00000000-0000-0000-0000-000000000000}"/>
            </ac:spMkLst>
          </pc:spChg>
          <pc:spChg chg="del">
            <ac:chgData name="Victoria Walsh" userId="d4e0a292-c0bc-420f-ae19-ffe7b1b3ffac" providerId="ADAL" clId="{5BA54B1E-D722-45E3-BE22-F0F2C5FE9704}" dt="2020-03-27T15:20:53.127" v="97" actId="478"/>
            <ac:spMkLst>
              <pc:docMk/>
              <pc:sldMasterMk cId="2223335952" sldId="2147483660"/>
              <pc:sldLayoutMk cId="1591686093" sldId="2147483662"/>
              <ac:spMk id="22" creationId="{00000000-0000-0000-0000-000000000000}"/>
            </ac:spMkLst>
          </pc:spChg>
          <pc:picChg chg="del">
            <ac:chgData name="Victoria Walsh" userId="d4e0a292-c0bc-420f-ae19-ffe7b1b3ffac" providerId="ADAL" clId="{5BA54B1E-D722-45E3-BE22-F0F2C5FE9704}" dt="2020-03-27T15:20:50.310" v="96" actId="478"/>
            <ac:picMkLst>
              <pc:docMk/>
              <pc:sldMasterMk cId="2223335952" sldId="2147483660"/>
              <pc:sldLayoutMk cId="1591686093" sldId="2147483662"/>
              <ac:picMk id="16" creationId="{02B9F196-CF55-43F8-B704-FC2F4FD17BFE}"/>
            </ac:picMkLst>
          </pc:picChg>
        </pc:sldLayoutChg>
        <pc:sldLayoutChg chg="delSp">
          <pc:chgData name="Victoria Walsh" userId="d4e0a292-c0bc-420f-ae19-ffe7b1b3ffac" providerId="ADAL" clId="{5BA54B1E-D722-45E3-BE22-F0F2C5FE9704}" dt="2020-03-27T15:21:01.686" v="98" actId="478"/>
          <pc:sldLayoutMkLst>
            <pc:docMk/>
            <pc:sldMasterMk cId="2223335952" sldId="2147483660"/>
            <pc:sldLayoutMk cId="3523133445" sldId="2147483663"/>
          </pc:sldLayoutMkLst>
          <pc:spChg chg="del">
            <ac:chgData name="Victoria Walsh" userId="d4e0a292-c0bc-420f-ae19-ffe7b1b3ffac" providerId="ADAL" clId="{5BA54B1E-D722-45E3-BE22-F0F2C5FE9704}" dt="2020-03-27T15:21:01.686" v="98" actId="478"/>
            <ac:spMkLst>
              <pc:docMk/>
              <pc:sldMasterMk cId="2223335952" sldId="2147483660"/>
              <pc:sldLayoutMk cId="3523133445" sldId="2147483663"/>
              <ac:spMk id="9" creationId="{00000000-0000-0000-0000-000000000000}"/>
            </ac:spMkLst>
          </pc:spChg>
        </pc:sldLayoutChg>
        <pc:sldLayoutChg chg="delSp">
          <pc:chgData name="Victoria Walsh" userId="d4e0a292-c0bc-420f-ae19-ffe7b1b3ffac" providerId="ADAL" clId="{5BA54B1E-D722-45E3-BE22-F0F2C5FE9704}" dt="2020-03-27T15:21:05.543" v="99" actId="478"/>
          <pc:sldLayoutMkLst>
            <pc:docMk/>
            <pc:sldMasterMk cId="2223335952" sldId="2147483660"/>
            <pc:sldLayoutMk cId="1352438075" sldId="2147483664"/>
          </pc:sldLayoutMkLst>
          <pc:spChg chg="del">
            <ac:chgData name="Victoria Walsh" userId="d4e0a292-c0bc-420f-ae19-ffe7b1b3ffac" providerId="ADAL" clId="{5BA54B1E-D722-45E3-BE22-F0F2C5FE9704}" dt="2020-03-27T15:21:05.543" v="99" actId="478"/>
            <ac:spMkLst>
              <pc:docMk/>
              <pc:sldMasterMk cId="2223335952" sldId="2147483660"/>
              <pc:sldLayoutMk cId="1352438075" sldId="2147483664"/>
              <ac:spMk id="7" creationId="{00000000-0000-0000-0000-000000000000}"/>
            </ac:spMkLst>
          </pc:spChg>
        </pc:sldLayoutChg>
        <pc:sldLayoutChg chg="delSp modSp">
          <pc:chgData name="Victoria Walsh" userId="d4e0a292-c0bc-420f-ae19-ffe7b1b3ffac" providerId="ADAL" clId="{5BA54B1E-D722-45E3-BE22-F0F2C5FE9704}" dt="2020-03-27T15:21:10.846" v="101" actId="478"/>
          <pc:sldLayoutMkLst>
            <pc:docMk/>
            <pc:sldMasterMk cId="2223335952" sldId="2147483660"/>
            <pc:sldLayoutMk cId="2047510047" sldId="2147483665"/>
          </pc:sldLayoutMkLst>
          <pc:spChg chg="del mod">
            <ac:chgData name="Victoria Walsh" userId="d4e0a292-c0bc-420f-ae19-ffe7b1b3ffac" providerId="ADAL" clId="{5BA54B1E-D722-45E3-BE22-F0F2C5FE9704}" dt="2020-03-27T15:21:10.846" v="101" actId="478"/>
            <ac:spMkLst>
              <pc:docMk/>
              <pc:sldMasterMk cId="2223335952" sldId="2147483660"/>
              <pc:sldLayoutMk cId="2047510047" sldId="2147483665"/>
              <ac:spMk id="11" creationId="{00000000-0000-0000-0000-000000000000}"/>
            </ac:spMkLst>
          </pc:spChg>
        </pc:sldLayoutChg>
        <pc:sldLayoutChg chg="del">
          <pc:chgData name="Victoria Walsh" userId="d4e0a292-c0bc-420f-ae19-ffe7b1b3ffac" providerId="ADAL" clId="{5BA54B1E-D722-45E3-BE22-F0F2C5FE9704}" dt="2020-03-27T15:19:48.698" v="59" actId="2696"/>
          <pc:sldLayoutMkLst>
            <pc:docMk/>
            <pc:sldMasterMk cId="2223335952" sldId="2147483660"/>
            <pc:sldLayoutMk cId="1374923866"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1B17F98-4EB9-5B4F-99BE-B077040B2299}" type="datetimeFigureOut">
              <a:rPr lang="en-US" smtClean="0"/>
              <a:t>3/31/2020</a:t>
            </a:fld>
            <a:endParaRPr lang="en-US"/>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B89AF1F-1E97-D34C-AABA-6083ECF7188A}" type="slidenum">
              <a:rPr lang="en-US" smtClean="0"/>
              <a:t>‹#›</a:t>
            </a:fld>
            <a:endParaRPr lang="en-US"/>
          </a:p>
        </p:txBody>
      </p:sp>
    </p:spTree>
    <p:extLst>
      <p:ext uri="{BB962C8B-B14F-4D97-AF65-F5344CB8AC3E}">
        <p14:creationId xmlns:p14="http://schemas.microsoft.com/office/powerpoint/2010/main" val="428159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2</a:t>
            </a:fld>
            <a:endParaRPr lang="en-US"/>
          </a:p>
        </p:txBody>
      </p:sp>
    </p:spTree>
    <p:extLst>
      <p:ext uri="{BB962C8B-B14F-4D97-AF65-F5344CB8AC3E}">
        <p14:creationId xmlns:p14="http://schemas.microsoft.com/office/powerpoint/2010/main" val="107320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991867B-3C9E-4565-928F-DF4D26F57B73}" type="slidenum">
              <a:rPr lang="en-US" smtClean="0"/>
              <a:pPr/>
              <a:t>5</a:t>
            </a:fld>
            <a:endParaRPr lang="en-US"/>
          </a:p>
        </p:txBody>
      </p:sp>
    </p:spTree>
    <p:extLst>
      <p:ext uri="{BB962C8B-B14F-4D97-AF65-F5344CB8AC3E}">
        <p14:creationId xmlns:p14="http://schemas.microsoft.com/office/powerpoint/2010/main" val="107320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B89AF1F-1E97-D34C-AABA-6083ECF7188A}" type="slidenum">
              <a:rPr lang="en-US" smtClean="0"/>
              <a:t>6</a:t>
            </a:fld>
            <a:endParaRPr lang="en-US"/>
          </a:p>
        </p:txBody>
      </p:sp>
    </p:spTree>
    <p:extLst>
      <p:ext uri="{BB962C8B-B14F-4D97-AF65-F5344CB8AC3E}">
        <p14:creationId xmlns:p14="http://schemas.microsoft.com/office/powerpoint/2010/main" val="196050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3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0" name="Text Placeholder 9"/>
          <p:cNvSpPr>
            <a:spLocks noGrp="1"/>
          </p:cNvSpPr>
          <p:nvPr>
            <p:ph type="body" sz="quarter" idx="13"/>
          </p:nvPr>
        </p:nvSpPr>
        <p:spPr>
          <a:xfrm>
            <a:off x="1272120" y="1323977"/>
            <a:ext cx="10352617" cy="4810125"/>
          </a:xfrm>
        </p:spPr>
        <p:txBody>
          <a:bodyPr>
            <a:normAutofit/>
          </a:bodyPr>
          <a:lstStyle>
            <a:lvl1pPr>
              <a:defRPr lang="en-US" sz="2000" b="0" kern="1200" cap="all" baseline="0" dirty="0" smtClean="0">
                <a:solidFill>
                  <a:schemeClr val="tx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pic>
        <p:nvPicPr>
          <p:cNvPr id="9" name="Picture 8" descr="SF_PPT_SLIDE_LOGO.png">
            <a:extLst>
              <a:ext uri="{FF2B5EF4-FFF2-40B4-BE49-F238E27FC236}">
                <a16:creationId xmlns:a16="http://schemas.microsoft.com/office/drawing/2014/main" id="{4856FF30-C25B-7946-8349-2B0D1D4D5DCF}"/>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284612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Statem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solidFill>
                  <a:schemeClr val="bg2"/>
                </a:solidFill>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bg2"/>
                </a:solidFill>
                <a:effectLst/>
                <a:uLnTx/>
                <a:uFillTx/>
                <a:latin typeface="+mj-lt"/>
                <a:ea typeface="+mn-ea"/>
                <a:cs typeface="+mn-cs"/>
              </a:rPr>
              <a:t>©Social Finance 2017</a:t>
            </a:r>
          </a:p>
        </p:txBody>
      </p:sp>
      <p:sp>
        <p:nvSpPr>
          <p:cNvPr id="11" name="Text Placeholder 10"/>
          <p:cNvSpPr>
            <a:spLocks noGrp="1"/>
          </p:cNvSpPr>
          <p:nvPr>
            <p:ph type="body" sz="quarter" idx="13"/>
          </p:nvPr>
        </p:nvSpPr>
        <p:spPr>
          <a:xfrm>
            <a:off x="1818221" y="2313433"/>
            <a:ext cx="4032588" cy="3812730"/>
          </a:xfrm>
        </p:spPr>
        <p:txBody>
          <a:bodyPr lIns="288000" tIns="288000" rIns="288000" bIns="288000">
            <a:noAutofit/>
          </a:bodyPr>
          <a:lstStyle>
            <a:lvl1pPr>
              <a:defRPr lang="en-GB" sz="2000" b="0" kern="1200" cap="all" baseline="0" dirty="0" smtClean="0">
                <a:solidFill>
                  <a:schemeClr val="tx2"/>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Master text styles</a:t>
            </a:r>
          </a:p>
        </p:txBody>
      </p:sp>
      <p:pic>
        <p:nvPicPr>
          <p:cNvPr id="7" name="Picture 6" descr="SF_PPT_SLIDE_LOGO.png">
            <a:extLst>
              <a:ext uri="{FF2B5EF4-FFF2-40B4-BE49-F238E27FC236}">
                <a16:creationId xmlns:a16="http://schemas.microsoft.com/office/drawing/2014/main" id="{7985EFA0-5281-9E4D-B1C9-1F8E2C8F40CC}"/>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141621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8218" y="2529557"/>
            <a:ext cx="8557684" cy="808005"/>
          </a:xfrm>
        </p:spPr>
        <p:txBody>
          <a:bodyPr lIns="0" tIns="0" rIns="0" bIns="0" anchor="t" anchorCtr="0">
            <a:normAutofit/>
          </a:bodyPr>
          <a:lstStyle>
            <a:lvl1pPr algn="l">
              <a:defRPr sz="2400" cap="all" baseline="0">
                <a:solidFill>
                  <a:schemeClr val="tx1"/>
                </a:solidFill>
                <a:latin typeface="+mj-lt"/>
              </a:defRPr>
            </a:lvl1pPr>
          </a:lstStyle>
          <a:p>
            <a:r>
              <a:rPr lang="en-US"/>
              <a:t>Click to edit Master title style</a:t>
            </a:r>
          </a:p>
        </p:txBody>
      </p:sp>
      <p:pic>
        <p:nvPicPr>
          <p:cNvPr id="8" name="Picture 7" descr="SF_PPT_TITLE_LOGO.png"/>
          <p:cNvPicPr>
            <a:picLocks noChangeAspect="1"/>
          </p:cNvPicPr>
          <p:nvPr userDrawn="1"/>
        </p:nvPicPr>
        <p:blipFill>
          <a:blip r:embed="rId2" cstate="print"/>
          <a:stretch>
            <a:fillRect/>
          </a:stretch>
        </p:blipFill>
        <p:spPr>
          <a:xfrm>
            <a:off x="761223" y="452929"/>
            <a:ext cx="1902464" cy="409575"/>
          </a:xfrm>
          <a:prstGeom prst="rect">
            <a:avLst/>
          </a:prstGeom>
        </p:spPr>
      </p:pic>
      <p:sp>
        <p:nvSpPr>
          <p:cNvPr id="12" name="Text Placeholder 11"/>
          <p:cNvSpPr>
            <a:spLocks noGrp="1"/>
          </p:cNvSpPr>
          <p:nvPr>
            <p:ph type="body" sz="quarter" idx="12" hasCustomPrompt="1"/>
          </p:nvPr>
        </p:nvSpPr>
        <p:spPr>
          <a:xfrm>
            <a:off x="1818220" y="4106865"/>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5" name="Text Placeholder 11"/>
          <p:cNvSpPr>
            <a:spLocks noGrp="1"/>
          </p:cNvSpPr>
          <p:nvPr>
            <p:ph type="body" sz="quarter" idx="13" hasCustomPrompt="1"/>
          </p:nvPr>
        </p:nvSpPr>
        <p:spPr>
          <a:xfrm>
            <a:off x="1818220" y="4327006"/>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9" name="Text Placeholder 18"/>
          <p:cNvSpPr>
            <a:spLocks noGrp="1"/>
          </p:cNvSpPr>
          <p:nvPr>
            <p:ph type="body" sz="quarter" idx="14" hasCustomPrompt="1"/>
          </p:nvPr>
        </p:nvSpPr>
        <p:spPr>
          <a:xfrm>
            <a:off x="1818218" y="6464650"/>
            <a:ext cx="8671983" cy="280987"/>
          </a:xfrm>
        </p:spPr>
        <p:txBody>
          <a:bodyPr>
            <a:normAutofit/>
          </a:bodyPr>
          <a:lstStyle>
            <a:lvl1pPr>
              <a:buNone/>
              <a:defRPr sz="1100" b="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r>
              <a:rPr lang="en-US"/>
              <a:t>Social Finance is </a:t>
            </a:r>
            <a:r>
              <a:rPr lang="en-US" err="1"/>
              <a:t>authorised</a:t>
            </a:r>
            <a:r>
              <a:rPr lang="en-US"/>
              <a:t> and regulated by the Financial Service Authority FSA No: 497568</a:t>
            </a:r>
          </a:p>
        </p:txBody>
      </p:sp>
      <p:sp>
        <p:nvSpPr>
          <p:cNvPr id="22" name="Text Placeholder 20"/>
          <p:cNvSpPr>
            <a:spLocks noGrp="1"/>
          </p:cNvSpPr>
          <p:nvPr>
            <p:ph type="body" sz="quarter" idx="15" hasCustomPrompt="1"/>
          </p:nvPr>
        </p:nvSpPr>
        <p:spPr>
          <a:xfrm>
            <a:off x="1818220" y="3482976"/>
            <a:ext cx="8557680" cy="409575"/>
          </a:xfrm>
        </p:spPr>
        <p:txBody>
          <a:bodyPr>
            <a:noAutofit/>
          </a:bodyPr>
          <a:lstStyle>
            <a:lvl1pPr marL="0" algn="l" defTabSz="914400" rtl="0" eaLnBrk="1" latinLnBrk="0" hangingPunct="1">
              <a:defRPr lang="en-US" sz="2400" b="0" kern="1200" cap="all" baseline="0" dirty="0" smtClean="0">
                <a:solidFill>
                  <a:schemeClr val="tx1"/>
                </a:solidFill>
                <a:latin typeface="+mj-lt"/>
                <a:ea typeface="+mn-ea"/>
                <a:cs typeface="+mn-cs"/>
              </a:defRPr>
            </a:lvl1pPr>
            <a:lvl2pPr marL="0" algn="l" defTabSz="914400" rtl="0" eaLnBrk="1" latinLnBrk="0" hangingPunct="1">
              <a:defRPr lang="en-US" sz="2400" kern="1200" cap="all" baseline="0" dirty="0" smtClean="0">
                <a:solidFill>
                  <a:schemeClr val="tx1"/>
                </a:solidFill>
                <a:latin typeface="+mj-lt"/>
                <a:ea typeface="+mn-ea"/>
                <a:cs typeface="+mn-cs"/>
              </a:defRPr>
            </a:lvl2pPr>
            <a:lvl3pPr marL="0" algn="l" defTabSz="914400" rtl="0" eaLnBrk="1" latinLnBrk="0" hangingPunct="1">
              <a:defRPr lang="en-US" sz="2400" kern="1200" cap="all" baseline="0" dirty="0" smtClean="0">
                <a:solidFill>
                  <a:schemeClr val="tx1"/>
                </a:solidFill>
                <a:latin typeface="+mj-lt"/>
                <a:ea typeface="+mn-ea"/>
                <a:cs typeface="+mn-cs"/>
              </a:defRPr>
            </a:lvl3pPr>
            <a:lvl4pPr marL="0" algn="l" defTabSz="914400" rtl="0" eaLnBrk="1" latinLnBrk="0" hangingPunct="1">
              <a:defRPr lang="en-US" sz="2400" kern="1200" cap="all" baseline="0" dirty="0" smtClean="0">
                <a:solidFill>
                  <a:schemeClr val="tx1"/>
                </a:solidFill>
                <a:latin typeface="+mj-lt"/>
                <a:ea typeface="+mn-ea"/>
                <a:cs typeface="+mn-cs"/>
              </a:defRPr>
            </a:lvl4pPr>
            <a:lvl5pPr marL="0" algn="l" defTabSz="914400" rtl="0" eaLnBrk="1" latinLnBrk="0" hangingPunct="1">
              <a:defRPr lang="en-US" sz="2400" kern="1200" cap="all" baseline="0" dirty="0" smtClean="0">
                <a:solidFill>
                  <a:schemeClr val="tx1"/>
                </a:solidFill>
                <a:latin typeface="+mj-lt"/>
                <a:ea typeface="+mn-ea"/>
                <a:cs typeface="+mn-cs"/>
              </a:defRPr>
            </a:lvl5pPr>
          </a:lstStyle>
          <a:p>
            <a:pPr lvl="0"/>
            <a:r>
              <a:rPr lang="en-US"/>
              <a:t>00 MONTH YEAR</a:t>
            </a:r>
          </a:p>
        </p:txBody>
      </p:sp>
      <p:sp>
        <p:nvSpPr>
          <p:cNvPr id="10" name="Text Placeholder 11"/>
          <p:cNvSpPr>
            <a:spLocks noGrp="1"/>
          </p:cNvSpPr>
          <p:nvPr>
            <p:ph type="body" sz="quarter" idx="16" hasCustomPrompt="1"/>
          </p:nvPr>
        </p:nvSpPr>
        <p:spPr>
          <a:xfrm>
            <a:off x="1818220" y="4537078"/>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1" name="Text Placeholder 11"/>
          <p:cNvSpPr>
            <a:spLocks noGrp="1"/>
          </p:cNvSpPr>
          <p:nvPr>
            <p:ph type="body" sz="quarter" idx="17" hasCustomPrompt="1"/>
          </p:nvPr>
        </p:nvSpPr>
        <p:spPr>
          <a:xfrm>
            <a:off x="1818220" y="4757218"/>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
        <p:nvSpPr>
          <p:cNvPr id="13" name="Text Placeholder 11"/>
          <p:cNvSpPr>
            <a:spLocks noGrp="1"/>
          </p:cNvSpPr>
          <p:nvPr>
            <p:ph type="body" sz="quarter" idx="18" hasCustomPrompt="1"/>
          </p:nvPr>
        </p:nvSpPr>
        <p:spPr>
          <a:xfrm>
            <a:off x="1818220" y="4967291"/>
            <a:ext cx="8557680" cy="258241"/>
          </a:xfrm>
        </p:spPr>
        <p:txBody>
          <a:bodyPr lIns="0" tIns="0" rIns="0" bIns="0">
            <a:noAutofit/>
          </a:bodyPr>
          <a:lstStyle>
            <a:lvl1pPr marL="0" indent="0">
              <a:spcBef>
                <a:spcPts val="0"/>
              </a:spcBef>
              <a:buNone/>
              <a:defRPr sz="1400" b="1">
                <a:latin typeface="+mn-lt"/>
              </a:defRPr>
            </a:lvl1pPr>
          </a:lstStyle>
          <a:p>
            <a:pPr lvl="0"/>
            <a:r>
              <a:rPr lang="en-US"/>
              <a:t>Presenter</a:t>
            </a:r>
          </a:p>
        </p:txBody>
      </p:sp>
      <p:sp>
        <p:nvSpPr>
          <p:cNvPr id="14" name="Text Placeholder 11"/>
          <p:cNvSpPr>
            <a:spLocks noGrp="1"/>
          </p:cNvSpPr>
          <p:nvPr>
            <p:ph type="body" sz="quarter" idx="19" hasCustomPrompt="1"/>
          </p:nvPr>
        </p:nvSpPr>
        <p:spPr>
          <a:xfrm>
            <a:off x="1818220" y="5187432"/>
            <a:ext cx="8557680" cy="257696"/>
          </a:xfrm>
        </p:spPr>
        <p:txBody>
          <a:bodyPr lIns="0" tIns="0" rIns="0" bIns="0">
            <a:noAutofit/>
          </a:bodyPr>
          <a:lstStyle>
            <a:lvl1pPr marL="0" indent="0">
              <a:spcBef>
                <a:spcPts val="0"/>
              </a:spcBef>
              <a:buNone/>
              <a:defRPr sz="1400" b="0">
                <a:latin typeface="+mn-lt"/>
              </a:defRPr>
            </a:lvl1pPr>
          </a:lstStyle>
          <a:p>
            <a:pPr lvl="0"/>
            <a:r>
              <a:rPr lang="en-GB"/>
              <a:t>email</a:t>
            </a:r>
            <a:endParaRPr lang="en-US"/>
          </a:p>
        </p:txBody>
      </p:sp>
    </p:spTree>
    <p:extLst>
      <p:ext uri="{BB962C8B-B14F-4D97-AF65-F5344CB8AC3E}">
        <p14:creationId xmlns:p14="http://schemas.microsoft.com/office/powerpoint/2010/main" val="142682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BLF">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68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93285" y="1323976"/>
            <a:ext cx="10352617" cy="4802188"/>
          </a:xfrm>
        </p:spPr>
        <p:txBody>
          <a:bodyPr>
            <a:normAutofit/>
          </a:bodyPr>
          <a:lstStyle>
            <a:lvl1pPr>
              <a:spcBef>
                <a:spcPts val="1200"/>
              </a:spcBef>
              <a:buNone/>
              <a:defRPr lang="en-US" sz="1400" b="1" kern="1200" dirty="0" smtClean="0">
                <a:solidFill>
                  <a:schemeClr val="tx1"/>
                </a:solidFill>
                <a:latin typeface="+mn-lt"/>
                <a:ea typeface="+mn-ea"/>
                <a:cs typeface="+mn-cs"/>
              </a:defRPr>
            </a:lvl1pPr>
            <a:lvl2pPr marL="230400" indent="-230400">
              <a:spcBef>
                <a:spcPts val="0"/>
              </a:spcBef>
              <a:buFont typeface="Arial" pitchFamily="34" charset="0"/>
              <a:buChar char="•"/>
              <a:defRPr sz="1400"/>
            </a:lvl2pPr>
            <a:lvl3pPr marL="460800" indent="-230400">
              <a:spcBef>
                <a:spcPts val="0"/>
              </a:spcBef>
              <a:buClrTx/>
              <a:buFont typeface="Arial" pitchFamily="34" charset="0"/>
              <a:buChar char="–"/>
              <a:defRPr sz="1400" b="0"/>
            </a:lvl3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pic>
        <p:nvPicPr>
          <p:cNvPr id="10" name="Picture 9" descr="SF_PPT_SLIDE_LOGO.png"/>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352313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10" name="Content Placeholder 9"/>
          <p:cNvSpPr>
            <a:spLocks noGrp="1"/>
          </p:cNvSpPr>
          <p:nvPr>
            <p:ph sz="quarter" idx="14"/>
          </p:nvPr>
        </p:nvSpPr>
        <p:spPr>
          <a:xfrm>
            <a:off x="1293285" y="1336677"/>
            <a:ext cx="10352617" cy="4797425"/>
          </a:xfrm>
        </p:spPr>
        <p:txBody>
          <a:bodyPr/>
          <a:lstStyle>
            <a:lvl2pPr>
              <a:spcBef>
                <a:spcPts val="600"/>
              </a:spcBef>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9" name="Picture 8" descr="SF_PPT_SLIDE_LOGO.png">
            <a:extLst>
              <a:ext uri="{FF2B5EF4-FFF2-40B4-BE49-F238E27FC236}">
                <a16:creationId xmlns:a16="http://schemas.microsoft.com/office/drawing/2014/main" id="{C42C6EF8-26A2-BB4A-BA41-49E292E2E59F}"/>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135243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7" y="1323975"/>
            <a:ext cx="4944000"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1900" y="1323975"/>
            <a:ext cx="4944000" cy="4802188"/>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9" name="Text Placeholder 8"/>
          <p:cNvSpPr>
            <a:spLocks noGrp="1"/>
          </p:cNvSpPr>
          <p:nvPr>
            <p:ph type="body" sz="quarter" idx="13" hasCustomPrompt="1"/>
          </p:nvPr>
        </p:nvSpPr>
        <p:spPr>
          <a:xfrm>
            <a:off x="1293284" y="5910486"/>
            <a:ext cx="4944533" cy="447230"/>
          </a:xfrm>
        </p:spPr>
        <p:txBody>
          <a:bodyPr anchor="b" anchorCtr="0">
            <a:normAutofit/>
          </a:bodyPr>
          <a:lstStyle>
            <a:lvl1pPr>
              <a:defRPr sz="900" b="0">
                <a:latin typeface="+mj-lt"/>
              </a:defRPr>
            </a:lvl1pPr>
          </a:lstStyle>
          <a:p>
            <a:pPr lvl="0"/>
            <a:r>
              <a:rPr lang="en-US"/>
              <a:t>Source, footnotes, dates etc.</a:t>
            </a:r>
          </a:p>
        </p:txBody>
      </p:sp>
      <p:sp>
        <p:nvSpPr>
          <p:cNvPr id="13" name="Text Placeholder 8"/>
          <p:cNvSpPr>
            <a:spLocks noGrp="1"/>
          </p:cNvSpPr>
          <p:nvPr>
            <p:ph type="body" sz="quarter" idx="14" hasCustomPrompt="1"/>
          </p:nvPr>
        </p:nvSpPr>
        <p:spPr>
          <a:xfrm>
            <a:off x="6701900" y="5910486"/>
            <a:ext cx="4944533" cy="447230"/>
          </a:xfrm>
        </p:spPr>
        <p:txBody>
          <a:bodyPr anchor="b" anchorCtr="0">
            <a:normAutofit/>
          </a:bodyPr>
          <a:lstStyle>
            <a:lvl1pPr>
              <a:defRPr sz="900" b="0">
                <a:latin typeface="+mj-lt"/>
              </a:defRPr>
            </a:lvl1pPr>
          </a:lstStyle>
          <a:p>
            <a:pPr lvl="0"/>
            <a:r>
              <a:rPr lang="en-US"/>
              <a:t>Source, footnotes, dates etc.</a:t>
            </a:r>
          </a:p>
        </p:txBody>
      </p:sp>
      <p:pic>
        <p:nvPicPr>
          <p:cNvPr id="12" name="Picture 11" descr="SF_PPT_SLIDE_LOGO.png">
            <a:extLst>
              <a:ext uri="{FF2B5EF4-FFF2-40B4-BE49-F238E27FC236}">
                <a16:creationId xmlns:a16="http://schemas.microsoft.com/office/drawing/2014/main" id="{A355B5C7-B192-FB41-A6E8-66424FB09A24}"/>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204751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10"/>
          <p:cNvSpPr>
            <a:spLocks noGrp="1"/>
          </p:cNvSpPr>
          <p:nvPr>
            <p:ph type="body" sz="quarter" idx="13" hasCustomPrompt="1"/>
          </p:nvPr>
        </p:nvSpPr>
        <p:spPr>
          <a:xfrm>
            <a:off x="8805467" y="1982449"/>
            <a:ext cx="2819268" cy="2520617"/>
          </a:xfrm>
        </p:spPr>
        <p:txBody>
          <a:bodyPr lIns="162000" tIns="162000" rIns="162000" bIns="162000">
            <a:noAutofit/>
          </a:bodyPr>
          <a:lstStyle>
            <a:lvl1pPr>
              <a:defRPr lang="en-GB" sz="1400" b="0" kern="1200" cap="all" baseline="0" dirty="0" smtClean="0">
                <a:solidFill>
                  <a:schemeClr val="bg1"/>
                </a:solidFill>
                <a:latin typeface="+mj-lt"/>
                <a:ea typeface="+mn-ea"/>
                <a:cs typeface="+mn-cs"/>
              </a:defRPr>
            </a:lvl1pPr>
          </a:lstStyle>
          <a:p>
            <a:pPr marL="0" lvl="0" indent="0" algn="l" defTabSz="914400" rtl="0" eaLnBrk="1" latinLnBrk="0" hangingPunct="1">
              <a:spcBef>
                <a:spcPts val="0"/>
              </a:spcBef>
              <a:buClr>
                <a:schemeClr val="tx2"/>
              </a:buClr>
              <a:buSzPct val="120000"/>
              <a:buFont typeface="Arial" pitchFamily="34" charset="0"/>
              <a:buNone/>
            </a:pPr>
            <a:r>
              <a:rPr lang="en-US"/>
              <a:t>Click to edit </a:t>
            </a:r>
            <a:r>
              <a:rPr lang="en-US" err="1"/>
              <a:t>Mastaer</a:t>
            </a:r>
            <a:r>
              <a:rPr lang="en-US"/>
              <a:t> text styles</a:t>
            </a:r>
            <a:endParaRPr lang="en-GB"/>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 </a:t>
            </a:r>
          </a:p>
        </p:txBody>
      </p:sp>
      <p:pic>
        <p:nvPicPr>
          <p:cNvPr id="10" name="Picture 9" descr="SF_PPT_SLIDE_LOGO.png">
            <a:extLst>
              <a:ext uri="{FF2B5EF4-FFF2-40B4-BE49-F238E27FC236}">
                <a16:creationId xmlns:a16="http://schemas.microsoft.com/office/drawing/2014/main" id="{35490A32-388E-8844-9E0F-7186A14094CD}"/>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366955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a:t>
            </a:r>
          </a:p>
        </p:txBody>
      </p:sp>
      <p:pic>
        <p:nvPicPr>
          <p:cNvPr id="6" name="Picture 5" descr="SF_PPT_SLIDE_LOGO.png">
            <a:extLst>
              <a:ext uri="{FF2B5EF4-FFF2-40B4-BE49-F238E27FC236}">
                <a16:creationId xmlns:a16="http://schemas.microsoft.com/office/drawing/2014/main" id="{4EB8E95C-4FA2-F140-B534-4866D2F552EE}"/>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269954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8"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2019</a:t>
            </a:r>
          </a:p>
        </p:txBody>
      </p:sp>
      <p:pic>
        <p:nvPicPr>
          <p:cNvPr id="5" name="Picture 4" descr="SF_PPT_SLIDE_LOGO.png">
            <a:extLst>
              <a:ext uri="{FF2B5EF4-FFF2-40B4-BE49-F238E27FC236}">
                <a16:creationId xmlns:a16="http://schemas.microsoft.com/office/drawing/2014/main" id="{D88B51A5-8880-1141-878F-77EA51916524}"/>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295690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roj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lvl1pPr algn="r">
              <a:defRPr/>
            </a:lvl1pPr>
          </a:lstStyle>
          <a:p>
            <a:fld id="{C6A4B429-0189-47CD-9DDA-A001F58C55D3}" type="slidenum">
              <a:rPr lang="en-US" smtClean="0"/>
              <a:pPr/>
              <a:t>‹#›</a:t>
            </a:fld>
            <a:endParaRPr lang="en-US"/>
          </a:p>
        </p:txBody>
      </p:sp>
      <p:sp>
        <p:nvSpPr>
          <p:cNvPr id="7" name="Text Placeholder 18"/>
          <p:cNvSpPr txBox="1">
            <a:spLocks/>
          </p:cNvSpPr>
          <p:nvPr userDrawn="1"/>
        </p:nvSpPr>
        <p:spPr>
          <a:xfrm>
            <a:off x="1293285" y="6573395"/>
            <a:ext cx="10289116" cy="135285"/>
          </a:xfrm>
          <a:prstGeom prst="rect">
            <a:avLst/>
          </a:prstGeom>
        </p:spPr>
        <p:txBody>
          <a:bodyPr lIns="0" tIns="0" rIns="0" bIns="0">
            <a:noAutofit/>
          </a:bodyPr>
          <a:lstStyle>
            <a:lvl1pPr>
              <a:buNone/>
              <a:defRPr sz="1100">
                <a:latin typeface="+mj-lt"/>
              </a:defRPr>
            </a:lvl1pPr>
            <a:lvl2pPr>
              <a:buNone/>
              <a:defRPr>
                <a:latin typeface="+mj-lt"/>
              </a:defRPr>
            </a:lvl2pPr>
            <a:lvl3pPr>
              <a:buNone/>
              <a:defRPr>
                <a:latin typeface="+mj-lt"/>
              </a:defRPr>
            </a:lvl3pPr>
            <a:lvl4pPr>
              <a:buNone/>
              <a:defRPr>
                <a:latin typeface="+mj-lt"/>
              </a:defRPr>
            </a:lvl4pPr>
            <a:lvl5pPr>
              <a:buNone/>
              <a:defRPr>
                <a:latin typeface="+mj-l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a:ln>
                  <a:noFill/>
                </a:ln>
                <a:solidFill>
                  <a:schemeClr val="accent6"/>
                </a:solidFill>
                <a:effectLst/>
                <a:uLnTx/>
                <a:uFillTx/>
                <a:latin typeface="+mj-lt"/>
                <a:ea typeface="+mn-ea"/>
                <a:cs typeface="+mn-cs"/>
              </a:rPr>
              <a:t>©Social Finance 2017</a:t>
            </a:r>
          </a:p>
        </p:txBody>
      </p:sp>
      <p:sp>
        <p:nvSpPr>
          <p:cNvPr id="10" name="Content Placeholder 9"/>
          <p:cNvSpPr>
            <a:spLocks noGrp="1"/>
          </p:cNvSpPr>
          <p:nvPr>
            <p:ph sz="quarter" idx="14"/>
          </p:nvPr>
        </p:nvSpPr>
        <p:spPr>
          <a:xfrm>
            <a:off x="1293285" y="1336677"/>
            <a:ext cx="10352617" cy="4797425"/>
          </a:xfrm>
        </p:spPr>
        <p:txBody>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9" name="Picture 8" descr="SF_PPT_SLIDE_LOGO.png">
            <a:extLst>
              <a:ext uri="{FF2B5EF4-FFF2-40B4-BE49-F238E27FC236}">
                <a16:creationId xmlns:a16="http://schemas.microsoft.com/office/drawing/2014/main" id="{6587C009-4519-4345-A853-4CDF3C9383F5}"/>
              </a:ext>
            </a:extLst>
          </p:cNvPr>
          <p:cNvPicPr>
            <a:picLocks noChangeAspect="1"/>
          </p:cNvPicPr>
          <p:nvPr userDrawn="1"/>
        </p:nvPicPr>
        <p:blipFill>
          <a:blip r:embed="rId2" cstate="print"/>
          <a:stretch>
            <a:fillRect/>
          </a:stretch>
        </p:blipFill>
        <p:spPr>
          <a:xfrm>
            <a:off x="675931" y="475941"/>
            <a:ext cx="430639" cy="209859"/>
          </a:xfrm>
          <a:prstGeom prst="rect">
            <a:avLst/>
          </a:prstGeom>
        </p:spPr>
      </p:pic>
    </p:spTree>
    <p:extLst>
      <p:ext uri="{BB962C8B-B14F-4D97-AF65-F5344CB8AC3E}">
        <p14:creationId xmlns:p14="http://schemas.microsoft.com/office/powerpoint/2010/main" val="50087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287" y="431285"/>
            <a:ext cx="9730316" cy="679668"/>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1293285" y="1323976"/>
            <a:ext cx="10352617" cy="480218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281837" y="531920"/>
            <a:ext cx="342900" cy="365125"/>
          </a:xfrm>
          <a:prstGeom prst="rect">
            <a:avLst/>
          </a:prstGeom>
        </p:spPr>
        <p:txBody>
          <a:bodyPr vert="horz" lIns="0" tIns="0" rIns="0" bIns="0" rtlCol="0" anchor="t" anchorCtr="0"/>
          <a:lstStyle>
            <a:lvl1pPr algn="l">
              <a:defRPr sz="1200">
                <a:solidFill>
                  <a:schemeClr val="tx1"/>
                </a:solidFill>
                <a:latin typeface="+mj-lt"/>
              </a:defRPr>
            </a:lvl1pPr>
          </a:lstStyle>
          <a:p>
            <a:pPr algn="r"/>
            <a:fld id="{C6A4B429-0189-47CD-9DDA-A001F58C55D3}" type="slidenum">
              <a:rPr lang="en-US" smtClean="0"/>
              <a:pPr algn="r"/>
              <a:t>‹#›</a:t>
            </a:fld>
            <a:endParaRPr lang="en-US"/>
          </a:p>
        </p:txBody>
      </p:sp>
    </p:spTree>
    <p:extLst>
      <p:ext uri="{BB962C8B-B14F-4D97-AF65-F5344CB8AC3E}">
        <p14:creationId xmlns:p14="http://schemas.microsoft.com/office/powerpoint/2010/main" val="2223335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 id="2147483673" r:id="rId12"/>
  </p:sldLayoutIdLst>
  <p:hf hdr="0" ftr="0" dt="0"/>
  <p:txStyles>
    <p:titleStyle>
      <a:lvl1pPr algn="l" defTabSz="914400" rtl="0" eaLnBrk="1" latinLnBrk="0" hangingPunct="1">
        <a:spcBef>
          <a:spcPct val="0"/>
        </a:spcBef>
        <a:buNone/>
        <a:defRPr sz="2000" kern="1200" cap="all" baseline="0">
          <a:solidFill>
            <a:schemeClr val="tx2"/>
          </a:solidFill>
          <a:latin typeface="+mj-lt"/>
          <a:ea typeface="+mj-ea"/>
          <a:cs typeface="+mj-cs"/>
        </a:defRPr>
      </a:lvl1pPr>
    </p:titleStyle>
    <p:bodyStyle>
      <a:lvl1pPr marL="0" indent="0" algn="l" defTabSz="914400" rtl="0" eaLnBrk="1" latinLnBrk="0" hangingPunct="1">
        <a:spcBef>
          <a:spcPts val="600"/>
        </a:spcBef>
        <a:spcAft>
          <a:spcPts val="0"/>
        </a:spcAft>
        <a:buClr>
          <a:schemeClr val="tx2"/>
        </a:buClr>
        <a:buSzPct val="120000"/>
        <a:buFont typeface="Arial" pitchFamily="34" charset="0"/>
        <a:buNone/>
        <a:defRPr lang="en-US" sz="1400" b="1" kern="1200" dirty="0" smtClean="0">
          <a:solidFill>
            <a:schemeClr val="tx1"/>
          </a:solidFill>
          <a:latin typeface="+mn-lt"/>
          <a:ea typeface="+mn-ea"/>
          <a:cs typeface="+mn-cs"/>
        </a:defRPr>
      </a:lvl1pPr>
      <a:lvl2pPr marL="0" indent="0" algn="l" defTabSz="914400" rtl="0" eaLnBrk="1" latinLnBrk="0" hangingPunct="1">
        <a:spcBef>
          <a:spcPts val="600"/>
        </a:spcBef>
        <a:buClr>
          <a:schemeClr val="tx2"/>
        </a:buClr>
        <a:buFont typeface="Cambria" pitchFamily="18" charset="0"/>
        <a:buNone/>
        <a:defRPr sz="1200" kern="1200">
          <a:solidFill>
            <a:schemeClr val="tx1"/>
          </a:solidFill>
          <a:latin typeface="+mn-lt"/>
          <a:ea typeface="+mn-ea"/>
          <a:cs typeface="+mn-cs"/>
        </a:defRPr>
      </a:lvl2pPr>
      <a:lvl3pPr marL="230400" indent="-230400" algn="l" defTabSz="914400" rtl="0" eaLnBrk="1" latinLnBrk="0" hangingPunct="1">
        <a:spcBef>
          <a:spcPts val="600"/>
        </a:spcBef>
        <a:buClr>
          <a:schemeClr val="tx2"/>
        </a:buClr>
        <a:buSzPct val="100000"/>
        <a:buFont typeface="Arial" pitchFamily="34" charset="0"/>
        <a:buChar char="•"/>
        <a:defRPr sz="1200" kern="1200">
          <a:solidFill>
            <a:schemeClr val="tx1"/>
          </a:solidFill>
          <a:latin typeface="+mn-lt"/>
          <a:ea typeface="+mn-ea"/>
          <a:cs typeface="+mn-cs"/>
        </a:defRPr>
      </a:lvl3pPr>
      <a:lvl4pPr marL="4608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691200" indent="-2286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74379" y="2509237"/>
            <a:ext cx="7751241" cy="1219483"/>
          </a:xfrm>
        </p:spPr>
        <p:txBody>
          <a:bodyPr>
            <a:normAutofit/>
          </a:bodyPr>
          <a:lstStyle/>
          <a:p>
            <a:r>
              <a:rPr lang="en-US" dirty="0">
                <a:solidFill>
                  <a:schemeClr val="bg1"/>
                </a:solidFill>
              </a:rPr>
              <a:t>Family context Private beta</a:t>
            </a:r>
            <a:br>
              <a:rPr lang="en-US" dirty="0">
                <a:solidFill>
                  <a:schemeClr val="bg1"/>
                </a:solidFill>
              </a:rPr>
            </a:br>
            <a:br>
              <a:rPr lang="en-US" dirty="0">
                <a:solidFill>
                  <a:schemeClr val="bg1"/>
                </a:solidFill>
              </a:rPr>
            </a:br>
            <a:r>
              <a:rPr lang="en-US" dirty="0">
                <a:solidFill>
                  <a:schemeClr val="bg1"/>
                </a:solidFill>
              </a:rPr>
              <a:t>user journey choices in </a:t>
            </a:r>
            <a:r>
              <a:rPr lang="en-US" dirty="0" err="1">
                <a:solidFill>
                  <a:schemeClr val="bg1"/>
                </a:solidFill>
              </a:rPr>
              <a:t>stockport</a:t>
            </a:r>
            <a:r>
              <a:rPr lang="en-US" dirty="0">
                <a:solidFill>
                  <a:schemeClr val="bg1"/>
                </a:solidFill>
              </a:rPr>
              <a:t> and </a:t>
            </a:r>
            <a:r>
              <a:rPr lang="en-US" dirty="0" err="1">
                <a:solidFill>
                  <a:schemeClr val="bg1"/>
                </a:solidFill>
              </a:rPr>
              <a:t>leeds</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4862A2-6565-482B-97D4-9FDFBFDF941A}"/>
              </a:ext>
            </a:extLst>
          </p:cNvPr>
          <p:cNvSpPr>
            <a:spLocks noGrp="1"/>
          </p:cNvSpPr>
          <p:nvPr>
            <p:ph type="sldNum" sz="quarter" idx="12"/>
          </p:nvPr>
        </p:nvSpPr>
        <p:spPr/>
        <p:txBody>
          <a:bodyPr/>
          <a:lstStyle/>
          <a:p>
            <a:fld id="{C6A4B429-0189-47CD-9DDA-A001F58C55D3}" type="slidenum">
              <a:rPr lang="en-US" smtClean="0"/>
              <a:pPr/>
              <a:t>2</a:t>
            </a:fld>
            <a:endParaRPr lang="en-US"/>
          </a:p>
        </p:txBody>
      </p:sp>
      <p:sp>
        <p:nvSpPr>
          <p:cNvPr id="2" name="Triangle 1">
            <a:extLst>
              <a:ext uri="{FF2B5EF4-FFF2-40B4-BE49-F238E27FC236}">
                <a16:creationId xmlns:a16="http://schemas.microsoft.com/office/drawing/2014/main" id="{B9EE46F2-8F78-A545-840D-DE8DA2598881}"/>
              </a:ext>
            </a:extLst>
          </p:cNvPr>
          <p:cNvSpPr/>
          <p:nvPr/>
        </p:nvSpPr>
        <p:spPr>
          <a:xfrm rot="5400000">
            <a:off x="1031670" y="1661062"/>
            <a:ext cx="4598716" cy="3883231"/>
          </a:xfrm>
          <a:prstGeom prst="triangle">
            <a:avLst>
              <a:gd name="adj"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13104F1-10A4-5340-B8CE-D8F2E7531FB1}"/>
              </a:ext>
            </a:extLst>
          </p:cNvPr>
          <p:cNvSpPr txBox="1"/>
          <p:nvPr/>
        </p:nvSpPr>
        <p:spPr>
          <a:xfrm>
            <a:off x="1686297" y="3294900"/>
            <a:ext cx="2953128" cy="615553"/>
          </a:xfrm>
          <a:prstGeom prst="rect">
            <a:avLst/>
          </a:prstGeom>
          <a:noFill/>
        </p:spPr>
        <p:txBody>
          <a:bodyPr wrap="square" lIns="0" tIns="0" rIns="0" bIns="0" rtlCol="0" anchor="t">
            <a:spAutoFit/>
          </a:bodyPr>
          <a:lstStyle/>
          <a:p>
            <a:r>
              <a:rPr lang="en-US" sz="2000" dirty="0">
                <a:solidFill>
                  <a:schemeClr val="bg1"/>
                </a:solidFill>
                <a:latin typeface="+mj-lt"/>
              </a:rPr>
              <a:t>IMPLEMENTATION CHOICE IN STOCKPORT</a:t>
            </a:r>
          </a:p>
        </p:txBody>
      </p:sp>
    </p:spTree>
    <p:extLst>
      <p:ext uri="{BB962C8B-B14F-4D97-AF65-F5344CB8AC3E}">
        <p14:creationId xmlns:p14="http://schemas.microsoft.com/office/powerpoint/2010/main" val="273459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53" name="Title 5">
            <a:extLst>
              <a:ext uri="{FF2B5EF4-FFF2-40B4-BE49-F238E27FC236}">
                <a16:creationId xmlns:a16="http://schemas.microsoft.com/office/drawing/2014/main" id="{321B7031-D6C6-4A68-A7BD-73B7DF7EAFE2}"/>
              </a:ext>
            </a:extLst>
          </p:cNvPr>
          <p:cNvSpPr txBox="1">
            <a:spLocks/>
          </p:cNvSpPr>
          <p:nvPr/>
        </p:nvSpPr>
        <p:spPr>
          <a:xfrm>
            <a:off x="1293287" y="431285"/>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all" spc="0" normalizeH="0" baseline="0" noProof="0">
                <a:ln>
                  <a:noFill/>
                </a:ln>
                <a:solidFill>
                  <a:schemeClr val="accent2">
                    <a:lumMod val="50000"/>
                  </a:schemeClr>
                </a:solidFill>
                <a:effectLst/>
                <a:uLnTx/>
                <a:uFillTx/>
                <a:latin typeface="Gill Sans MT"/>
                <a:ea typeface="+mj-ea"/>
                <a:cs typeface="+mj-cs"/>
              </a:rPr>
              <a:t>Implementation choice in Stockport: JUSTIFICATIONS</a:t>
            </a:r>
            <a:endParaRPr kumimoji="0" lang="en-GB" b="1" i="0" u="none" strike="noStrike" kern="1200" cap="all" spc="0" normalizeH="0" baseline="0" noProof="0">
              <a:ln>
                <a:noFill/>
              </a:ln>
              <a:solidFill>
                <a:schemeClr val="accent2">
                  <a:lumMod val="50000"/>
                </a:schemeClr>
              </a:solidFill>
              <a:effectLst/>
              <a:uLnTx/>
              <a:uFillTx/>
              <a:latin typeface="Gill Sans MT"/>
              <a:ea typeface="+mj-ea"/>
              <a:cs typeface="+mj-cs"/>
            </a:endParaRPr>
          </a:p>
        </p:txBody>
      </p:sp>
      <p:sp>
        <p:nvSpPr>
          <p:cNvPr id="11" name="Rectangle 10">
            <a:extLst>
              <a:ext uri="{FF2B5EF4-FFF2-40B4-BE49-F238E27FC236}">
                <a16:creationId xmlns:a16="http://schemas.microsoft.com/office/drawing/2014/main" id="{058BF293-C51E-45E0-A71B-04366EF04140}"/>
              </a:ext>
            </a:extLst>
          </p:cNvPr>
          <p:cNvSpPr/>
          <p:nvPr/>
        </p:nvSpPr>
        <p:spPr>
          <a:xfrm>
            <a:off x="941733" y="1347806"/>
            <a:ext cx="10881672" cy="4872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GB" sz="2000" dirty="0">
                <a:solidFill>
                  <a:schemeClr val="tx1"/>
                </a:solidFill>
                <a:latin typeface="Gill Sans MT"/>
              </a:rPr>
              <a:t>After a number of conversations the project team in Stockport has decided to implement the option which allows social workers to view the service involvement of any individual they search for.</a:t>
            </a:r>
          </a:p>
          <a:p>
            <a:pPr>
              <a:defRPr/>
            </a:pPr>
            <a:endParaRPr lang="en-GB" sz="2000" dirty="0">
              <a:solidFill>
                <a:schemeClr val="tx1"/>
              </a:solidFill>
              <a:latin typeface="Gill Sans MT"/>
            </a:endParaRPr>
          </a:p>
          <a:p>
            <a:pPr>
              <a:defRPr/>
            </a:pPr>
            <a:r>
              <a:rPr lang="en-GB" sz="2000" dirty="0">
                <a:solidFill>
                  <a:schemeClr val="tx1"/>
                </a:solidFill>
                <a:latin typeface="Gill Sans MT"/>
              </a:rPr>
              <a:t>The reasons for this choice were:</a:t>
            </a:r>
          </a:p>
          <a:p>
            <a:pPr>
              <a:defRPr/>
            </a:pPr>
            <a:endParaRPr lang="en-GB" sz="1000" dirty="0">
              <a:solidFill>
                <a:schemeClr val="tx1"/>
              </a:solidFill>
              <a:latin typeface="Gill Sans MT"/>
            </a:endParaRPr>
          </a:p>
          <a:p>
            <a:pPr marL="457200" indent="-457200">
              <a:spcBef>
                <a:spcPts val="1800"/>
              </a:spcBef>
              <a:buFont typeface="+mj-lt"/>
              <a:buAutoNum type="arabicPeriod"/>
              <a:defRPr/>
            </a:pPr>
            <a:r>
              <a:rPr lang="en-GB" b="1" dirty="0">
                <a:solidFill>
                  <a:schemeClr val="tx1"/>
                </a:solidFill>
                <a:latin typeface="Gill Sans MT"/>
              </a:rPr>
              <a:t>There are sometimes gaps in case management system data on key people in a child’s life. </a:t>
            </a:r>
            <a:r>
              <a:rPr lang="en-GB" dirty="0">
                <a:solidFill>
                  <a:schemeClr val="tx1"/>
                </a:solidFill>
                <a:latin typeface="Gill Sans MT"/>
              </a:rPr>
              <a:t>Relationship feature (Atom) has not been fully implemented in Liquid Logic and was not highly used in previous CMS (EIS).  For this reason there are low numbers of existing links.</a:t>
            </a:r>
          </a:p>
          <a:p>
            <a:pPr marL="457200" indent="-457200">
              <a:spcBef>
                <a:spcPts val="1800"/>
              </a:spcBef>
              <a:buFont typeface="+mj-lt"/>
              <a:buAutoNum type="arabicPeriod"/>
              <a:defRPr/>
            </a:pPr>
            <a:r>
              <a:rPr lang="en-GB" b="1" dirty="0">
                <a:solidFill>
                  <a:schemeClr val="tx1"/>
                </a:solidFill>
                <a:latin typeface="Gill Sans MT"/>
              </a:rPr>
              <a:t>There are sometimes gaps in case management system data on the date of birth for a child’s parents and other important adults</a:t>
            </a:r>
            <a:r>
              <a:rPr lang="en-GB" dirty="0">
                <a:solidFill>
                  <a:schemeClr val="tx1"/>
                </a:solidFill>
                <a:latin typeface="Gill Sans MT"/>
              </a:rPr>
              <a:t>. Stockport expects these percentages to increase in the future thanks to the new case management system whose design encourages completion </a:t>
            </a:r>
            <a:r>
              <a:rPr lang="en-GB">
                <a:solidFill>
                  <a:schemeClr val="tx1"/>
                </a:solidFill>
                <a:latin typeface="Gill Sans MT"/>
              </a:rPr>
              <a:t>of these data fields. </a:t>
            </a:r>
            <a:endParaRPr lang="en-GB" dirty="0">
              <a:solidFill>
                <a:schemeClr val="tx1"/>
              </a:solidFill>
              <a:latin typeface="Gill Sans MT"/>
            </a:endParaRPr>
          </a:p>
          <a:p>
            <a:pPr marL="457200" indent="-457200">
              <a:spcBef>
                <a:spcPts val="1800"/>
              </a:spcBef>
              <a:buFont typeface="+mj-lt"/>
              <a:buAutoNum type="arabicPeriod"/>
              <a:defRPr/>
            </a:pPr>
            <a:r>
              <a:rPr lang="en-GB" b="1" dirty="0">
                <a:solidFill>
                  <a:schemeClr val="tx1"/>
                </a:solidFill>
                <a:latin typeface="Gill Sans MT"/>
              </a:rPr>
              <a:t>Social workers in Stockport value being able to search for any adult they know to be relevant and not just see information about linked individuals. </a:t>
            </a:r>
            <a:r>
              <a:rPr lang="en-GB" dirty="0">
                <a:solidFill>
                  <a:schemeClr val="tx1"/>
                </a:solidFill>
                <a:latin typeface="Gill Sans MT"/>
              </a:rPr>
              <a:t>Searching for other adults helps Social Workers to understand whether an individual represents risk to the child and whether he/she should be linked to the child in the case management.</a:t>
            </a:r>
          </a:p>
          <a:p>
            <a:pPr lvl="0">
              <a:spcBef>
                <a:spcPts val="400"/>
              </a:spcBef>
              <a:defRPr/>
            </a:pPr>
            <a:endParaRPr lang="en-GB" sz="2000" b="0" i="0" u="none" strike="noStrike" kern="1200" cap="none" spc="0" normalizeH="0" baseline="0" dirty="0">
              <a:ln>
                <a:noFill/>
              </a:ln>
              <a:solidFill>
                <a:schemeClr val="tx1"/>
              </a:solidFill>
              <a:effectLst/>
              <a:uLnTx/>
              <a:uFillTx/>
              <a:latin typeface="Cambria"/>
            </a:endParaRPr>
          </a:p>
        </p:txBody>
      </p:sp>
    </p:spTree>
    <p:extLst>
      <p:ext uri="{BB962C8B-B14F-4D97-AF65-F5344CB8AC3E}">
        <p14:creationId xmlns:p14="http://schemas.microsoft.com/office/powerpoint/2010/main" val="362177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53" name="Title 5">
            <a:extLst>
              <a:ext uri="{FF2B5EF4-FFF2-40B4-BE49-F238E27FC236}">
                <a16:creationId xmlns:a16="http://schemas.microsoft.com/office/drawing/2014/main" id="{321B7031-D6C6-4A68-A7BD-73B7DF7EAFE2}"/>
              </a:ext>
            </a:extLst>
          </p:cNvPr>
          <p:cNvSpPr txBox="1">
            <a:spLocks/>
          </p:cNvSpPr>
          <p:nvPr/>
        </p:nvSpPr>
        <p:spPr>
          <a:xfrm>
            <a:off x="1293287" y="431285"/>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all" spc="0" normalizeH="0" baseline="0" noProof="0">
                <a:ln>
                  <a:noFill/>
                </a:ln>
                <a:solidFill>
                  <a:schemeClr val="accent2">
                    <a:lumMod val="50000"/>
                  </a:schemeClr>
                </a:solidFill>
                <a:effectLst/>
                <a:uLnTx/>
                <a:uFillTx/>
                <a:latin typeface="Gill Sans MT"/>
                <a:ea typeface="+mj-ea"/>
                <a:cs typeface="+mj-cs"/>
              </a:rPr>
              <a:t>Implementation choice in </a:t>
            </a:r>
            <a:r>
              <a:rPr lang="en-US" b="1">
                <a:solidFill>
                  <a:schemeClr val="accent2">
                    <a:lumMod val="50000"/>
                  </a:schemeClr>
                </a:solidFill>
                <a:latin typeface="Gill Sans MT"/>
              </a:rPr>
              <a:t>stockport</a:t>
            </a:r>
            <a:r>
              <a:rPr kumimoji="0" lang="en-US" b="1" i="0" u="none" strike="noStrike" kern="1200" cap="all" spc="0" normalizeH="0" baseline="0" noProof="0">
                <a:ln>
                  <a:noFill/>
                </a:ln>
                <a:solidFill>
                  <a:schemeClr val="accent2">
                    <a:lumMod val="50000"/>
                  </a:schemeClr>
                </a:solidFill>
                <a:effectLst/>
                <a:uLnTx/>
                <a:uFillTx/>
                <a:latin typeface="Gill Sans MT"/>
                <a:ea typeface="+mj-ea"/>
                <a:cs typeface="+mj-cs"/>
              </a:rPr>
              <a:t>: detail</a:t>
            </a:r>
            <a:endParaRPr kumimoji="0" lang="en-GB" b="1" i="0" u="none" strike="noStrike" kern="1200" cap="all" spc="0" normalizeH="0" baseline="0" noProof="0">
              <a:ln>
                <a:noFill/>
              </a:ln>
              <a:solidFill>
                <a:schemeClr val="accent2">
                  <a:lumMod val="50000"/>
                </a:schemeClr>
              </a:solidFill>
              <a:effectLst/>
              <a:uLnTx/>
              <a:uFillTx/>
              <a:latin typeface="Gill Sans MT"/>
              <a:ea typeface="+mj-ea"/>
              <a:cs typeface="+mj-cs"/>
            </a:endParaRPr>
          </a:p>
        </p:txBody>
      </p:sp>
      <p:sp>
        <p:nvSpPr>
          <p:cNvPr id="9" name="Rectangle 8">
            <a:extLst>
              <a:ext uri="{FF2B5EF4-FFF2-40B4-BE49-F238E27FC236}">
                <a16:creationId xmlns:a16="http://schemas.microsoft.com/office/drawing/2014/main" id="{C7479756-35E7-4973-BCB2-5C67DFA8D985}"/>
              </a:ext>
            </a:extLst>
          </p:cNvPr>
          <p:cNvSpPr/>
          <p:nvPr/>
        </p:nvSpPr>
        <p:spPr>
          <a:xfrm>
            <a:off x="0" y="2014470"/>
            <a:ext cx="12192000" cy="161053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mbria"/>
              <a:ea typeface="+mn-ea"/>
              <a:cs typeface="+mn-cs"/>
            </a:endParaRPr>
          </a:p>
        </p:txBody>
      </p:sp>
      <p:sp>
        <p:nvSpPr>
          <p:cNvPr id="10" name="Speech Bubble: Rectangle 9">
            <a:extLst>
              <a:ext uri="{FF2B5EF4-FFF2-40B4-BE49-F238E27FC236}">
                <a16:creationId xmlns:a16="http://schemas.microsoft.com/office/drawing/2014/main" id="{D8C6910A-6771-45F7-9E85-53FA977C69F9}"/>
              </a:ext>
            </a:extLst>
          </p:cNvPr>
          <p:cNvSpPr/>
          <p:nvPr/>
        </p:nvSpPr>
        <p:spPr>
          <a:xfrm>
            <a:off x="3154936" y="4048883"/>
            <a:ext cx="4316604" cy="1791535"/>
          </a:xfrm>
          <a:prstGeom prst="wedgeRectCallout">
            <a:avLst>
              <a:gd name="adj1" fmla="val 29005"/>
              <a:gd name="adj2" fmla="val -76688"/>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600"/>
              </a:spcAft>
              <a:buClrTx/>
              <a:buSzTx/>
              <a:tabLst/>
              <a:defRPr/>
            </a:pPr>
            <a:r>
              <a:rPr lang="en-US" sz="1600" dirty="0">
                <a:solidFill>
                  <a:prstClr val="black"/>
                </a:solidFill>
                <a:latin typeface="Gill Sans MT"/>
              </a:rPr>
              <a:t>Local authorities can select how social workers perform a search on the tool from the following options:</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solidFill>
                  <a:prstClr val="black"/>
                </a:solidFill>
                <a:latin typeface="Gill Sans MT"/>
              </a:rPr>
              <a:t>Name and DOB</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solidFill>
                  <a:prstClr val="black"/>
                </a:solidFill>
                <a:latin typeface="Gill Sans MT"/>
              </a:rPr>
              <a:t>Case ID (from the CMS)</a:t>
            </a:r>
          </a:p>
          <a:p>
            <a:pPr marL="285750" lvl="0" indent="-285750">
              <a:spcAft>
                <a:spcPts val="600"/>
              </a:spcAft>
              <a:buFont typeface="Arial" panose="020B0604020202020204" pitchFamily="34" charset="0"/>
              <a:buChar char="•"/>
              <a:defRPr/>
            </a:pPr>
            <a:r>
              <a:rPr lang="en-US" sz="1600" dirty="0">
                <a:solidFill>
                  <a:prstClr val="black"/>
                </a:solidFill>
                <a:latin typeface="Gill Sans MT"/>
              </a:rPr>
              <a:t>The option to search by name or case ID</a:t>
            </a:r>
            <a:endParaRPr kumimoji="0" lang="en-GB"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Rounded Corners 11">
            <a:extLst>
              <a:ext uri="{FF2B5EF4-FFF2-40B4-BE49-F238E27FC236}">
                <a16:creationId xmlns:a16="http://schemas.microsoft.com/office/drawing/2014/main" id="{71A7E7B2-A745-4483-AA87-1C78F0AB5853}"/>
              </a:ext>
            </a:extLst>
          </p:cNvPr>
          <p:cNvSpPr/>
          <p:nvPr/>
        </p:nvSpPr>
        <p:spPr>
          <a:xfrm>
            <a:off x="4272338" y="2231392"/>
            <a:ext cx="1461786"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Login</a:t>
            </a:r>
            <a:endParaRPr lang="en-GB" dirty="0">
              <a:solidFill>
                <a:schemeClr val="bg1"/>
              </a:solidFill>
              <a:latin typeface="+mj-lt"/>
            </a:endParaRPr>
          </a:p>
        </p:txBody>
      </p:sp>
      <p:sp>
        <p:nvSpPr>
          <p:cNvPr id="17" name="Rectangle: Rounded Corners 16">
            <a:extLst>
              <a:ext uri="{FF2B5EF4-FFF2-40B4-BE49-F238E27FC236}">
                <a16:creationId xmlns:a16="http://schemas.microsoft.com/office/drawing/2014/main" id="{B7344DDE-2F86-47FA-B3A0-A939BE014397}"/>
              </a:ext>
            </a:extLst>
          </p:cNvPr>
          <p:cNvSpPr/>
          <p:nvPr/>
        </p:nvSpPr>
        <p:spPr>
          <a:xfrm>
            <a:off x="6222162" y="2212768"/>
            <a:ext cx="1432543"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Search for any relevant individual</a:t>
            </a:r>
            <a:endParaRPr lang="en-GB" dirty="0">
              <a:solidFill>
                <a:schemeClr val="bg1"/>
              </a:solidFill>
              <a:latin typeface="+mj-lt"/>
            </a:endParaRPr>
          </a:p>
        </p:txBody>
      </p:sp>
      <p:sp>
        <p:nvSpPr>
          <p:cNvPr id="18" name="Rectangle: Rounded Corners 17">
            <a:extLst>
              <a:ext uri="{FF2B5EF4-FFF2-40B4-BE49-F238E27FC236}">
                <a16:creationId xmlns:a16="http://schemas.microsoft.com/office/drawing/2014/main" id="{8040A3AA-31BD-48D8-AC0C-D5DEAEFD21D0}"/>
              </a:ext>
            </a:extLst>
          </p:cNvPr>
          <p:cNvSpPr/>
          <p:nvPr/>
        </p:nvSpPr>
        <p:spPr>
          <a:xfrm>
            <a:off x="8231170" y="2233054"/>
            <a:ext cx="1432543"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Select an individual</a:t>
            </a:r>
            <a:endParaRPr lang="en-GB" dirty="0">
              <a:solidFill>
                <a:schemeClr val="bg1"/>
              </a:solidFill>
              <a:latin typeface="+mj-lt"/>
            </a:endParaRPr>
          </a:p>
        </p:txBody>
      </p:sp>
      <p:sp>
        <p:nvSpPr>
          <p:cNvPr id="19" name="Rectangle: Rounded Corners 18">
            <a:extLst>
              <a:ext uri="{FF2B5EF4-FFF2-40B4-BE49-F238E27FC236}">
                <a16:creationId xmlns:a16="http://schemas.microsoft.com/office/drawing/2014/main" id="{EEA1160D-3B2D-4FE9-90A8-47AA71806FF4}"/>
              </a:ext>
            </a:extLst>
          </p:cNvPr>
          <p:cNvSpPr/>
          <p:nvPr/>
        </p:nvSpPr>
        <p:spPr>
          <a:xfrm>
            <a:off x="10301460" y="2231392"/>
            <a:ext cx="1432543" cy="1087232"/>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View an individual’s service involvement</a:t>
            </a:r>
            <a:endParaRPr lang="en-GB" dirty="0">
              <a:solidFill>
                <a:schemeClr val="bg1"/>
              </a:solidFill>
              <a:latin typeface="+mj-lt"/>
            </a:endParaRPr>
          </a:p>
        </p:txBody>
      </p:sp>
      <p:sp>
        <p:nvSpPr>
          <p:cNvPr id="20" name="Arc 19">
            <a:extLst>
              <a:ext uri="{FF2B5EF4-FFF2-40B4-BE49-F238E27FC236}">
                <a16:creationId xmlns:a16="http://schemas.microsoft.com/office/drawing/2014/main" id="{9E3ED28E-AF20-4E63-A20F-66EB368FCF06}"/>
              </a:ext>
            </a:extLst>
          </p:cNvPr>
          <p:cNvSpPr/>
          <p:nvPr/>
        </p:nvSpPr>
        <p:spPr>
          <a:xfrm rot="10800000">
            <a:off x="8081227" y="2147870"/>
            <a:ext cx="479149" cy="1199699"/>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20">
            <a:extLst>
              <a:ext uri="{FF2B5EF4-FFF2-40B4-BE49-F238E27FC236}">
                <a16:creationId xmlns:a16="http://schemas.microsoft.com/office/drawing/2014/main" id="{ACBF049B-375C-40EF-9662-94832215F736}"/>
              </a:ext>
            </a:extLst>
          </p:cNvPr>
          <p:cNvSpPr/>
          <p:nvPr/>
        </p:nvSpPr>
        <p:spPr>
          <a:xfrm>
            <a:off x="9348901" y="2157050"/>
            <a:ext cx="479149" cy="1199699"/>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row: Right 21">
            <a:extLst>
              <a:ext uri="{FF2B5EF4-FFF2-40B4-BE49-F238E27FC236}">
                <a16:creationId xmlns:a16="http://schemas.microsoft.com/office/drawing/2014/main" id="{1141C9C1-822F-4FBD-BFE2-8F4469B3BBCA}"/>
              </a:ext>
            </a:extLst>
          </p:cNvPr>
          <p:cNvSpPr/>
          <p:nvPr/>
        </p:nvSpPr>
        <p:spPr>
          <a:xfrm>
            <a:off x="7738204" y="2705601"/>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B195BFD5-1252-4274-A3C1-0EACD7BFCED6}"/>
              </a:ext>
            </a:extLst>
          </p:cNvPr>
          <p:cNvSpPr/>
          <p:nvPr/>
        </p:nvSpPr>
        <p:spPr>
          <a:xfrm>
            <a:off x="9935051" y="2702910"/>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A07A77EA-84BE-4253-BC93-01D4AFE48179}"/>
              </a:ext>
            </a:extLst>
          </p:cNvPr>
          <p:cNvSpPr/>
          <p:nvPr/>
        </p:nvSpPr>
        <p:spPr>
          <a:xfrm>
            <a:off x="5861374" y="2705599"/>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peech Bubble: Rectangle 24">
            <a:extLst>
              <a:ext uri="{FF2B5EF4-FFF2-40B4-BE49-F238E27FC236}">
                <a16:creationId xmlns:a16="http://schemas.microsoft.com/office/drawing/2014/main" id="{CAF61630-DDEA-4893-8E99-32D5D721C0EC}"/>
              </a:ext>
            </a:extLst>
          </p:cNvPr>
          <p:cNvSpPr/>
          <p:nvPr/>
        </p:nvSpPr>
        <p:spPr>
          <a:xfrm>
            <a:off x="7654705" y="4048883"/>
            <a:ext cx="2065417" cy="1791535"/>
          </a:xfrm>
          <a:prstGeom prst="wedgeRectCallout">
            <a:avLst>
              <a:gd name="adj1" fmla="val 21348"/>
              <a:gd name="adj2" fmla="val -8009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defRPr/>
            </a:pPr>
            <a:r>
              <a:rPr lang="en-US" sz="1600" dirty="0">
                <a:solidFill>
                  <a:prstClr val="black"/>
                </a:solidFill>
                <a:latin typeface="Gill Sans MT"/>
              </a:rPr>
              <a:t>Selection does not take place if a search is made using case ID because this results in a direct match.</a:t>
            </a:r>
            <a:endParaRPr kumimoji="0" lang="en-GB"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6" name="TextBox 25">
            <a:extLst>
              <a:ext uri="{FF2B5EF4-FFF2-40B4-BE49-F238E27FC236}">
                <a16:creationId xmlns:a16="http://schemas.microsoft.com/office/drawing/2014/main" id="{E6232685-4EA1-4C9D-8E47-B3C856B6CC99}"/>
              </a:ext>
            </a:extLst>
          </p:cNvPr>
          <p:cNvSpPr txBox="1"/>
          <p:nvPr/>
        </p:nvSpPr>
        <p:spPr>
          <a:xfrm>
            <a:off x="10040348" y="4116869"/>
            <a:ext cx="1910049" cy="1723549"/>
          </a:xfrm>
          <a:prstGeom prst="rect">
            <a:avLst/>
          </a:prstGeom>
          <a:noFill/>
        </p:spPr>
        <p:txBody>
          <a:bodyPr wrap="square" lIns="0" tIns="0" rIns="0" bIns="0" rtlCol="0">
            <a:spAutoFit/>
          </a:bodyPr>
          <a:lstStyle/>
          <a:p>
            <a:r>
              <a:rPr lang="en-US" sz="1600" dirty="0">
                <a:latin typeface="+mj-lt"/>
              </a:rPr>
              <a:t>The process is repeated for any additional, relevant individuals that social workers wish to view service involvement information on</a:t>
            </a:r>
            <a:endParaRPr lang="en-GB" sz="1600" dirty="0" err="1">
              <a:latin typeface="+mj-lt"/>
            </a:endParaRPr>
          </a:p>
        </p:txBody>
      </p:sp>
      <p:sp>
        <p:nvSpPr>
          <p:cNvPr id="27" name="Rectangle: Rounded Corners 26">
            <a:extLst>
              <a:ext uri="{FF2B5EF4-FFF2-40B4-BE49-F238E27FC236}">
                <a16:creationId xmlns:a16="http://schemas.microsoft.com/office/drawing/2014/main" id="{882CBF85-3AE6-45CB-BF06-277C95155A0B}"/>
              </a:ext>
            </a:extLst>
          </p:cNvPr>
          <p:cNvSpPr/>
          <p:nvPr/>
        </p:nvSpPr>
        <p:spPr>
          <a:xfrm>
            <a:off x="447932" y="2243509"/>
            <a:ext cx="1461786" cy="1087232"/>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Receive a referral with child details</a:t>
            </a:r>
            <a:endParaRPr lang="en-GB" sz="1400" dirty="0">
              <a:solidFill>
                <a:schemeClr val="bg1"/>
              </a:solidFill>
              <a:latin typeface="+mj-lt"/>
            </a:endParaRPr>
          </a:p>
        </p:txBody>
      </p:sp>
      <p:sp>
        <p:nvSpPr>
          <p:cNvPr id="28" name="Rectangle: Rounded Corners 27">
            <a:extLst>
              <a:ext uri="{FF2B5EF4-FFF2-40B4-BE49-F238E27FC236}">
                <a16:creationId xmlns:a16="http://schemas.microsoft.com/office/drawing/2014/main" id="{2596FE21-983E-49C0-B700-659B309FA19E}"/>
              </a:ext>
            </a:extLst>
          </p:cNvPr>
          <p:cNvSpPr/>
          <p:nvPr/>
        </p:nvSpPr>
        <p:spPr>
          <a:xfrm>
            <a:off x="2343390" y="2243509"/>
            <a:ext cx="1461786" cy="1087232"/>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Gain access to the basic details of other relevant individuals</a:t>
            </a:r>
            <a:endParaRPr lang="en-GB" sz="1400" dirty="0">
              <a:solidFill>
                <a:schemeClr val="bg1"/>
              </a:solidFill>
              <a:latin typeface="+mj-lt"/>
            </a:endParaRPr>
          </a:p>
        </p:txBody>
      </p:sp>
      <p:sp>
        <p:nvSpPr>
          <p:cNvPr id="29" name="Arrow: Right 28">
            <a:extLst>
              <a:ext uri="{FF2B5EF4-FFF2-40B4-BE49-F238E27FC236}">
                <a16:creationId xmlns:a16="http://schemas.microsoft.com/office/drawing/2014/main" id="{F201438B-078E-4829-BCFA-A352E302257E}"/>
              </a:ext>
            </a:extLst>
          </p:cNvPr>
          <p:cNvSpPr/>
          <p:nvPr/>
        </p:nvSpPr>
        <p:spPr>
          <a:xfrm>
            <a:off x="3924226" y="2702910"/>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860F0B27-E453-428A-8199-F93B74C16412}"/>
              </a:ext>
            </a:extLst>
          </p:cNvPr>
          <p:cNvSpPr/>
          <p:nvPr/>
        </p:nvSpPr>
        <p:spPr>
          <a:xfrm>
            <a:off x="2052850" y="2721118"/>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3CA4F6D3-D92C-453A-8E63-BA3641F29FD6}"/>
              </a:ext>
            </a:extLst>
          </p:cNvPr>
          <p:cNvSpPr/>
          <p:nvPr/>
        </p:nvSpPr>
        <p:spPr>
          <a:xfrm>
            <a:off x="941733" y="1017582"/>
            <a:ext cx="10511554" cy="627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b="1" dirty="0">
                <a:solidFill>
                  <a:schemeClr val="tx1"/>
                </a:solidFill>
                <a:latin typeface="Gill Sans MT"/>
              </a:rPr>
              <a:t>User journey 1 </a:t>
            </a:r>
            <a:r>
              <a:rPr lang="en-US" dirty="0">
                <a:solidFill>
                  <a:schemeClr val="tx1"/>
                </a:solidFill>
                <a:latin typeface="Gill Sans MT"/>
              </a:rPr>
              <a:t>allows social workers to search for any relevant individual to view their service involvement information.</a:t>
            </a:r>
            <a:endParaRPr lang="en-US" b="0" i="0" u="none" strike="noStrike" kern="1200" cap="none" spc="0" normalizeH="0" baseline="0" noProof="0" dirty="0">
              <a:ln>
                <a:noFill/>
              </a:ln>
              <a:solidFill>
                <a:schemeClr val="tx1"/>
              </a:solidFill>
              <a:effectLst/>
              <a:uLnTx/>
              <a:uFillTx/>
              <a:latin typeface="Cambria"/>
            </a:endParaRPr>
          </a:p>
        </p:txBody>
      </p:sp>
    </p:spTree>
    <p:extLst>
      <p:ext uri="{BB962C8B-B14F-4D97-AF65-F5344CB8AC3E}">
        <p14:creationId xmlns:p14="http://schemas.microsoft.com/office/powerpoint/2010/main" val="409634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4862A2-6565-482B-97D4-9FDFBFDF941A}"/>
              </a:ext>
            </a:extLst>
          </p:cNvPr>
          <p:cNvSpPr>
            <a:spLocks noGrp="1"/>
          </p:cNvSpPr>
          <p:nvPr>
            <p:ph type="sldNum" sz="quarter" idx="12"/>
          </p:nvPr>
        </p:nvSpPr>
        <p:spPr/>
        <p:txBody>
          <a:bodyPr/>
          <a:lstStyle/>
          <a:p>
            <a:fld id="{C6A4B429-0189-47CD-9DDA-A001F58C55D3}" type="slidenum">
              <a:rPr lang="en-US" smtClean="0"/>
              <a:pPr/>
              <a:t>5</a:t>
            </a:fld>
            <a:endParaRPr lang="en-US"/>
          </a:p>
        </p:txBody>
      </p:sp>
      <p:sp>
        <p:nvSpPr>
          <p:cNvPr id="2" name="Triangle 1">
            <a:extLst>
              <a:ext uri="{FF2B5EF4-FFF2-40B4-BE49-F238E27FC236}">
                <a16:creationId xmlns:a16="http://schemas.microsoft.com/office/drawing/2014/main" id="{B9EE46F2-8F78-A545-840D-DE8DA2598881}"/>
              </a:ext>
            </a:extLst>
          </p:cNvPr>
          <p:cNvSpPr/>
          <p:nvPr/>
        </p:nvSpPr>
        <p:spPr>
          <a:xfrm rot="5400000">
            <a:off x="1031670" y="1661062"/>
            <a:ext cx="4598716" cy="3883231"/>
          </a:xfrm>
          <a:prstGeom prst="triangle">
            <a:avLst>
              <a:gd name="adj"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13104F1-10A4-5340-B8CE-D8F2E7531FB1}"/>
              </a:ext>
            </a:extLst>
          </p:cNvPr>
          <p:cNvSpPr txBox="1"/>
          <p:nvPr/>
        </p:nvSpPr>
        <p:spPr>
          <a:xfrm>
            <a:off x="1686297" y="3294900"/>
            <a:ext cx="2719448" cy="615553"/>
          </a:xfrm>
          <a:prstGeom prst="rect">
            <a:avLst/>
          </a:prstGeom>
          <a:noFill/>
        </p:spPr>
        <p:txBody>
          <a:bodyPr wrap="square" lIns="0" tIns="0" rIns="0" bIns="0" rtlCol="0">
            <a:spAutoFit/>
          </a:bodyPr>
          <a:lstStyle/>
          <a:p>
            <a:r>
              <a:rPr lang="en-US" sz="2000" dirty="0">
                <a:solidFill>
                  <a:schemeClr val="bg1"/>
                </a:solidFill>
                <a:latin typeface="+mj-lt"/>
              </a:rPr>
              <a:t>IMPLEMENTATION CHOICE IN LEEDS</a:t>
            </a:r>
          </a:p>
        </p:txBody>
      </p:sp>
    </p:spTree>
    <p:extLst>
      <p:ext uri="{BB962C8B-B14F-4D97-AF65-F5344CB8AC3E}">
        <p14:creationId xmlns:p14="http://schemas.microsoft.com/office/powerpoint/2010/main" val="61637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53" name="Title 5">
            <a:extLst>
              <a:ext uri="{FF2B5EF4-FFF2-40B4-BE49-F238E27FC236}">
                <a16:creationId xmlns:a16="http://schemas.microsoft.com/office/drawing/2014/main" id="{321B7031-D6C6-4A68-A7BD-73B7DF7EAFE2}"/>
              </a:ext>
            </a:extLst>
          </p:cNvPr>
          <p:cNvSpPr txBox="1">
            <a:spLocks/>
          </p:cNvSpPr>
          <p:nvPr/>
        </p:nvSpPr>
        <p:spPr>
          <a:xfrm>
            <a:off x="1293287" y="431285"/>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all" spc="0" normalizeH="0" baseline="0" noProof="0">
                <a:ln>
                  <a:noFill/>
                </a:ln>
                <a:solidFill>
                  <a:schemeClr val="accent2">
                    <a:lumMod val="50000"/>
                  </a:schemeClr>
                </a:solidFill>
                <a:effectLst/>
                <a:uLnTx/>
                <a:uFillTx/>
                <a:latin typeface="Gill Sans MT"/>
                <a:ea typeface="+mj-ea"/>
                <a:cs typeface="+mj-cs"/>
              </a:rPr>
              <a:t>Implementation choice in Leeds: JUSTIFICATIONS</a:t>
            </a:r>
            <a:endParaRPr kumimoji="0" lang="en-GB" b="1" i="0" u="none" strike="noStrike" kern="1200" cap="all" spc="0" normalizeH="0" baseline="0" noProof="0">
              <a:ln>
                <a:noFill/>
              </a:ln>
              <a:solidFill>
                <a:schemeClr val="accent2">
                  <a:lumMod val="50000"/>
                </a:schemeClr>
              </a:solidFill>
              <a:effectLst/>
              <a:uLnTx/>
              <a:uFillTx/>
              <a:latin typeface="Gill Sans MT"/>
              <a:ea typeface="+mj-ea"/>
              <a:cs typeface="+mj-cs"/>
            </a:endParaRPr>
          </a:p>
        </p:txBody>
      </p:sp>
      <p:sp>
        <p:nvSpPr>
          <p:cNvPr id="11" name="Rectangle 10">
            <a:extLst>
              <a:ext uri="{FF2B5EF4-FFF2-40B4-BE49-F238E27FC236}">
                <a16:creationId xmlns:a16="http://schemas.microsoft.com/office/drawing/2014/main" id="{058BF293-C51E-45E0-A71B-04366EF04140}"/>
              </a:ext>
            </a:extLst>
          </p:cNvPr>
          <p:cNvSpPr/>
          <p:nvPr/>
        </p:nvSpPr>
        <p:spPr>
          <a:xfrm>
            <a:off x="941732" y="1098423"/>
            <a:ext cx="10802963" cy="5233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dirty="0">
                <a:solidFill>
                  <a:schemeClr val="tx1"/>
                </a:solidFill>
                <a:latin typeface="Gill Sans MT"/>
              </a:rPr>
              <a:t>After several conversations, the project team in Leeds have decided to go with the version of Family Context where social workers can only view the service involvement of individuals linked to the child in the case management system. Social workers won’t be able to search for other individuals using this option.</a:t>
            </a:r>
          </a:p>
          <a:p>
            <a:pPr>
              <a:defRPr/>
            </a:pPr>
            <a:endParaRPr lang="en-US" dirty="0">
              <a:solidFill>
                <a:schemeClr val="tx1"/>
              </a:solidFill>
              <a:latin typeface="Gill Sans MT"/>
            </a:endParaRPr>
          </a:p>
          <a:p>
            <a:pPr>
              <a:defRPr/>
            </a:pPr>
            <a:r>
              <a:rPr lang="en-US" dirty="0">
                <a:solidFill>
                  <a:schemeClr val="tx1"/>
                </a:solidFill>
                <a:latin typeface="Gill Sans MT"/>
              </a:rPr>
              <a:t>The reasons for this choice were:</a:t>
            </a:r>
          </a:p>
          <a:p>
            <a:pPr marL="457200" indent="-457200">
              <a:buFont typeface="+mj-lt"/>
              <a:buAutoNum type="arabicPeriod"/>
              <a:defRPr/>
            </a:pPr>
            <a:endParaRPr lang="en-US" b="1" dirty="0">
              <a:solidFill>
                <a:schemeClr val="tx1"/>
              </a:solidFill>
              <a:latin typeface="Gill Sans MT"/>
            </a:endParaRPr>
          </a:p>
          <a:p>
            <a:pPr marL="457200" indent="-457200">
              <a:buFont typeface="+mj-lt"/>
              <a:buAutoNum type="arabicPeriod"/>
              <a:defRPr/>
            </a:pPr>
            <a:r>
              <a:rPr lang="en-US" b="1" dirty="0">
                <a:solidFill>
                  <a:schemeClr val="tx1"/>
                </a:solidFill>
                <a:latin typeface="Gill Sans MT"/>
              </a:rPr>
              <a:t>Case management system captures good quality data on key people in a child’s life. </a:t>
            </a:r>
            <a:br>
              <a:rPr lang="en-US" b="1" dirty="0">
                <a:solidFill>
                  <a:schemeClr val="tx1"/>
                </a:solidFill>
                <a:latin typeface="Gill Sans MT"/>
              </a:rPr>
            </a:br>
            <a:r>
              <a:rPr lang="en-US" dirty="0">
                <a:solidFill>
                  <a:schemeClr val="tx1"/>
                </a:solidFill>
                <a:latin typeface="Gill Sans MT"/>
              </a:rPr>
              <a:t>Data quality investigation indicates Mosaic contains good quality relationships data that can be used to implement this option.</a:t>
            </a:r>
          </a:p>
          <a:p>
            <a:pPr marL="457200" indent="-457200">
              <a:buFont typeface="+mj-lt"/>
              <a:buAutoNum type="arabicPeriod"/>
              <a:defRPr/>
            </a:pPr>
            <a:endParaRPr lang="en-US" dirty="0">
              <a:solidFill>
                <a:schemeClr val="tx1"/>
              </a:solidFill>
              <a:latin typeface="Gill Sans MT"/>
            </a:endParaRPr>
          </a:p>
          <a:p>
            <a:pPr marL="457200" indent="-457200">
              <a:buFont typeface="+mj-lt"/>
              <a:buAutoNum type="arabicPeriod"/>
              <a:defRPr/>
            </a:pPr>
            <a:r>
              <a:rPr lang="en-US" b="1" dirty="0">
                <a:solidFill>
                  <a:schemeClr val="tx1"/>
                </a:solidFill>
                <a:latin typeface="Gill Sans MT"/>
              </a:rPr>
              <a:t>Social Workers in Leeds keep family links up-to-date on Mosaic.  </a:t>
            </a:r>
            <a:r>
              <a:rPr lang="en-US" dirty="0">
                <a:solidFill>
                  <a:schemeClr val="tx1"/>
                </a:solidFill>
                <a:latin typeface="Gill Sans MT"/>
              </a:rPr>
              <a:t>Family Context can benefit from this information and make it easier for social workers to see relevant information faster (e.g. not having to search person by person)</a:t>
            </a:r>
          </a:p>
          <a:p>
            <a:pPr marL="457200" indent="-457200">
              <a:buFont typeface="+mj-lt"/>
              <a:buAutoNum type="arabicPeriod"/>
              <a:defRPr/>
            </a:pPr>
            <a:endParaRPr lang="en-US" dirty="0">
              <a:solidFill>
                <a:schemeClr val="tx1"/>
              </a:solidFill>
              <a:latin typeface="Gill Sans MT"/>
            </a:endParaRPr>
          </a:p>
          <a:p>
            <a:pPr marL="457200" indent="-457200">
              <a:buFont typeface="+mj-lt"/>
              <a:buAutoNum type="arabicPeriod"/>
              <a:defRPr/>
            </a:pPr>
            <a:r>
              <a:rPr lang="en-US" b="1" dirty="0">
                <a:solidFill>
                  <a:schemeClr val="tx1"/>
                </a:solidFill>
                <a:latin typeface="Gill Sans MT"/>
              </a:rPr>
              <a:t>Social Workers in Leeds have a clear preference for seeing records as a family unit </a:t>
            </a:r>
            <a:r>
              <a:rPr lang="en-US" dirty="0">
                <a:solidFill>
                  <a:schemeClr val="tx1"/>
                </a:solidFill>
                <a:latin typeface="Gill Sans MT"/>
              </a:rPr>
              <a:t>rather than on an individual basis as it is part of Leeds practice model to think family.</a:t>
            </a:r>
          </a:p>
          <a:p>
            <a:pPr marL="457200" indent="-457200">
              <a:buFont typeface="+mj-lt"/>
              <a:buAutoNum type="arabicPeriod"/>
              <a:defRPr/>
            </a:pPr>
            <a:endParaRPr lang="en-US" dirty="0">
              <a:solidFill>
                <a:schemeClr val="tx1"/>
              </a:solidFill>
              <a:latin typeface="Gill Sans MT"/>
            </a:endParaRPr>
          </a:p>
          <a:p>
            <a:pPr marL="457200" indent="-457200">
              <a:buFont typeface="+mj-lt"/>
              <a:buAutoNum type="arabicPeriod"/>
              <a:defRPr/>
            </a:pPr>
            <a:r>
              <a:rPr lang="en-US" b="1" dirty="0">
                <a:solidFill>
                  <a:schemeClr val="tx1"/>
                </a:solidFill>
                <a:latin typeface="Gill Sans MT"/>
              </a:rPr>
              <a:t>Family Context can be built within the project timeframes using the information from Mosaic. </a:t>
            </a:r>
            <a:r>
              <a:rPr lang="en-US" dirty="0">
                <a:solidFill>
                  <a:schemeClr val="tx1"/>
                </a:solidFill>
                <a:latin typeface="Gill Sans MT"/>
              </a:rPr>
              <a:t>This prevents any risks around delays. </a:t>
            </a:r>
          </a:p>
          <a:p>
            <a:pPr marL="457200" indent="-457200">
              <a:buFont typeface="+mj-lt"/>
              <a:buAutoNum type="arabicPeriod"/>
              <a:defRPr/>
            </a:pPr>
            <a:endParaRPr lang="en-US" dirty="0">
              <a:solidFill>
                <a:schemeClr val="tx1"/>
              </a:solidFill>
              <a:highlight>
                <a:srgbClr val="FFFF00"/>
              </a:highlight>
              <a:latin typeface="Gill Sans MT"/>
            </a:endParaRPr>
          </a:p>
          <a:p>
            <a:pPr marL="457200" indent="-457200">
              <a:buFont typeface="+mj-lt"/>
              <a:buAutoNum type="arabicPeriod"/>
              <a:defRPr/>
            </a:pPr>
            <a:endParaRPr lang="en-US" dirty="0">
              <a:solidFill>
                <a:schemeClr val="tx1"/>
              </a:solidFill>
              <a:latin typeface="Gill Sans MT"/>
            </a:endParaRPr>
          </a:p>
        </p:txBody>
      </p:sp>
    </p:spTree>
    <p:extLst>
      <p:ext uri="{BB962C8B-B14F-4D97-AF65-F5344CB8AC3E}">
        <p14:creationId xmlns:p14="http://schemas.microsoft.com/office/powerpoint/2010/main" val="271585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0EAD21-9143-49B5-BB26-4B8BBC9BF65E}"/>
              </a:ext>
            </a:extLst>
          </p:cNvPr>
          <p:cNvSpPr/>
          <p:nvPr/>
        </p:nvSpPr>
        <p:spPr>
          <a:xfrm>
            <a:off x="0" y="1863873"/>
            <a:ext cx="12192000" cy="161053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mbria"/>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A4B429-0189-47CD-9DDA-A001F58C55D3}" type="slidenum">
              <a:rPr kumimoji="0" lang="en-US" sz="1200" b="0" i="0" u="none" strike="noStrike" kern="1200" cap="none" spc="0" normalizeH="0" baseline="0" noProof="0" smtClean="0">
                <a:ln>
                  <a:noFill/>
                </a:ln>
                <a:solidFill>
                  <a:prstClr val="black"/>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Gill Sans MT"/>
              <a:ea typeface="+mn-ea"/>
              <a:cs typeface="+mn-cs"/>
            </a:endParaRPr>
          </a:p>
        </p:txBody>
      </p:sp>
      <p:sp>
        <p:nvSpPr>
          <p:cNvPr id="53" name="Title 5">
            <a:extLst>
              <a:ext uri="{FF2B5EF4-FFF2-40B4-BE49-F238E27FC236}">
                <a16:creationId xmlns:a16="http://schemas.microsoft.com/office/drawing/2014/main" id="{321B7031-D6C6-4A68-A7BD-73B7DF7EAFE2}"/>
              </a:ext>
            </a:extLst>
          </p:cNvPr>
          <p:cNvSpPr txBox="1">
            <a:spLocks/>
          </p:cNvSpPr>
          <p:nvPr/>
        </p:nvSpPr>
        <p:spPr>
          <a:xfrm>
            <a:off x="1293287" y="431285"/>
            <a:ext cx="9730316" cy="679668"/>
          </a:xfrm>
          <a:prstGeom prst="rect">
            <a:avLst/>
          </a:prstGeom>
        </p:spPr>
        <p:txBody>
          <a:bodyPr vert="horz" lIns="0" tIns="0" rIns="0" bIns="0" rtlCol="0" anchor="t" anchorCtr="0">
            <a:normAutofit/>
          </a:bodyPr>
          <a:lstStyle>
            <a:lvl1pPr algn="l" defTabSz="914400" rtl="0" eaLnBrk="1" latinLnBrk="0" hangingPunct="1">
              <a:spcBef>
                <a:spcPct val="0"/>
              </a:spcBef>
              <a:buNone/>
              <a:defRPr sz="2000" kern="1200" cap="all"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all" spc="0" normalizeH="0" baseline="0" noProof="0">
                <a:ln>
                  <a:noFill/>
                </a:ln>
                <a:solidFill>
                  <a:schemeClr val="accent2">
                    <a:lumMod val="50000"/>
                  </a:schemeClr>
                </a:solidFill>
                <a:effectLst/>
                <a:uLnTx/>
                <a:uFillTx/>
                <a:latin typeface="Gill Sans MT"/>
                <a:ea typeface="+mj-ea"/>
                <a:cs typeface="+mj-cs"/>
              </a:rPr>
              <a:t>Implementation choice in leeds</a:t>
            </a:r>
            <a:endParaRPr kumimoji="0" lang="en-GB" b="1" i="0" u="none" strike="noStrike" kern="1200" cap="all" spc="0" normalizeH="0" baseline="0" noProof="0">
              <a:ln>
                <a:noFill/>
              </a:ln>
              <a:solidFill>
                <a:schemeClr val="accent2">
                  <a:lumMod val="50000"/>
                </a:schemeClr>
              </a:solidFill>
              <a:effectLst/>
              <a:uLnTx/>
              <a:uFillTx/>
              <a:latin typeface="Gill Sans MT"/>
              <a:ea typeface="+mj-ea"/>
              <a:cs typeface="+mj-cs"/>
            </a:endParaRPr>
          </a:p>
        </p:txBody>
      </p:sp>
      <p:sp>
        <p:nvSpPr>
          <p:cNvPr id="13" name="Speech Bubble: Rectangle 12">
            <a:extLst>
              <a:ext uri="{FF2B5EF4-FFF2-40B4-BE49-F238E27FC236}">
                <a16:creationId xmlns:a16="http://schemas.microsoft.com/office/drawing/2014/main" id="{2DC618AF-E64E-42B8-96F8-E079D18A9FCE}"/>
              </a:ext>
            </a:extLst>
          </p:cNvPr>
          <p:cNvSpPr/>
          <p:nvPr/>
        </p:nvSpPr>
        <p:spPr>
          <a:xfrm>
            <a:off x="1109029" y="3914462"/>
            <a:ext cx="4145280" cy="1791535"/>
          </a:xfrm>
          <a:prstGeom prst="wedgeRectCallout">
            <a:avLst>
              <a:gd name="adj1" fmla="val 40610"/>
              <a:gd name="adj2" fmla="val -8236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00000"/>
              </a:lnSpc>
              <a:spcBef>
                <a:spcPts val="0"/>
              </a:spcBef>
              <a:spcAft>
                <a:spcPts val="600"/>
              </a:spcAft>
              <a:buClrTx/>
              <a:buSzTx/>
              <a:tabLst/>
              <a:defRPr/>
            </a:pPr>
            <a:r>
              <a:rPr lang="en-US" sz="1600" dirty="0">
                <a:solidFill>
                  <a:prstClr val="black"/>
                </a:solidFill>
                <a:latin typeface="Gill Sans MT"/>
              </a:rPr>
              <a:t>Local authorities can select how social workers perform a search on the tool from the following options:</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solidFill>
                  <a:prstClr val="black"/>
                </a:solidFill>
                <a:latin typeface="Gill Sans MT"/>
              </a:rPr>
              <a:t>Name and DOB</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solidFill>
                  <a:prstClr val="black"/>
                </a:solidFill>
                <a:latin typeface="Gill Sans MT"/>
              </a:rPr>
              <a:t>Case ID </a:t>
            </a:r>
          </a:p>
          <a:p>
            <a:pPr marL="285750" lvl="0" indent="-285750">
              <a:spcAft>
                <a:spcPts val="600"/>
              </a:spcAft>
              <a:buFont typeface="Arial" panose="020B0604020202020204" pitchFamily="34" charset="0"/>
              <a:buChar char="•"/>
              <a:defRPr/>
            </a:pPr>
            <a:r>
              <a:rPr lang="en-US" sz="1600" dirty="0">
                <a:solidFill>
                  <a:prstClr val="black"/>
                </a:solidFill>
                <a:latin typeface="Gill Sans MT"/>
              </a:rPr>
              <a:t>The option to search by name or case ID</a:t>
            </a:r>
            <a:endParaRPr kumimoji="0" lang="en-GB"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14" name="Rectangle 13">
            <a:extLst>
              <a:ext uri="{FF2B5EF4-FFF2-40B4-BE49-F238E27FC236}">
                <a16:creationId xmlns:a16="http://schemas.microsoft.com/office/drawing/2014/main" id="{79CDF6A5-50E7-4305-B0CA-49BEDA46E854}"/>
              </a:ext>
            </a:extLst>
          </p:cNvPr>
          <p:cNvSpPr/>
          <p:nvPr/>
        </p:nvSpPr>
        <p:spPr>
          <a:xfrm>
            <a:off x="941733" y="1017582"/>
            <a:ext cx="10511554" cy="627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b="1" dirty="0">
                <a:solidFill>
                  <a:schemeClr val="tx1"/>
                </a:solidFill>
                <a:latin typeface="Gill Sans MT"/>
              </a:rPr>
              <a:t>User journey 2 </a:t>
            </a:r>
            <a:r>
              <a:rPr lang="en-US" dirty="0">
                <a:solidFill>
                  <a:schemeClr val="tx1"/>
                </a:solidFill>
                <a:latin typeface="Gill Sans MT"/>
              </a:rPr>
              <a:t>allows social workers to search for any child on their case load to view their service involvement and the service involvement of individuals that have been linked to the child in the CMS</a:t>
            </a:r>
            <a:endParaRPr lang="en-US" b="0" i="0" u="none" strike="noStrike" kern="1200" cap="none" spc="0" normalizeH="0" baseline="0" noProof="0" dirty="0">
              <a:ln>
                <a:noFill/>
              </a:ln>
              <a:solidFill>
                <a:schemeClr val="tx1"/>
              </a:solidFill>
              <a:effectLst/>
              <a:uLnTx/>
              <a:uFillTx/>
              <a:latin typeface="Cambria"/>
            </a:endParaRPr>
          </a:p>
        </p:txBody>
      </p:sp>
      <p:sp>
        <p:nvSpPr>
          <p:cNvPr id="15" name="Rectangle: Rounded Corners 14">
            <a:extLst>
              <a:ext uri="{FF2B5EF4-FFF2-40B4-BE49-F238E27FC236}">
                <a16:creationId xmlns:a16="http://schemas.microsoft.com/office/drawing/2014/main" id="{A8C6B052-1E4F-4189-AF07-AF6AEBCBAE0B}"/>
              </a:ext>
            </a:extLst>
          </p:cNvPr>
          <p:cNvSpPr/>
          <p:nvPr/>
        </p:nvSpPr>
        <p:spPr>
          <a:xfrm>
            <a:off x="2835628" y="2059307"/>
            <a:ext cx="1389776"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Login</a:t>
            </a:r>
            <a:endParaRPr lang="en-GB" dirty="0">
              <a:solidFill>
                <a:schemeClr val="bg1"/>
              </a:solidFill>
              <a:latin typeface="+mj-lt"/>
            </a:endParaRPr>
          </a:p>
        </p:txBody>
      </p:sp>
      <p:sp>
        <p:nvSpPr>
          <p:cNvPr id="16" name="Arrow: Right 15">
            <a:extLst>
              <a:ext uri="{FF2B5EF4-FFF2-40B4-BE49-F238E27FC236}">
                <a16:creationId xmlns:a16="http://schemas.microsoft.com/office/drawing/2014/main" id="{57AF3138-5499-4485-BAF9-C95093C058A3}"/>
              </a:ext>
            </a:extLst>
          </p:cNvPr>
          <p:cNvSpPr/>
          <p:nvPr/>
        </p:nvSpPr>
        <p:spPr>
          <a:xfrm>
            <a:off x="4308836" y="2494396"/>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peech Bubble: Rectangle 16">
            <a:extLst>
              <a:ext uri="{FF2B5EF4-FFF2-40B4-BE49-F238E27FC236}">
                <a16:creationId xmlns:a16="http://schemas.microsoft.com/office/drawing/2014/main" id="{FAF12E17-5F3F-4A01-99F6-B145325F701D}"/>
              </a:ext>
            </a:extLst>
          </p:cNvPr>
          <p:cNvSpPr/>
          <p:nvPr/>
        </p:nvSpPr>
        <p:spPr>
          <a:xfrm>
            <a:off x="5402901" y="3914462"/>
            <a:ext cx="2037144" cy="1791535"/>
          </a:xfrm>
          <a:prstGeom prst="wedgeRectCallout">
            <a:avLst>
              <a:gd name="adj1" fmla="val 28731"/>
              <a:gd name="adj2" fmla="val -82925"/>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defRPr/>
            </a:pPr>
            <a:r>
              <a:rPr lang="en-US" sz="1600" dirty="0">
                <a:solidFill>
                  <a:prstClr val="black"/>
                </a:solidFill>
                <a:latin typeface="Gill Sans MT"/>
              </a:rPr>
              <a:t>Selection does not take place if a search is made using case ID because this results in a direct match.</a:t>
            </a:r>
            <a:endParaRPr kumimoji="0" lang="en-GB"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18" name="Rectangle: Rounded Corners 17">
            <a:extLst>
              <a:ext uri="{FF2B5EF4-FFF2-40B4-BE49-F238E27FC236}">
                <a16:creationId xmlns:a16="http://schemas.microsoft.com/office/drawing/2014/main" id="{F9AF62E6-9C29-46BF-BC01-DB233005B7EE}"/>
              </a:ext>
            </a:extLst>
          </p:cNvPr>
          <p:cNvSpPr/>
          <p:nvPr/>
        </p:nvSpPr>
        <p:spPr>
          <a:xfrm>
            <a:off x="4613457" y="2056003"/>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Search for a child</a:t>
            </a:r>
            <a:endParaRPr lang="en-GB" dirty="0">
              <a:solidFill>
                <a:schemeClr val="bg1"/>
              </a:solidFill>
              <a:latin typeface="+mj-lt"/>
            </a:endParaRPr>
          </a:p>
        </p:txBody>
      </p:sp>
      <p:sp>
        <p:nvSpPr>
          <p:cNvPr id="19" name="Rectangle: Rounded Corners 18">
            <a:extLst>
              <a:ext uri="{FF2B5EF4-FFF2-40B4-BE49-F238E27FC236}">
                <a16:creationId xmlns:a16="http://schemas.microsoft.com/office/drawing/2014/main" id="{8CC579DA-304F-4A77-A7C9-A2819B0CDD38}"/>
              </a:ext>
            </a:extLst>
          </p:cNvPr>
          <p:cNvSpPr/>
          <p:nvPr/>
        </p:nvSpPr>
        <p:spPr>
          <a:xfrm>
            <a:off x="6445695" y="2046799"/>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Select a child</a:t>
            </a:r>
            <a:endParaRPr lang="en-GB" dirty="0">
              <a:solidFill>
                <a:schemeClr val="bg1"/>
              </a:solidFill>
              <a:latin typeface="+mj-lt"/>
            </a:endParaRPr>
          </a:p>
        </p:txBody>
      </p:sp>
      <p:sp>
        <p:nvSpPr>
          <p:cNvPr id="20" name="Rectangle: Rounded Corners 19">
            <a:extLst>
              <a:ext uri="{FF2B5EF4-FFF2-40B4-BE49-F238E27FC236}">
                <a16:creationId xmlns:a16="http://schemas.microsoft.com/office/drawing/2014/main" id="{36AB117A-9919-471E-8038-A7738DAA62B5}"/>
              </a:ext>
            </a:extLst>
          </p:cNvPr>
          <p:cNvSpPr/>
          <p:nvPr/>
        </p:nvSpPr>
        <p:spPr>
          <a:xfrm>
            <a:off x="8225253" y="2034360"/>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View a child’s detail page with linked individuals</a:t>
            </a:r>
            <a:endParaRPr lang="en-GB" sz="1600" dirty="0">
              <a:solidFill>
                <a:schemeClr val="bg1"/>
              </a:solidFill>
              <a:latin typeface="+mj-lt"/>
            </a:endParaRPr>
          </a:p>
        </p:txBody>
      </p:sp>
      <p:sp>
        <p:nvSpPr>
          <p:cNvPr id="21" name="Rectangle: Rounded Corners 20">
            <a:extLst>
              <a:ext uri="{FF2B5EF4-FFF2-40B4-BE49-F238E27FC236}">
                <a16:creationId xmlns:a16="http://schemas.microsoft.com/office/drawing/2014/main" id="{8AC3BB4D-63B6-4C13-BB1C-D8176E1973C0}"/>
              </a:ext>
            </a:extLst>
          </p:cNvPr>
          <p:cNvSpPr/>
          <p:nvPr/>
        </p:nvSpPr>
        <p:spPr>
          <a:xfrm>
            <a:off x="9919862" y="2034360"/>
            <a:ext cx="1361975" cy="1114743"/>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View a linked individual’s service involvement</a:t>
            </a:r>
            <a:endParaRPr lang="en-GB" sz="1600" dirty="0">
              <a:solidFill>
                <a:schemeClr val="bg1"/>
              </a:solidFill>
              <a:latin typeface="+mj-lt"/>
            </a:endParaRPr>
          </a:p>
        </p:txBody>
      </p:sp>
      <p:sp>
        <p:nvSpPr>
          <p:cNvPr id="22" name="Arc 21">
            <a:extLst>
              <a:ext uri="{FF2B5EF4-FFF2-40B4-BE49-F238E27FC236}">
                <a16:creationId xmlns:a16="http://schemas.microsoft.com/office/drawing/2014/main" id="{7754A0FB-B1A6-4C20-B9A8-5F4D8A98F6E4}"/>
              </a:ext>
            </a:extLst>
          </p:cNvPr>
          <p:cNvSpPr/>
          <p:nvPr/>
        </p:nvSpPr>
        <p:spPr>
          <a:xfrm rot="10800000">
            <a:off x="6318654" y="1998347"/>
            <a:ext cx="455545" cy="123005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E518302E-2FC4-48E8-968E-AA4FCE17C6D9}"/>
              </a:ext>
            </a:extLst>
          </p:cNvPr>
          <p:cNvSpPr/>
          <p:nvPr/>
        </p:nvSpPr>
        <p:spPr>
          <a:xfrm>
            <a:off x="7496500" y="1998348"/>
            <a:ext cx="455545" cy="1230056"/>
          </a:xfrm>
          <a:prstGeom prst="arc">
            <a:avLst>
              <a:gd name="adj1" fmla="val 16200000"/>
              <a:gd name="adj2" fmla="val 5506378"/>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row: Right 23">
            <a:extLst>
              <a:ext uri="{FF2B5EF4-FFF2-40B4-BE49-F238E27FC236}">
                <a16:creationId xmlns:a16="http://schemas.microsoft.com/office/drawing/2014/main" id="{5453797F-7C86-48BC-9C84-8FCA7DBF6A63}"/>
              </a:ext>
            </a:extLst>
          </p:cNvPr>
          <p:cNvSpPr/>
          <p:nvPr/>
        </p:nvSpPr>
        <p:spPr>
          <a:xfrm>
            <a:off x="6027488" y="2484236"/>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70B89AAA-D1A6-40B3-AE79-471B732F9EAE}"/>
              </a:ext>
            </a:extLst>
          </p:cNvPr>
          <p:cNvSpPr/>
          <p:nvPr/>
        </p:nvSpPr>
        <p:spPr>
          <a:xfrm>
            <a:off x="7947264" y="2501901"/>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EE412987-D633-4B60-8C86-3B41BAB15C5D}"/>
              </a:ext>
            </a:extLst>
          </p:cNvPr>
          <p:cNvSpPr/>
          <p:nvPr/>
        </p:nvSpPr>
        <p:spPr>
          <a:xfrm>
            <a:off x="9647101" y="2484236"/>
            <a:ext cx="233215" cy="204540"/>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peech Bubble: Rectangle 26">
            <a:extLst>
              <a:ext uri="{FF2B5EF4-FFF2-40B4-BE49-F238E27FC236}">
                <a16:creationId xmlns:a16="http://schemas.microsoft.com/office/drawing/2014/main" id="{3B5CA938-A10E-4BEE-BEC6-66F93954D45A}"/>
              </a:ext>
            </a:extLst>
          </p:cNvPr>
          <p:cNvSpPr/>
          <p:nvPr/>
        </p:nvSpPr>
        <p:spPr>
          <a:xfrm>
            <a:off x="7555434" y="3914462"/>
            <a:ext cx="4480376" cy="2709858"/>
          </a:xfrm>
          <a:prstGeom prst="wedgeRectCallout">
            <a:avLst>
              <a:gd name="adj1" fmla="val -23601"/>
              <a:gd name="adj2" fmla="val -6973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defRPr/>
            </a:pPr>
            <a:r>
              <a:rPr lang="en-US" sz="1600" dirty="0">
                <a:solidFill>
                  <a:prstClr val="black"/>
                </a:solidFill>
                <a:latin typeface="Gill Sans MT"/>
              </a:rPr>
              <a:t>Below the child’s details, there will be a list of suggested individuals, which mirror those individuals linked to the child in the CMS.  A social worker can select one of the listed individuals to view their service involvement </a:t>
            </a:r>
            <a:r>
              <a:rPr lang="en-US" sz="1600" dirty="0">
                <a:solidFill>
                  <a:schemeClr val="tx1"/>
                </a:solidFill>
                <a:latin typeface="Gill Sans MT"/>
              </a:rPr>
              <a:t>information.</a:t>
            </a:r>
          </a:p>
          <a:p>
            <a:pPr>
              <a:spcAft>
                <a:spcPts val="600"/>
              </a:spcAft>
              <a:defRPr/>
            </a:pPr>
            <a:r>
              <a:rPr lang="en-US" sz="1600" dirty="0">
                <a:solidFill>
                  <a:schemeClr val="tx1"/>
                </a:solidFill>
                <a:latin typeface="+mj-lt"/>
              </a:rPr>
              <a:t>To view the service involvement of an individual that is not currently suggested, social workers need to the CMS and link that individual. Please note, there may be up to a 24hr delay for an individual to show in the tool.</a:t>
            </a:r>
          </a:p>
        </p:txBody>
      </p:sp>
      <p:sp>
        <p:nvSpPr>
          <p:cNvPr id="28" name="Rectangle: Rounded Corners 27">
            <a:extLst>
              <a:ext uri="{FF2B5EF4-FFF2-40B4-BE49-F238E27FC236}">
                <a16:creationId xmlns:a16="http://schemas.microsoft.com/office/drawing/2014/main" id="{EF2A191D-B2F6-4830-9F31-D729D2C037EB}"/>
              </a:ext>
            </a:extLst>
          </p:cNvPr>
          <p:cNvSpPr/>
          <p:nvPr/>
        </p:nvSpPr>
        <p:spPr>
          <a:xfrm>
            <a:off x="1036825" y="2039294"/>
            <a:ext cx="1389775" cy="1114744"/>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Receive a referral with child details</a:t>
            </a:r>
            <a:endParaRPr lang="en-GB" sz="1400" dirty="0">
              <a:solidFill>
                <a:schemeClr val="bg1"/>
              </a:solidFill>
              <a:latin typeface="+mj-lt"/>
            </a:endParaRPr>
          </a:p>
        </p:txBody>
      </p:sp>
      <p:sp>
        <p:nvSpPr>
          <p:cNvPr id="31" name="Arrow: Right 30">
            <a:extLst>
              <a:ext uri="{FF2B5EF4-FFF2-40B4-BE49-F238E27FC236}">
                <a16:creationId xmlns:a16="http://schemas.microsoft.com/office/drawing/2014/main" id="{88A5E2A2-D924-4D14-97DC-47D889F53A01}"/>
              </a:ext>
            </a:extLst>
          </p:cNvPr>
          <p:cNvSpPr/>
          <p:nvPr/>
        </p:nvSpPr>
        <p:spPr>
          <a:xfrm>
            <a:off x="2510032" y="2513486"/>
            <a:ext cx="245300" cy="199491"/>
          </a:xfrm>
          <a:prstGeom prst="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184767"/>
      </p:ext>
    </p:extLst>
  </p:cSld>
  <p:clrMapOvr>
    <a:masterClrMapping/>
  </p:clrMapOvr>
</p:sld>
</file>

<file path=ppt/theme/theme1.xml><?xml version="1.0" encoding="utf-8"?>
<a:theme xmlns:a="http://schemas.openxmlformats.org/drawingml/2006/main" name="SF_PPT_BLUE_v10 - Copy">
  <a:themeElements>
    <a:clrScheme name="SF_BLUE_2011">
      <a:dk1>
        <a:sysClr val="windowText" lastClr="000000"/>
      </a:dk1>
      <a:lt1>
        <a:sysClr val="window" lastClr="FFFFFF"/>
      </a:lt1>
      <a:dk2>
        <a:srgbClr val="556991"/>
      </a:dk2>
      <a:lt2>
        <a:srgbClr val="FFFFFF"/>
      </a:lt2>
      <a:accent1>
        <a:srgbClr val="556991"/>
      </a:accent1>
      <a:accent2>
        <a:srgbClr val="8896B2"/>
      </a:accent2>
      <a:accent3>
        <a:srgbClr val="BBC3D3"/>
      </a:accent3>
      <a:accent4>
        <a:srgbClr val="4C4C4C"/>
      </a:accent4>
      <a:accent5>
        <a:srgbClr val="999999"/>
      </a:accent5>
      <a:accent6>
        <a:srgbClr val="CCCCCC"/>
      </a:accent6>
      <a:hlink>
        <a:srgbClr val="000000"/>
      </a:hlink>
      <a:folHlink>
        <a:srgbClr val="000000"/>
      </a:folHlink>
    </a:clrScheme>
    <a:fontScheme name="SF_2011">
      <a:majorFont>
        <a:latin typeface="Gill Sans MT"/>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Pantone 165U">
      <a:srgbClr val="F07F13"/>
    </a:custClr>
    <a:custClr name="Pantone 313U">
      <a:srgbClr val="0087B1"/>
    </a:custClr>
    <a:custClr name="Pantone 259U">
      <a:srgbClr val="773C80"/>
    </a:custClr>
    <a:custClr name="Pantone 233U">
      <a:srgbClr val="CD007F"/>
    </a:custClr>
    <a:custClr name="Pantone 408U">
      <a:srgbClr val="9B8F8B"/>
    </a:custClr>
    <a:custClr name="Pantone 653U">
      <a:srgbClr val="556991"/>
    </a:custClr>
    <a:custClr name="Pantone 4515U">
      <a:srgbClr val="B3A47C"/>
    </a:custClr>
    <a:custClr name="Pantone 2622U">
      <a:srgbClr val="5B2856"/>
    </a:custClr>
  </a:custClrLst>
  <a:extLst>
    <a:ext uri="{05A4C25C-085E-4340-85A3-A5531E510DB2}">
      <thm15:themeFamily xmlns:thm15="http://schemas.microsoft.com/office/thememl/2012/main" name="Presentation1" id="{58C50A57-90F0-407A-AB00-B57E355C057E}" vid="{00EEACE5-C282-4F7F-A7FF-299CB3CC82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2abb7ef-86f2-4e04-932e-a882865ea17c">
      <UserInfo>
        <DisplayName>Sara Guerreiro de Sousa</DisplayName>
        <AccountId>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CA9F31E65A6F4DB0E2A438BE642656" ma:contentTypeVersion="12" ma:contentTypeDescription="Create a new document." ma:contentTypeScope="" ma:versionID="d26d0440fcf88ac4433daa14376f1571">
  <xsd:schema xmlns:xsd="http://www.w3.org/2001/XMLSchema" xmlns:xs="http://www.w3.org/2001/XMLSchema" xmlns:p="http://schemas.microsoft.com/office/2006/metadata/properties" xmlns:ns2="9df4e4db-7b61-4837-8b5d-fb43ceece580" xmlns:ns3="42abb7ef-86f2-4e04-932e-a882865ea17c" targetNamespace="http://schemas.microsoft.com/office/2006/metadata/properties" ma:root="true" ma:fieldsID="d5e80acad5303e8a798f6b4e876855fb" ns2:_="" ns3:_="">
    <xsd:import namespace="9df4e4db-7b61-4837-8b5d-fb43ceece580"/>
    <xsd:import namespace="42abb7ef-86f2-4e04-932e-a882865ea17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Loca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f4e4db-7b61-4837-8b5d-fb43ceece5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abb7ef-86f2-4e04-932e-a882865ea17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3A95C5-046A-498D-9851-BD572CF15775}">
  <ds:schemaRefs>
    <ds:schemaRef ds:uri="http://schemas.microsoft.com/office/2006/documentManagement/types"/>
    <ds:schemaRef ds:uri="9df4e4db-7b61-4837-8b5d-fb43ceece580"/>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 ds:uri="42abb7ef-86f2-4e04-932e-a882865ea17c"/>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57E41502-FC56-4040-A48F-BA9C8B6136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f4e4db-7b61-4837-8b5d-fb43ceece580"/>
    <ds:schemaRef ds:uri="42abb7ef-86f2-4e04-932e-a882865e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16B7B0-81A1-4994-B7EE-DBE28F7688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TotalTime>
  <Words>649</Words>
  <Application>Microsoft Office PowerPoint</Application>
  <PresentationFormat>Widescreen</PresentationFormat>
  <Paragraphs>61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vt:lpstr>
      <vt:lpstr>Gill Sans MT</vt:lpstr>
      <vt:lpstr>SF_PPT_BLUE_v10 - Copy</vt:lpstr>
      <vt:lpstr>Family context Private beta  user journey choices in stockport and leeds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Miodovnik</dc:creator>
  <cp:lastModifiedBy>Victoria Walsh</cp:lastModifiedBy>
  <cp:revision>3</cp:revision>
  <cp:lastPrinted>2019-12-13T12:13:49Z</cp:lastPrinted>
  <dcterms:created xsi:type="dcterms:W3CDTF">2019-11-20T19:21:37Z</dcterms:created>
  <dcterms:modified xsi:type="dcterms:W3CDTF">2020-03-31T10:16:53Z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0x01010084CA9F31E65A6F4DB0E2A438BE642656</vt:lpwstr>
  </property>
</Properties>
</file>