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4"/>
    <p:sldMasterId id="214748366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Proxima Nova"/>
      <p:regular r:id="rId29"/>
      <p:bold r:id="rId30"/>
      <p:italic r:id="rId31"/>
      <p:boldItalic r:id="rId32"/>
    </p:embeddedFont>
    <p:embeddedFont>
      <p:font typeface="Montserrat Medium"/>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ProximaNova-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roximaNova-italic.fntdata"/><Relationship Id="rId30" Type="http://schemas.openxmlformats.org/officeDocument/2006/relationships/font" Target="fonts/ProximaNova-bold.fntdata"/><Relationship Id="rId11" Type="http://schemas.openxmlformats.org/officeDocument/2006/relationships/slide" Target="slides/slide5.xml"/><Relationship Id="rId33" Type="http://schemas.openxmlformats.org/officeDocument/2006/relationships/font" Target="fonts/MontserratMedium-regular.fntdata"/><Relationship Id="rId10" Type="http://schemas.openxmlformats.org/officeDocument/2006/relationships/slide" Target="slides/slide4.xml"/><Relationship Id="rId32" Type="http://schemas.openxmlformats.org/officeDocument/2006/relationships/font" Target="fonts/ProximaNova-boldItalic.fntdata"/><Relationship Id="rId13" Type="http://schemas.openxmlformats.org/officeDocument/2006/relationships/slide" Target="slides/slide7.xml"/><Relationship Id="rId35" Type="http://schemas.openxmlformats.org/officeDocument/2006/relationships/font" Target="fonts/MontserratMedium-italic.fntdata"/><Relationship Id="rId12" Type="http://schemas.openxmlformats.org/officeDocument/2006/relationships/slide" Target="slides/slide6.xml"/><Relationship Id="rId34" Type="http://schemas.openxmlformats.org/officeDocument/2006/relationships/font" Target="fonts/MontserratMedium-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MontserratMedium-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cf30e30782_1_7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g2cf30e30782_1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cf30e30782_1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g2cf30e30782_1_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cf30e30782_1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2cf30e30782_1_1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500"/>
              </a:spcBef>
              <a:spcAft>
                <a:spcPts val="0"/>
              </a:spcAft>
              <a:buClr>
                <a:schemeClr val="dk1"/>
              </a:buClr>
              <a:buSzPts val="1200"/>
              <a:buNone/>
            </a:pPr>
            <a:r>
              <a:rPr lang="en" sz="1200">
                <a:solidFill>
                  <a:schemeClr val="dk1"/>
                </a:solidFill>
              </a:rPr>
              <a:t>PlaNXT is an innovative Venue Floor Planning application thats designed to enhance the event planning process, offering a streamlined and user-friendly experience.</a:t>
            </a:r>
            <a:endParaRPr sz="1200">
              <a:solidFill>
                <a:schemeClr val="dk1"/>
              </a:solidFill>
              <a:latin typeface="Proxima Nova"/>
              <a:ea typeface="Proxima Nova"/>
              <a:cs typeface="Proxima Nova"/>
              <a:sym typeface="Proxima Nova"/>
            </a:endParaRPr>
          </a:p>
          <a:p>
            <a:pPr indent="-228600" lvl="0" marL="457200" rtl="0" algn="l">
              <a:lnSpc>
                <a:spcPct val="115000"/>
              </a:lnSpc>
              <a:spcBef>
                <a:spcPts val="0"/>
              </a:spcBef>
              <a:spcAft>
                <a:spcPts val="0"/>
              </a:spcAft>
              <a:buClr>
                <a:schemeClr val="dk1"/>
              </a:buClr>
              <a:buSzPts val="1200"/>
              <a:buFont typeface="Proxima Nova"/>
              <a:buNone/>
            </a:pPr>
            <a:r>
              <a:rPr lang="en" sz="1200">
                <a:solidFill>
                  <a:schemeClr val="dk1"/>
                </a:solidFill>
              </a:rPr>
              <a:t>It features a comprehensive pipeline that guides users from the initial creation of an event through various stages, including detailed layout design for the venue.</a:t>
            </a:r>
            <a:endParaRPr sz="1200">
              <a:solidFill>
                <a:schemeClr val="dk1"/>
              </a:solidFill>
              <a:latin typeface="Proxima Nova"/>
              <a:ea typeface="Proxima Nova"/>
              <a:cs typeface="Proxima Nova"/>
              <a:sym typeface="Proxima Nova"/>
            </a:endParaRPr>
          </a:p>
          <a:p>
            <a:pPr indent="-228600" lvl="0" marL="457200" rtl="0" algn="l">
              <a:lnSpc>
                <a:spcPct val="125000"/>
              </a:lnSpc>
              <a:spcBef>
                <a:spcPts val="0"/>
              </a:spcBef>
              <a:spcAft>
                <a:spcPts val="0"/>
              </a:spcAft>
              <a:buClr>
                <a:schemeClr val="dk1"/>
              </a:buClr>
              <a:buSzPts val="1200"/>
              <a:buFont typeface="Proxima Nova"/>
              <a:buNone/>
            </a:pPr>
            <a:r>
              <a:rPr lang="en" sz="1200">
                <a:solidFill>
                  <a:schemeClr val="dk1"/>
                </a:solidFill>
                <a:latin typeface="Proxima Nova"/>
                <a:ea typeface="Proxima Nova"/>
                <a:cs typeface="Proxima Nova"/>
                <a:sym typeface="Proxima Nova"/>
              </a:rPr>
              <a:t>A unique time-lapse feature allows planners to visualize the event's progression and corresponding layouts in a dynamic 3D format, providing a real-time perspective of spatial arrangements at different stages.</a:t>
            </a:r>
            <a:endParaRPr sz="1200">
              <a:solidFill>
                <a:schemeClr val="dk1"/>
              </a:solidFill>
              <a:latin typeface="Proxima Nova"/>
              <a:ea typeface="Proxima Nova"/>
              <a:cs typeface="Proxima Nova"/>
              <a:sym typeface="Proxima Nova"/>
            </a:endParaRPr>
          </a:p>
          <a:p>
            <a:pPr indent="-228600" lvl="0" marL="457200" rtl="0" algn="l">
              <a:lnSpc>
                <a:spcPct val="115000"/>
              </a:lnSpc>
              <a:spcBef>
                <a:spcPts val="0"/>
              </a:spcBef>
              <a:spcAft>
                <a:spcPts val="0"/>
              </a:spcAft>
              <a:buClr>
                <a:schemeClr val="dk1"/>
              </a:buClr>
              <a:buSzPts val="1200"/>
              <a:buNone/>
            </a:pPr>
            <a:r>
              <a:rPr lang="en" sz="1200">
                <a:solidFill>
                  <a:schemeClr val="dk1"/>
                </a:solidFill>
              </a:rPr>
              <a:t>This is a legacy project; however due to the poorly design database, unorganized app structure, and various functionality bugs, we decided to refactor the whole app to better suit our development of integrating 3D visualization with the 2D planning page </a:t>
            </a:r>
            <a:endParaRPr sz="1200">
              <a:solidFill>
                <a:schemeClr val="dk1"/>
              </a:solidFill>
              <a:latin typeface="Proxima Nova"/>
              <a:ea typeface="Proxima Nova"/>
              <a:cs typeface="Proxima Nova"/>
              <a:sym typeface="Proxima Nov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cf30e30782_1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g2cf30e30782_1_1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cf30e30782_1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g2cf30e30782_1_1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cf30e30782_1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g2cf30e30782_1_2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500"/>
              </a:spcBef>
              <a:spcAft>
                <a:spcPts val="0"/>
              </a:spcAft>
              <a:buSzPts val="1400"/>
              <a:buNone/>
            </a:pPr>
            <a:r>
              <a:rPr lang="en" sz="1800">
                <a:solidFill>
                  <a:schemeClr val="dk1"/>
                </a:solidFill>
              </a:rPr>
              <a:t>Modify on the 3D viewer repository is very difficult as it is a third party repository that contains more than 40 thousands lines of code that involved three.js and rendering </a:t>
            </a:r>
            <a:endParaRPr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cf30e30782_1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g2cf30e30782_1_2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cf30e30782_1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2cf30e30782_1_2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cf30e30782_1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g2cf30e30782_1_2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cf30e30782_1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g2cf30e30782_1_2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cf30e30782_1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g2cf30e30782_1_2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cf30e30782_1_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 name="Google Shape;133;g2cf30e30782_1_8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4" name="Google Shape;134;g2cf30e30782_1_8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cf30e3076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g2cf30e3076d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500"/>
              </a:spcBef>
              <a:spcAft>
                <a:spcPts val="0"/>
              </a:spcAft>
              <a:buSzPts val="1400"/>
              <a:buNone/>
            </a:pPr>
            <a:r>
              <a:t/>
            </a:r>
            <a:endParaRPr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cf30e30782_1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g2cf30e30782_1_2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cf30e30782_1_3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 name="Google Shape;270;g2cf30e30782_1_39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1" name="Google Shape;271;g2cf30e30782_1_39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cf30e30782_1_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g2cf30e30782_1_9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330200" lvl="0" marL="457200" rtl="0" algn="l">
              <a:lnSpc>
                <a:spcPct val="100000"/>
              </a:lnSpc>
              <a:spcBef>
                <a:spcPts val="0"/>
              </a:spcBef>
              <a:spcAft>
                <a:spcPts val="0"/>
              </a:spcAft>
              <a:buSzPts val="1600"/>
              <a:buFont typeface="Arial"/>
              <a:buChar char="●"/>
            </a:pPr>
            <a:r>
              <a:t/>
            </a:r>
            <a:endParaRPr sz="100"/>
          </a:p>
        </p:txBody>
      </p:sp>
      <p:sp>
        <p:nvSpPr>
          <p:cNvPr id="150" name="Google Shape;150;g2cf30e30782_1_9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cfb13a42d8_1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 name="Google Shape;159;g2cfb13a42d8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cfb13a42d8_1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g2cfb13a42d8_1_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6" name="Google Shape;166;g2cfb13a42d8_1_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cfb13a42d8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g2cfb13a42d8_1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cfb13a42d8_1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8" name="Google Shape;178;g2cfb13a42d8_1_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9" name="Google Shape;179;g2cfb13a42d8_1_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cfb13a42d8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g2cfb13a42d8_1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500"/>
              </a:spcBef>
              <a:spcAft>
                <a:spcPts val="0"/>
              </a:spcAft>
              <a:buSzPts val="1400"/>
              <a:buNone/>
            </a:pPr>
            <a:r>
              <a:t/>
            </a:r>
            <a:endParaRPr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cfb13a42d8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g2cfb13a42d8_1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 Id="rId3"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 Id="rId3"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9" name="Shape 59"/>
        <p:cNvGrpSpPr/>
        <p:nvPr/>
      </p:nvGrpSpPr>
      <p:grpSpPr>
        <a:xfrm>
          <a:off x="0" y="0"/>
          <a:ext cx="0" cy="0"/>
          <a:chOff x="0" y="0"/>
          <a:chExt cx="0" cy="0"/>
        </a:xfrm>
      </p:grpSpPr>
      <p:pic>
        <p:nvPicPr>
          <p:cNvPr descr="AcademicBdlg.jpg" id="60" name="Google Shape;60;p14"/>
          <p:cNvPicPr preferRelativeResize="0"/>
          <p:nvPr/>
        </p:nvPicPr>
        <p:blipFill rotWithShape="1">
          <a:blip r:embed="rId2">
            <a:alphaModFix/>
          </a:blip>
          <a:srcRect b="0" l="0" r="0" t="0"/>
          <a:stretch/>
        </p:blipFill>
        <p:spPr>
          <a:xfrm>
            <a:off x="198344" y="155321"/>
            <a:ext cx="8747310" cy="4840245"/>
          </a:xfrm>
          <a:prstGeom prst="rect">
            <a:avLst/>
          </a:prstGeom>
          <a:noFill/>
          <a:ln>
            <a:noFill/>
          </a:ln>
        </p:spPr>
      </p:pic>
      <p:sp>
        <p:nvSpPr>
          <p:cNvPr id="61" name="Google Shape;61;p14"/>
          <p:cNvSpPr/>
          <p:nvPr/>
        </p:nvSpPr>
        <p:spPr>
          <a:xfrm>
            <a:off x="198344" y="2028976"/>
            <a:ext cx="89100" cy="1028700"/>
          </a:xfrm>
          <a:prstGeom prst="rect">
            <a:avLst/>
          </a:prstGeom>
          <a:solidFill>
            <a:srgbClr val="FFFF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62" name="Google Shape;62;p14"/>
          <p:cNvSpPr/>
          <p:nvPr/>
        </p:nvSpPr>
        <p:spPr>
          <a:xfrm>
            <a:off x="8856502" y="2028976"/>
            <a:ext cx="89100" cy="1028700"/>
          </a:xfrm>
          <a:prstGeom prst="rect">
            <a:avLst/>
          </a:prstGeom>
          <a:solidFill>
            <a:srgbClr val="FFFF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63" name="Google Shape;63;p14"/>
          <p:cNvSpPr txBox="1"/>
          <p:nvPr>
            <p:ph type="ctrTitle"/>
          </p:nvPr>
        </p:nvSpPr>
        <p:spPr>
          <a:xfrm>
            <a:off x="685800" y="2020492"/>
            <a:ext cx="7772400" cy="1102500"/>
          </a:xfrm>
          <a:prstGeom prst="rect">
            <a:avLst/>
          </a:prstGeom>
          <a:noFill/>
          <a:ln>
            <a:noFill/>
          </a:ln>
        </p:spPr>
        <p:txBody>
          <a:bodyPr anchorCtr="0" anchor="ctr" bIns="34275" lIns="68575" spcFirstLastPara="1" rIns="68575" wrap="square" tIns="34275">
            <a:normAutofit/>
          </a:bodyPr>
          <a:lstStyle>
            <a:lvl1pPr lvl="0" rtl="0" algn="ctr">
              <a:lnSpc>
                <a:spcPct val="100000"/>
              </a:lnSpc>
              <a:spcBef>
                <a:spcPts val="0"/>
              </a:spcBef>
              <a:spcAft>
                <a:spcPts val="0"/>
              </a:spcAft>
              <a:buClr>
                <a:schemeClr val="lt1"/>
              </a:buClr>
              <a:buSzPts val="5300"/>
              <a:buFont typeface="Arial"/>
              <a:buNone/>
              <a:defRPr b="0" sz="5300">
                <a:solidFill>
                  <a:schemeClr val="lt1"/>
                </a:solidFill>
                <a:latin typeface="Arial"/>
                <a:ea typeface="Arial"/>
                <a:cs typeface="Arial"/>
                <a:sym typeface="Aria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4" name="Google Shape;64;p14"/>
          <p:cNvSpPr txBox="1"/>
          <p:nvPr>
            <p:ph idx="1" type="subTitle"/>
          </p:nvPr>
        </p:nvSpPr>
        <p:spPr>
          <a:xfrm>
            <a:off x="1371600" y="3176543"/>
            <a:ext cx="6400800" cy="892500"/>
          </a:xfrm>
          <a:prstGeom prst="rect">
            <a:avLst/>
          </a:prstGeom>
          <a:noFill/>
          <a:ln>
            <a:noFill/>
          </a:ln>
        </p:spPr>
        <p:txBody>
          <a:bodyPr anchorCtr="0" anchor="t" bIns="34275" lIns="68575" spcFirstLastPara="1" rIns="68575" wrap="square" tIns="34275">
            <a:normAutofit/>
          </a:bodyPr>
          <a:lstStyle>
            <a:lvl1pPr lvl="0" rtl="0" algn="ctr">
              <a:lnSpc>
                <a:spcPct val="100000"/>
              </a:lnSpc>
              <a:spcBef>
                <a:spcPts val="400"/>
              </a:spcBef>
              <a:spcAft>
                <a:spcPts val="0"/>
              </a:spcAft>
              <a:buClr>
                <a:schemeClr val="lt1"/>
              </a:buClr>
              <a:buSzPts val="2100"/>
              <a:buNone/>
              <a:defRPr i="1" sz="2100">
                <a:solidFill>
                  <a:schemeClr val="lt1"/>
                </a:solidFill>
                <a:latin typeface="Georgia"/>
                <a:ea typeface="Georgia"/>
                <a:cs typeface="Georgia"/>
                <a:sym typeface="Georgia"/>
              </a:defRPr>
            </a:lvl1pPr>
            <a:lvl2pPr lvl="1" rtl="0" algn="ctr">
              <a:lnSpc>
                <a:spcPct val="100000"/>
              </a:lnSpc>
              <a:spcBef>
                <a:spcPts val="400"/>
              </a:spcBef>
              <a:spcAft>
                <a:spcPts val="0"/>
              </a:spcAft>
              <a:buClr>
                <a:srgbClr val="888888"/>
              </a:buClr>
              <a:buSzPts val="2100"/>
              <a:buNone/>
              <a:defRPr>
                <a:solidFill>
                  <a:srgbClr val="888888"/>
                </a:solidFill>
              </a:defRPr>
            </a:lvl2pPr>
            <a:lvl3pPr lvl="2" rtl="0" algn="ctr">
              <a:lnSpc>
                <a:spcPct val="100000"/>
              </a:lnSpc>
              <a:spcBef>
                <a:spcPts val="400"/>
              </a:spcBef>
              <a:spcAft>
                <a:spcPts val="0"/>
              </a:spcAft>
              <a:buClr>
                <a:srgbClr val="888888"/>
              </a:buClr>
              <a:buSzPts val="1800"/>
              <a:buNone/>
              <a:defRPr>
                <a:solidFill>
                  <a:srgbClr val="888888"/>
                </a:solidFill>
              </a:defRPr>
            </a:lvl3pPr>
            <a:lvl4pPr lvl="3" rtl="0" algn="ctr">
              <a:lnSpc>
                <a:spcPct val="100000"/>
              </a:lnSpc>
              <a:spcBef>
                <a:spcPts val="300"/>
              </a:spcBef>
              <a:spcAft>
                <a:spcPts val="0"/>
              </a:spcAft>
              <a:buClr>
                <a:srgbClr val="888888"/>
              </a:buClr>
              <a:buSzPts val="1500"/>
              <a:buNone/>
              <a:defRPr>
                <a:solidFill>
                  <a:srgbClr val="888888"/>
                </a:solidFill>
              </a:defRPr>
            </a:lvl4pPr>
            <a:lvl5pPr lvl="4" rtl="0" algn="ctr">
              <a:lnSpc>
                <a:spcPct val="100000"/>
              </a:lnSpc>
              <a:spcBef>
                <a:spcPts val="300"/>
              </a:spcBef>
              <a:spcAft>
                <a:spcPts val="0"/>
              </a:spcAft>
              <a:buClr>
                <a:srgbClr val="888888"/>
              </a:buClr>
              <a:buSzPts val="1500"/>
              <a:buNone/>
              <a:defRPr>
                <a:solidFill>
                  <a:srgbClr val="888888"/>
                </a:solidFill>
              </a:defRPr>
            </a:lvl5pPr>
            <a:lvl6pPr lvl="5" rtl="0" algn="ctr">
              <a:lnSpc>
                <a:spcPct val="100000"/>
              </a:lnSpc>
              <a:spcBef>
                <a:spcPts val="300"/>
              </a:spcBef>
              <a:spcAft>
                <a:spcPts val="0"/>
              </a:spcAft>
              <a:buClr>
                <a:srgbClr val="888888"/>
              </a:buClr>
              <a:buSzPts val="1500"/>
              <a:buNone/>
              <a:defRPr>
                <a:solidFill>
                  <a:srgbClr val="888888"/>
                </a:solidFill>
              </a:defRPr>
            </a:lvl6pPr>
            <a:lvl7pPr lvl="6" rtl="0" algn="ctr">
              <a:lnSpc>
                <a:spcPct val="100000"/>
              </a:lnSpc>
              <a:spcBef>
                <a:spcPts val="300"/>
              </a:spcBef>
              <a:spcAft>
                <a:spcPts val="0"/>
              </a:spcAft>
              <a:buClr>
                <a:srgbClr val="888888"/>
              </a:buClr>
              <a:buSzPts val="1500"/>
              <a:buNone/>
              <a:defRPr>
                <a:solidFill>
                  <a:srgbClr val="888888"/>
                </a:solidFill>
              </a:defRPr>
            </a:lvl7pPr>
            <a:lvl8pPr lvl="7" rtl="0" algn="ctr">
              <a:lnSpc>
                <a:spcPct val="100000"/>
              </a:lnSpc>
              <a:spcBef>
                <a:spcPts val="300"/>
              </a:spcBef>
              <a:spcAft>
                <a:spcPts val="0"/>
              </a:spcAft>
              <a:buClr>
                <a:srgbClr val="888888"/>
              </a:buClr>
              <a:buSzPts val="1500"/>
              <a:buNone/>
              <a:defRPr>
                <a:solidFill>
                  <a:srgbClr val="888888"/>
                </a:solidFill>
              </a:defRPr>
            </a:lvl8pPr>
            <a:lvl9pPr lvl="8" rtl="0" algn="ctr">
              <a:lnSpc>
                <a:spcPct val="100000"/>
              </a:lnSpc>
              <a:spcBef>
                <a:spcPts val="300"/>
              </a:spcBef>
              <a:spcAft>
                <a:spcPts val="0"/>
              </a:spcAft>
              <a:buClr>
                <a:srgbClr val="888888"/>
              </a:buClr>
              <a:buSzPts val="1500"/>
              <a:buNone/>
              <a:defRPr>
                <a:solidFill>
                  <a:srgbClr val="888888"/>
                </a:solidFill>
              </a:defRPr>
            </a:lvl9pPr>
          </a:lstStyle>
          <a:p/>
        </p:txBody>
      </p:sp>
      <p:sp>
        <p:nvSpPr>
          <p:cNvPr id="65" name="Google Shape;65;p14"/>
          <p:cNvSpPr txBox="1"/>
          <p:nvPr>
            <p:ph idx="10" type="dt"/>
          </p:nvPr>
        </p:nvSpPr>
        <p:spPr>
          <a:xfrm>
            <a:off x="457200" y="4767265"/>
            <a:ext cx="21336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6" name="Google Shape;66;p14"/>
          <p:cNvSpPr txBox="1"/>
          <p:nvPr>
            <p:ph idx="11" type="ftr"/>
          </p:nvPr>
        </p:nvSpPr>
        <p:spPr>
          <a:xfrm>
            <a:off x="3124200" y="4767265"/>
            <a:ext cx="28956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7" name="Google Shape;67;p14"/>
          <p:cNvSpPr txBox="1"/>
          <p:nvPr>
            <p:ph idx="12" type="sldNum"/>
          </p:nvPr>
        </p:nvSpPr>
        <p:spPr>
          <a:xfrm>
            <a:off x="6553200" y="4767265"/>
            <a:ext cx="21336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pic>
        <p:nvPicPr>
          <p:cNvPr id="68" name="Google Shape;68;p14"/>
          <p:cNvPicPr preferRelativeResize="0"/>
          <p:nvPr/>
        </p:nvPicPr>
        <p:blipFill rotWithShape="1">
          <a:blip r:embed="rId3">
            <a:alphaModFix/>
          </a:blip>
          <a:srcRect b="0" l="0" r="0" t="0"/>
          <a:stretch/>
        </p:blipFill>
        <p:spPr>
          <a:xfrm>
            <a:off x="4235832" y="614549"/>
            <a:ext cx="672336" cy="552418"/>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9" name="Shape 69"/>
        <p:cNvGrpSpPr/>
        <p:nvPr/>
      </p:nvGrpSpPr>
      <p:grpSpPr>
        <a:xfrm>
          <a:off x="0" y="0"/>
          <a:ext cx="0" cy="0"/>
          <a:chOff x="0" y="0"/>
          <a:chExt cx="0" cy="0"/>
        </a:xfrm>
      </p:grpSpPr>
      <p:sp>
        <p:nvSpPr>
          <p:cNvPr id="70" name="Google Shape;70;p15"/>
          <p:cNvSpPr txBox="1"/>
          <p:nvPr>
            <p:ph type="title"/>
          </p:nvPr>
        </p:nvSpPr>
        <p:spPr>
          <a:xfrm>
            <a:off x="482600" y="76201"/>
            <a:ext cx="5765700" cy="857400"/>
          </a:xfrm>
          <a:prstGeom prst="rect">
            <a:avLst/>
          </a:prstGeom>
          <a:noFill/>
          <a:ln>
            <a:noFill/>
          </a:ln>
        </p:spPr>
        <p:txBody>
          <a:bodyPr anchorCtr="0" anchor="ctr" bIns="34275" lIns="68575" spcFirstLastPara="1" rIns="68575" wrap="square" tIns="34275">
            <a:normAutofit/>
          </a:bodyPr>
          <a:lstStyle>
            <a:lvl1pPr lvl="0" rtl="0" algn="l">
              <a:lnSpc>
                <a:spcPct val="100000"/>
              </a:lnSpc>
              <a:spcBef>
                <a:spcPts val="0"/>
              </a:spcBef>
              <a:spcAft>
                <a:spcPts val="0"/>
              </a:spcAft>
              <a:buClr>
                <a:schemeClr val="lt1"/>
              </a:buClr>
              <a:buSzPts val="3600"/>
              <a:buFont typeface="Arial"/>
              <a:buNone/>
              <a:defRPr b="0" sz="3600">
                <a:solidFill>
                  <a:schemeClr val="lt1"/>
                </a:solidFill>
                <a:latin typeface="Arial"/>
                <a:ea typeface="Arial"/>
                <a:cs typeface="Arial"/>
                <a:sym typeface="Aria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1" name="Google Shape;71;p15"/>
          <p:cNvSpPr txBox="1"/>
          <p:nvPr>
            <p:ph idx="1" type="body"/>
          </p:nvPr>
        </p:nvSpPr>
        <p:spPr>
          <a:xfrm>
            <a:off x="457200" y="1109133"/>
            <a:ext cx="8229600" cy="3485400"/>
          </a:xfrm>
          <a:prstGeom prst="rect">
            <a:avLst/>
          </a:prstGeom>
          <a:noFill/>
          <a:ln>
            <a:noFill/>
          </a:ln>
        </p:spPr>
        <p:txBody>
          <a:bodyPr anchorCtr="0" anchor="t" bIns="34275" lIns="68575" spcFirstLastPara="1" rIns="68575" wrap="square" tIns="34275">
            <a:normAutofit/>
          </a:bodyPr>
          <a:lstStyle>
            <a:lvl1pPr indent="-228600" lvl="0" marL="457200" rtl="0" algn="l">
              <a:lnSpc>
                <a:spcPct val="100000"/>
              </a:lnSpc>
              <a:spcBef>
                <a:spcPts val="500"/>
              </a:spcBef>
              <a:spcAft>
                <a:spcPts val="0"/>
              </a:spcAft>
              <a:buClr>
                <a:srgbClr val="7F7F7F"/>
              </a:buClr>
              <a:buSzPts val="2400"/>
              <a:buNone/>
              <a:defRPr>
                <a:solidFill>
                  <a:srgbClr val="7F7F7F"/>
                </a:solidFill>
                <a:latin typeface="Arial"/>
                <a:ea typeface="Arial"/>
                <a:cs typeface="Arial"/>
                <a:sym typeface="Arial"/>
              </a:defRPr>
            </a:lvl1pPr>
            <a:lvl2pPr indent="-228600" lvl="1" marL="914400" rtl="0" algn="l">
              <a:lnSpc>
                <a:spcPct val="100000"/>
              </a:lnSpc>
              <a:spcBef>
                <a:spcPts val="400"/>
              </a:spcBef>
              <a:spcAft>
                <a:spcPts val="0"/>
              </a:spcAft>
              <a:buClr>
                <a:srgbClr val="7F7F7F"/>
              </a:buClr>
              <a:buSzPts val="2100"/>
              <a:buNone/>
              <a:defRPr>
                <a:solidFill>
                  <a:srgbClr val="7F7F7F"/>
                </a:solidFill>
                <a:latin typeface="Arial"/>
                <a:ea typeface="Arial"/>
                <a:cs typeface="Arial"/>
                <a:sym typeface="Arial"/>
              </a:defRPr>
            </a:lvl2pPr>
            <a:lvl3pPr indent="-228600" lvl="2" marL="1371600" rtl="0" algn="l">
              <a:lnSpc>
                <a:spcPct val="100000"/>
              </a:lnSpc>
              <a:spcBef>
                <a:spcPts val="400"/>
              </a:spcBef>
              <a:spcAft>
                <a:spcPts val="0"/>
              </a:spcAft>
              <a:buClr>
                <a:srgbClr val="7F7F7F"/>
              </a:buClr>
              <a:buSzPts val="1800"/>
              <a:buNone/>
              <a:defRPr>
                <a:solidFill>
                  <a:srgbClr val="7F7F7F"/>
                </a:solidFill>
                <a:latin typeface="Arial"/>
                <a:ea typeface="Arial"/>
                <a:cs typeface="Arial"/>
                <a:sym typeface="Arial"/>
              </a:defRPr>
            </a:lvl3pPr>
            <a:lvl4pPr indent="-228600" lvl="3" marL="1828800" rtl="0" algn="l">
              <a:lnSpc>
                <a:spcPct val="100000"/>
              </a:lnSpc>
              <a:spcBef>
                <a:spcPts val="300"/>
              </a:spcBef>
              <a:spcAft>
                <a:spcPts val="0"/>
              </a:spcAft>
              <a:buClr>
                <a:srgbClr val="7F7F7F"/>
              </a:buClr>
              <a:buSzPts val="1500"/>
              <a:buNone/>
              <a:defRPr>
                <a:solidFill>
                  <a:srgbClr val="7F7F7F"/>
                </a:solidFill>
                <a:latin typeface="Arial"/>
                <a:ea typeface="Arial"/>
                <a:cs typeface="Arial"/>
                <a:sym typeface="Arial"/>
              </a:defRPr>
            </a:lvl4pPr>
            <a:lvl5pPr indent="-228600" lvl="4" marL="2286000" rtl="0" algn="l">
              <a:lnSpc>
                <a:spcPct val="100000"/>
              </a:lnSpc>
              <a:spcBef>
                <a:spcPts val="300"/>
              </a:spcBef>
              <a:spcAft>
                <a:spcPts val="0"/>
              </a:spcAft>
              <a:buClr>
                <a:srgbClr val="7F7F7F"/>
              </a:buClr>
              <a:buSzPts val="1500"/>
              <a:buNone/>
              <a:defRPr>
                <a:solidFill>
                  <a:srgbClr val="7F7F7F"/>
                </a:solidFill>
                <a:latin typeface="Arial"/>
                <a:ea typeface="Arial"/>
                <a:cs typeface="Arial"/>
                <a:sym typeface="Arial"/>
              </a:defRPr>
            </a:lvl5pPr>
            <a:lvl6pPr indent="-317500" lvl="5" marL="2743200" rtl="0" algn="l">
              <a:lnSpc>
                <a:spcPct val="100000"/>
              </a:lnSpc>
              <a:spcBef>
                <a:spcPts val="300"/>
              </a:spcBef>
              <a:spcAft>
                <a:spcPts val="0"/>
              </a:spcAft>
              <a:buClr>
                <a:schemeClr val="dk1"/>
              </a:buClr>
              <a:buSzPts val="1400"/>
              <a:buChar char="•"/>
              <a:defRPr/>
            </a:lvl6pPr>
            <a:lvl7pPr indent="-317500" lvl="6" marL="3200400" rtl="0" algn="l">
              <a:lnSpc>
                <a:spcPct val="100000"/>
              </a:lnSpc>
              <a:spcBef>
                <a:spcPts val="300"/>
              </a:spcBef>
              <a:spcAft>
                <a:spcPts val="0"/>
              </a:spcAft>
              <a:buClr>
                <a:schemeClr val="dk1"/>
              </a:buClr>
              <a:buSzPts val="1400"/>
              <a:buChar char="•"/>
              <a:defRPr/>
            </a:lvl7pPr>
            <a:lvl8pPr indent="-317500" lvl="7" marL="3657600" rtl="0" algn="l">
              <a:lnSpc>
                <a:spcPct val="100000"/>
              </a:lnSpc>
              <a:spcBef>
                <a:spcPts val="300"/>
              </a:spcBef>
              <a:spcAft>
                <a:spcPts val="0"/>
              </a:spcAft>
              <a:buClr>
                <a:schemeClr val="dk1"/>
              </a:buClr>
              <a:buSzPts val="1400"/>
              <a:buChar char="•"/>
              <a:defRPr/>
            </a:lvl8pPr>
            <a:lvl9pPr indent="-317500" lvl="8" marL="4114800" rtl="0" algn="l">
              <a:lnSpc>
                <a:spcPct val="100000"/>
              </a:lnSpc>
              <a:spcBef>
                <a:spcPts val="300"/>
              </a:spcBef>
              <a:spcAft>
                <a:spcPts val="0"/>
              </a:spcAft>
              <a:buClr>
                <a:schemeClr val="dk1"/>
              </a:buClr>
              <a:buSzPts val="1400"/>
              <a:buChar char="•"/>
              <a:defRPr/>
            </a:lvl9pPr>
          </a:lstStyle>
          <a:p/>
        </p:txBody>
      </p:sp>
      <p:sp>
        <p:nvSpPr>
          <p:cNvPr id="72" name="Google Shape;72;p15"/>
          <p:cNvSpPr txBox="1"/>
          <p:nvPr>
            <p:ph idx="10" type="dt"/>
          </p:nvPr>
        </p:nvSpPr>
        <p:spPr>
          <a:xfrm>
            <a:off x="457200" y="4767265"/>
            <a:ext cx="21336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3" name="Google Shape;73;p15"/>
          <p:cNvSpPr txBox="1"/>
          <p:nvPr>
            <p:ph idx="11" type="ftr"/>
          </p:nvPr>
        </p:nvSpPr>
        <p:spPr>
          <a:xfrm>
            <a:off x="3124200" y="4767265"/>
            <a:ext cx="28956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4" name="Google Shape;74;p15"/>
          <p:cNvSpPr txBox="1"/>
          <p:nvPr>
            <p:ph idx="12" type="sldNum"/>
          </p:nvPr>
        </p:nvSpPr>
        <p:spPr>
          <a:xfrm>
            <a:off x="6553200" y="4767265"/>
            <a:ext cx="21336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pic>
        <p:nvPicPr>
          <p:cNvPr descr="PSCwall.psd" id="76" name="Google Shape;76;p16"/>
          <p:cNvPicPr preferRelativeResize="0"/>
          <p:nvPr/>
        </p:nvPicPr>
        <p:blipFill rotWithShape="1">
          <a:blip r:embed="rId2">
            <a:alphaModFix/>
          </a:blip>
          <a:srcRect b="0" l="0" r="0" t="0"/>
          <a:stretch/>
        </p:blipFill>
        <p:spPr>
          <a:xfrm>
            <a:off x="194954" y="156028"/>
            <a:ext cx="8754094" cy="4831443"/>
          </a:xfrm>
          <a:prstGeom prst="rect">
            <a:avLst/>
          </a:prstGeom>
          <a:noFill/>
          <a:ln>
            <a:noFill/>
          </a:ln>
        </p:spPr>
      </p:pic>
      <p:sp>
        <p:nvSpPr>
          <p:cNvPr id="77" name="Google Shape;77;p16"/>
          <p:cNvSpPr/>
          <p:nvPr/>
        </p:nvSpPr>
        <p:spPr>
          <a:xfrm>
            <a:off x="795353" y="1570075"/>
            <a:ext cx="7553400" cy="2003400"/>
          </a:xfrm>
          <a:prstGeom prst="rect">
            <a:avLst/>
          </a:prstGeom>
          <a:solidFill>
            <a:schemeClr val="lt1"/>
          </a:solidFill>
          <a:ln>
            <a:noFill/>
          </a:ln>
          <a:effectLst>
            <a:outerShdw blurRad="40000" rotWithShape="0" dir="5400000" dist="23000">
              <a:srgbClr val="000000">
                <a:alpha val="3412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78" name="Google Shape;78;p16"/>
          <p:cNvSpPr/>
          <p:nvPr/>
        </p:nvSpPr>
        <p:spPr>
          <a:xfrm>
            <a:off x="795353" y="2057193"/>
            <a:ext cx="96000" cy="1028700"/>
          </a:xfrm>
          <a:prstGeom prst="rect">
            <a:avLst/>
          </a:prstGeom>
          <a:solidFill>
            <a:srgbClr val="FFFF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79" name="Google Shape;79;p16"/>
          <p:cNvSpPr/>
          <p:nvPr/>
        </p:nvSpPr>
        <p:spPr>
          <a:xfrm>
            <a:off x="8252636" y="2068667"/>
            <a:ext cx="96000" cy="1028700"/>
          </a:xfrm>
          <a:prstGeom prst="rect">
            <a:avLst/>
          </a:prstGeom>
          <a:solidFill>
            <a:srgbClr val="FFFF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80" name="Google Shape;80;p16"/>
          <p:cNvSpPr txBox="1"/>
          <p:nvPr>
            <p:ph idx="10" type="dt"/>
          </p:nvPr>
        </p:nvSpPr>
        <p:spPr>
          <a:xfrm>
            <a:off x="457200" y="4767265"/>
            <a:ext cx="21336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1" name="Google Shape;81;p16"/>
          <p:cNvSpPr txBox="1"/>
          <p:nvPr>
            <p:ph idx="11" type="ftr"/>
          </p:nvPr>
        </p:nvSpPr>
        <p:spPr>
          <a:xfrm>
            <a:off x="3124200" y="4767265"/>
            <a:ext cx="28956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2" name="Google Shape;82;p16"/>
          <p:cNvSpPr txBox="1"/>
          <p:nvPr>
            <p:ph idx="12" type="sldNum"/>
          </p:nvPr>
        </p:nvSpPr>
        <p:spPr>
          <a:xfrm>
            <a:off x="6553200" y="4767265"/>
            <a:ext cx="21336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83" name="Google Shape;83;p16"/>
          <p:cNvSpPr txBox="1"/>
          <p:nvPr>
            <p:ph type="title"/>
          </p:nvPr>
        </p:nvSpPr>
        <p:spPr>
          <a:xfrm>
            <a:off x="1124712" y="2154392"/>
            <a:ext cx="6894600" cy="857400"/>
          </a:xfrm>
          <a:prstGeom prst="rect">
            <a:avLst/>
          </a:prstGeom>
          <a:noFill/>
          <a:ln>
            <a:noFill/>
          </a:ln>
        </p:spPr>
        <p:txBody>
          <a:bodyPr anchorCtr="0" anchor="ctr" bIns="34275" lIns="68575" spcFirstLastPara="1" rIns="68575" wrap="square" tIns="34275">
            <a:normAutofit/>
          </a:bodyPr>
          <a:lstStyle>
            <a:lvl1pPr lvl="0" rtl="0" algn="ctr">
              <a:lnSpc>
                <a:spcPct val="100000"/>
              </a:lnSpc>
              <a:spcBef>
                <a:spcPts val="0"/>
              </a:spcBef>
              <a:spcAft>
                <a:spcPts val="0"/>
              </a:spcAft>
              <a:buClr>
                <a:srgbClr val="500000"/>
              </a:buClr>
              <a:buSzPts val="3600"/>
              <a:buFont typeface="Arial"/>
              <a:buNone/>
              <a:defRPr b="0" i="0" sz="3600">
                <a:solidFill>
                  <a:srgbClr val="500000"/>
                </a:solidFill>
                <a:latin typeface="Arial"/>
                <a:ea typeface="Arial"/>
                <a:cs typeface="Arial"/>
                <a:sym typeface="Aria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pic>
        <p:nvPicPr>
          <p:cNvPr descr="TAM-LogoBox.png" id="84" name="Google Shape;84;p16"/>
          <p:cNvPicPr preferRelativeResize="0"/>
          <p:nvPr/>
        </p:nvPicPr>
        <p:blipFill rotWithShape="1">
          <a:blip r:embed="rId3">
            <a:alphaModFix/>
          </a:blip>
          <a:srcRect b="0" l="0" r="0" t="0"/>
          <a:stretch/>
        </p:blipFill>
        <p:spPr>
          <a:xfrm>
            <a:off x="4083351" y="1068447"/>
            <a:ext cx="977298" cy="977298"/>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5" name="Shape 85"/>
        <p:cNvGrpSpPr/>
        <p:nvPr/>
      </p:nvGrpSpPr>
      <p:grpSpPr>
        <a:xfrm>
          <a:off x="0" y="0"/>
          <a:ext cx="0" cy="0"/>
          <a:chOff x="0" y="0"/>
          <a:chExt cx="0" cy="0"/>
        </a:xfrm>
      </p:grpSpPr>
      <p:sp>
        <p:nvSpPr>
          <p:cNvPr id="86" name="Google Shape;86;p17"/>
          <p:cNvSpPr txBox="1"/>
          <p:nvPr>
            <p:ph type="title"/>
          </p:nvPr>
        </p:nvSpPr>
        <p:spPr>
          <a:xfrm>
            <a:off x="722313" y="3305177"/>
            <a:ext cx="7772400" cy="1021500"/>
          </a:xfrm>
          <a:prstGeom prst="rect">
            <a:avLst/>
          </a:prstGeom>
          <a:noFill/>
          <a:ln>
            <a:noFill/>
          </a:ln>
        </p:spPr>
        <p:txBody>
          <a:bodyPr anchorCtr="0" anchor="t" bIns="34275" lIns="68575" spcFirstLastPara="1" rIns="68575" wrap="square" tIns="34275">
            <a:normAutofit/>
          </a:bodyPr>
          <a:lstStyle>
            <a:lvl1pPr lvl="0" rtl="0" algn="l">
              <a:lnSpc>
                <a:spcPct val="100000"/>
              </a:lnSpc>
              <a:spcBef>
                <a:spcPts val="0"/>
              </a:spcBef>
              <a:spcAft>
                <a:spcPts val="0"/>
              </a:spcAft>
              <a:buClr>
                <a:schemeClr val="dk1"/>
              </a:buClr>
              <a:buSzPts val="3000"/>
              <a:buFont typeface="Arial"/>
              <a:buNone/>
              <a:defRPr b="1" sz="3000" cap="none"/>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7" name="Google Shape;87;p17"/>
          <p:cNvSpPr txBox="1"/>
          <p:nvPr>
            <p:ph idx="1" type="body"/>
          </p:nvPr>
        </p:nvSpPr>
        <p:spPr>
          <a:xfrm>
            <a:off x="722313" y="2180035"/>
            <a:ext cx="7772400" cy="1125000"/>
          </a:xfrm>
          <a:prstGeom prst="rect">
            <a:avLst/>
          </a:prstGeom>
          <a:noFill/>
          <a:ln>
            <a:noFill/>
          </a:ln>
        </p:spPr>
        <p:txBody>
          <a:bodyPr anchorCtr="0" anchor="b" bIns="34275" lIns="68575" spcFirstLastPara="1" rIns="68575" wrap="square" tIns="34275">
            <a:normAutofit/>
          </a:bodyPr>
          <a:lstStyle>
            <a:lvl1pPr indent="-228600" lvl="0" marL="457200" rtl="0" algn="l">
              <a:lnSpc>
                <a:spcPct val="100000"/>
              </a:lnSpc>
              <a:spcBef>
                <a:spcPts val="300"/>
              </a:spcBef>
              <a:spcAft>
                <a:spcPts val="0"/>
              </a:spcAft>
              <a:buClr>
                <a:srgbClr val="888888"/>
              </a:buClr>
              <a:buSzPts val="1500"/>
              <a:buNone/>
              <a:defRPr sz="1500">
                <a:solidFill>
                  <a:srgbClr val="888888"/>
                </a:solidFill>
              </a:defRPr>
            </a:lvl1pPr>
            <a:lvl2pPr indent="-228600" lvl="1" marL="914400" rtl="0" algn="l">
              <a:lnSpc>
                <a:spcPct val="100000"/>
              </a:lnSpc>
              <a:spcBef>
                <a:spcPts val="300"/>
              </a:spcBef>
              <a:spcAft>
                <a:spcPts val="0"/>
              </a:spcAft>
              <a:buClr>
                <a:srgbClr val="888888"/>
              </a:buClr>
              <a:buSzPts val="1400"/>
              <a:buNone/>
              <a:defRPr sz="1400">
                <a:solidFill>
                  <a:srgbClr val="888888"/>
                </a:solidFill>
              </a:defRPr>
            </a:lvl2pPr>
            <a:lvl3pPr indent="-228600" lvl="2" marL="1371600" rtl="0" algn="l">
              <a:lnSpc>
                <a:spcPct val="100000"/>
              </a:lnSpc>
              <a:spcBef>
                <a:spcPts val="200"/>
              </a:spcBef>
              <a:spcAft>
                <a:spcPts val="0"/>
              </a:spcAft>
              <a:buClr>
                <a:srgbClr val="888888"/>
              </a:buClr>
              <a:buSzPts val="1200"/>
              <a:buNone/>
              <a:defRPr sz="1200">
                <a:solidFill>
                  <a:srgbClr val="888888"/>
                </a:solidFill>
              </a:defRPr>
            </a:lvl3pPr>
            <a:lvl4pPr indent="-228600" lvl="3" marL="1828800" rtl="0" algn="l">
              <a:lnSpc>
                <a:spcPct val="100000"/>
              </a:lnSpc>
              <a:spcBef>
                <a:spcPts val="200"/>
              </a:spcBef>
              <a:spcAft>
                <a:spcPts val="0"/>
              </a:spcAft>
              <a:buClr>
                <a:srgbClr val="888888"/>
              </a:buClr>
              <a:buSzPts val="1100"/>
              <a:buNone/>
              <a:defRPr sz="1100">
                <a:solidFill>
                  <a:srgbClr val="888888"/>
                </a:solidFill>
              </a:defRPr>
            </a:lvl4pPr>
            <a:lvl5pPr indent="-228600" lvl="4" marL="2286000" rtl="0" algn="l">
              <a:lnSpc>
                <a:spcPct val="100000"/>
              </a:lnSpc>
              <a:spcBef>
                <a:spcPts val="200"/>
              </a:spcBef>
              <a:spcAft>
                <a:spcPts val="0"/>
              </a:spcAft>
              <a:buClr>
                <a:srgbClr val="888888"/>
              </a:buClr>
              <a:buSzPts val="1100"/>
              <a:buNone/>
              <a:defRPr sz="1100">
                <a:solidFill>
                  <a:srgbClr val="888888"/>
                </a:solidFill>
              </a:defRPr>
            </a:lvl5pPr>
            <a:lvl6pPr indent="-228600" lvl="5" marL="2743200" rtl="0" algn="l">
              <a:lnSpc>
                <a:spcPct val="100000"/>
              </a:lnSpc>
              <a:spcBef>
                <a:spcPts val="200"/>
              </a:spcBef>
              <a:spcAft>
                <a:spcPts val="0"/>
              </a:spcAft>
              <a:buClr>
                <a:srgbClr val="888888"/>
              </a:buClr>
              <a:buSzPts val="1100"/>
              <a:buNone/>
              <a:defRPr sz="1100">
                <a:solidFill>
                  <a:srgbClr val="888888"/>
                </a:solidFill>
              </a:defRPr>
            </a:lvl6pPr>
            <a:lvl7pPr indent="-228600" lvl="6" marL="3200400" rtl="0" algn="l">
              <a:lnSpc>
                <a:spcPct val="100000"/>
              </a:lnSpc>
              <a:spcBef>
                <a:spcPts val="200"/>
              </a:spcBef>
              <a:spcAft>
                <a:spcPts val="0"/>
              </a:spcAft>
              <a:buClr>
                <a:srgbClr val="888888"/>
              </a:buClr>
              <a:buSzPts val="1100"/>
              <a:buNone/>
              <a:defRPr sz="1100">
                <a:solidFill>
                  <a:srgbClr val="888888"/>
                </a:solidFill>
              </a:defRPr>
            </a:lvl7pPr>
            <a:lvl8pPr indent="-228600" lvl="7" marL="3657600" rtl="0" algn="l">
              <a:lnSpc>
                <a:spcPct val="100000"/>
              </a:lnSpc>
              <a:spcBef>
                <a:spcPts val="200"/>
              </a:spcBef>
              <a:spcAft>
                <a:spcPts val="0"/>
              </a:spcAft>
              <a:buClr>
                <a:srgbClr val="888888"/>
              </a:buClr>
              <a:buSzPts val="1100"/>
              <a:buNone/>
              <a:defRPr sz="1100">
                <a:solidFill>
                  <a:srgbClr val="888888"/>
                </a:solidFill>
              </a:defRPr>
            </a:lvl8pPr>
            <a:lvl9pPr indent="-228600" lvl="8" marL="4114800" rtl="0" algn="l">
              <a:lnSpc>
                <a:spcPct val="100000"/>
              </a:lnSpc>
              <a:spcBef>
                <a:spcPts val="200"/>
              </a:spcBef>
              <a:spcAft>
                <a:spcPts val="0"/>
              </a:spcAft>
              <a:buClr>
                <a:srgbClr val="888888"/>
              </a:buClr>
              <a:buSzPts val="1100"/>
              <a:buNone/>
              <a:defRPr sz="1100">
                <a:solidFill>
                  <a:srgbClr val="888888"/>
                </a:solidFill>
              </a:defRPr>
            </a:lvl9pPr>
          </a:lstStyle>
          <a:p/>
        </p:txBody>
      </p:sp>
      <p:sp>
        <p:nvSpPr>
          <p:cNvPr id="88" name="Google Shape;88;p17"/>
          <p:cNvSpPr txBox="1"/>
          <p:nvPr>
            <p:ph idx="10" type="dt"/>
          </p:nvPr>
        </p:nvSpPr>
        <p:spPr>
          <a:xfrm>
            <a:off x="457200" y="4767265"/>
            <a:ext cx="21336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9" name="Google Shape;89;p17"/>
          <p:cNvSpPr txBox="1"/>
          <p:nvPr>
            <p:ph idx="11" type="ftr"/>
          </p:nvPr>
        </p:nvSpPr>
        <p:spPr>
          <a:xfrm>
            <a:off x="3124200" y="4767265"/>
            <a:ext cx="28956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0" name="Google Shape;90;p17"/>
          <p:cNvSpPr txBox="1"/>
          <p:nvPr>
            <p:ph idx="12" type="sldNum"/>
          </p:nvPr>
        </p:nvSpPr>
        <p:spPr>
          <a:xfrm>
            <a:off x="6553200" y="4767265"/>
            <a:ext cx="21336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91" name="Shape 91"/>
        <p:cNvGrpSpPr/>
        <p:nvPr/>
      </p:nvGrpSpPr>
      <p:grpSpPr>
        <a:xfrm>
          <a:off x="0" y="0"/>
          <a:ext cx="0" cy="0"/>
          <a:chOff x="0" y="0"/>
          <a:chExt cx="0" cy="0"/>
        </a:xfrm>
      </p:grpSpPr>
      <p:sp>
        <p:nvSpPr>
          <p:cNvPr id="92" name="Google Shape;92;p18"/>
          <p:cNvSpPr txBox="1"/>
          <p:nvPr>
            <p:ph type="title"/>
          </p:nvPr>
        </p:nvSpPr>
        <p:spPr>
          <a:xfrm>
            <a:off x="457200" y="791075"/>
            <a:ext cx="8229600" cy="857400"/>
          </a:xfrm>
          <a:prstGeom prst="rect">
            <a:avLst/>
          </a:prstGeom>
          <a:noFill/>
          <a:ln>
            <a:noFill/>
          </a:ln>
        </p:spPr>
        <p:txBody>
          <a:bodyPr anchorCtr="0" anchor="ctr" bIns="34275" lIns="68575" spcFirstLastPara="1" rIns="68575" wrap="square" tIns="34275">
            <a:normAutofit/>
          </a:bodyPr>
          <a:lstStyle>
            <a:lvl1pPr lvl="0" rtl="0" algn="ctr">
              <a:lnSpc>
                <a:spcPct val="10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3" name="Google Shape;93;p18"/>
          <p:cNvSpPr txBox="1"/>
          <p:nvPr>
            <p:ph idx="1" type="body"/>
          </p:nvPr>
        </p:nvSpPr>
        <p:spPr>
          <a:xfrm>
            <a:off x="457200" y="1720517"/>
            <a:ext cx="4038600" cy="2874000"/>
          </a:xfrm>
          <a:prstGeom prst="rect">
            <a:avLst/>
          </a:prstGeom>
          <a:noFill/>
          <a:ln>
            <a:noFill/>
          </a:ln>
        </p:spPr>
        <p:txBody>
          <a:bodyPr anchorCtr="0" anchor="t" bIns="34275" lIns="68575" spcFirstLastPara="1" rIns="68575" wrap="square" tIns="34275">
            <a:normAutofit/>
          </a:bodyPr>
          <a:lstStyle>
            <a:lvl1pPr indent="-361950" lvl="0" marL="457200" rtl="0" algn="l">
              <a:lnSpc>
                <a:spcPct val="100000"/>
              </a:lnSpc>
              <a:spcBef>
                <a:spcPts val="400"/>
              </a:spcBef>
              <a:spcAft>
                <a:spcPts val="0"/>
              </a:spcAft>
              <a:buClr>
                <a:schemeClr val="dk1"/>
              </a:buClr>
              <a:buSzPts val="2100"/>
              <a:buChar char="•"/>
              <a:defRPr sz="2100"/>
            </a:lvl1pPr>
            <a:lvl2pPr indent="-342900" lvl="1" marL="914400" rtl="0" algn="l">
              <a:lnSpc>
                <a:spcPct val="100000"/>
              </a:lnSpc>
              <a:spcBef>
                <a:spcPts val="400"/>
              </a:spcBef>
              <a:spcAft>
                <a:spcPts val="0"/>
              </a:spcAft>
              <a:buClr>
                <a:schemeClr val="dk1"/>
              </a:buClr>
              <a:buSzPts val="1800"/>
              <a:buChar char="–"/>
              <a:defRPr sz="1800"/>
            </a:lvl2pPr>
            <a:lvl3pPr indent="-323850" lvl="2" marL="1371600" rtl="0" algn="l">
              <a:lnSpc>
                <a:spcPct val="100000"/>
              </a:lnSpc>
              <a:spcBef>
                <a:spcPts val="300"/>
              </a:spcBef>
              <a:spcAft>
                <a:spcPts val="0"/>
              </a:spcAft>
              <a:buClr>
                <a:schemeClr val="dk1"/>
              </a:buClr>
              <a:buSzPts val="1500"/>
              <a:buChar char="•"/>
              <a:defRPr sz="1500"/>
            </a:lvl3pPr>
            <a:lvl4pPr indent="-317500" lvl="3" marL="1828800" rtl="0" algn="l">
              <a:lnSpc>
                <a:spcPct val="100000"/>
              </a:lnSpc>
              <a:spcBef>
                <a:spcPts val="300"/>
              </a:spcBef>
              <a:spcAft>
                <a:spcPts val="0"/>
              </a:spcAft>
              <a:buClr>
                <a:schemeClr val="dk1"/>
              </a:buClr>
              <a:buSzPts val="1400"/>
              <a:buChar char="–"/>
              <a:defRPr sz="1400"/>
            </a:lvl4pPr>
            <a:lvl5pPr indent="-317500" lvl="4" marL="2286000" rtl="0" algn="l">
              <a:lnSpc>
                <a:spcPct val="100000"/>
              </a:lnSpc>
              <a:spcBef>
                <a:spcPts val="300"/>
              </a:spcBef>
              <a:spcAft>
                <a:spcPts val="0"/>
              </a:spcAft>
              <a:buClr>
                <a:schemeClr val="dk1"/>
              </a:buClr>
              <a:buSzPts val="1400"/>
              <a:buChar char="»"/>
              <a:defRPr sz="1400"/>
            </a:lvl5pPr>
            <a:lvl6pPr indent="-317500" lvl="5" marL="2743200" rtl="0" algn="l">
              <a:lnSpc>
                <a:spcPct val="100000"/>
              </a:lnSpc>
              <a:spcBef>
                <a:spcPts val="300"/>
              </a:spcBef>
              <a:spcAft>
                <a:spcPts val="0"/>
              </a:spcAft>
              <a:buClr>
                <a:schemeClr val="dk1"/>
              </a:buClr>
              <a:buSzPts val="1400"/>
              <a:buChar char="•"/>
              <a:defRPr sz="1400"/>
            </a:lvl6pPr>
            <a:lvl7pPr indent="-317500" lvl="6" marL="3200400" rtl="0" algn="l">
              <a:lnSpc>
                <a:spcPct val="100000"/>
              </a:lnSpc>
              <a:spcBef>
                <a:spcPts val="300"/>
              </a:spcBef>
              <a:spcAft>
                <a:spcPts val="0"/>
              </a:spcAft>
              <a:buClr>
                <a:schemeClr val="dk1"/>
              </a:buClr>
              <a:buSzPts val="1400"/>
              <a:buChar char="•"/>
              <a:defRPr sz="1400"/>
            </a:lvl7pPr>
            <a:lvl8pPr indent="-317500" lvl="7" marL="3657600" rtl="0" algn="l">
              <a:lnSpc>
                <a:spcPct val="100000"/>
              </a:lnSpc>
              <a:spcBef>
                <a:spcPts val="300"/>
              </a:spcBef>
              <a:spcAft>
                <a:spcPts val="0"/>
              </a:spcAft>
              <a:buClr>
                <a:schemeClr val="dk1"/>
              </a:buClr>
              <a:buSzPts val="1400"/>
              <a:buChar char="•"/>
              <a:defRPr sz="1400"/>
            </a:lvl8pPr>
            <a:lvl9pPr indent="-317500" lvl="8" marL="4114800" rtl="0" algn="l">
              <a:lnSpc>
                <a:spcPct val="100000"/>
              </a:lnSpc>
              <a:spcBef>
                <a:spcPts val="300"/>
              </a:spcBef>
              <a:spcAft>
                <a:spcPts val="0"/>
              </a:spcAft>
              <a:buClr>
                <a:schemeClr val="dk1"/>
              </a:buClr>
              <a:buSzPts val="1400"/>
              <a:buChar char="•"/>
              <a:defRPr sz="1400"/>
            </a:lvl9pPr>
          </a:lstStyle>
          <a:p/>
        </p:txBody>
      </p:sp>
      <p:sp>
        <p:nvSpPr>
          <p:cNvPr id="94" name="Google Shape;94;p18"/>
          <p:cNvSpPr txBox="1"/>
          <p:nvPr>
            <p:ph idx="2" type="body"/>
          </p:nvPr>
        </p:nvSpPr>
        <p:spPr>
          <a:xfrm>
            <a:off x="4648200" y="1720517"/>
            <a:ext cx="4038600" cy="2874000"/>
          </a:xfrm>
          <a:prstGeom prst="rect">
            <a:avLst/>
          </a:prstGeom>
          <a:noFill/>
          <a:ln>
            <a:noFill/>
          </a:ln>
        </p:spPr>
        <p:txBody>
          <a:bodyPr anchorCtr="0" anchor="t" bIns="34275" lIns="68575" spcFirstLastPara="1" rIns="68575" wrap="square" tIns="34275">
            <a:normAutofit/>
          </a:bodyPr>
          <a:lstStyle>
            <a:lvl1pPr indent="-361950" lvl="0" marL="457200" rtl="0" algn="l">
              <a:lnSpc>
                <a:spcPct val="100000"/>
              </a:lnSpc>
              <a:spcBef>
                <a:spcPts val="400"/>
              </a:spcBef>
              <a:spcAft>
                <a:spcPts val="0"/>
              </a:spcAft>
              <a:buClr>
                <a:schemeClr val="dk1"/>
              </a:buClr>
              <a:buSzPts val="2100"/>
              <a:buChar char="•"/>
              <a:defRPr sz="2100"/>
            </a:lvl1pPr>
            <a:lvl2pPr indent="-342900" lvl="1" marL="914400" rtl="0" algn="l">
              <a:lnSpc>
                <a:spcPct val="100000"/>
              </a:lnSpc>
              <a:spcBef>
                <a:spcPts val="400"/>
              </a:spcBef>
              <a:spcAft>
                <a:spcPts val="0"/>
              </a:spcAft>
              <a:buClr>
                <a:schemeClr val="dk1"/>
              </a:buClr>
              <a:buSzPts val="1800"/>
              <a:buChar char="–"/>
              <a:defRPr sz="1800"/>
            </a:lvl2pPr>
            <a:lvl3pPr indent="-323850" lvl="2" marL="1371600" rtl="0" algn="l">
              <a:lnSpc>
                <a:spcPct val="100000"/>
              </a:lnSpc>
              <a:spcBef>
                <a:spcPts val="300"/>
              </a:spcBef>
              <a:spcAft>
                <a:spcPts val="0"/>
              </a:spcAft>
              <a:buClr>
                <a:schemeClr val="dk1"/>
              </a:buClr>
              <a:buSzPts val="1500"/>
              <a:buChar char="•"/>
              <a:defRPr sz="1500"/>
            </a:lvl3pPr>
            <a:lvl4pPr indent="-317500" lvl="3" marL="1828800" rtl="0" algn="l">
              <a:lnSpc>
                <a:spcPct val="100000"/>
              </a:lnSpc>
              <a:spcBef>
                <a:spcPts val="300"/>
              </a:spcBef>
              <a:spcAft>
                <a:spcPts val="0"/>
              </a:spcAft>
              <a:buClr>
                <a:schemeClr val="dk1"/>
              </a:buClr>
              <a:buSzPts val="1400"/>
              <a:buChar char="–"/>
              <a:defRPr sz="1400"/>
            </a:lvl4pPr>
            <a:lvl5pPr indent="-317500" lvl="4" marL="2286000" rtl="0" algn="l">
              <a:lnSpc>
                <a:spcPct val="100000"/>
              </a:lnSpc>
              <a:spcBef>
                <a:spcPts val="300"/>
              </a:spcBef>
              <a:spcAft>
                <a:spcPts val="0"/>
              </a:spcAft>
              <a:buClr>
                <a:schemeClr val="dk1"/>
              </a:buClr>
              <a:buSzPts val="1400"/>
              <a:buChar char="»"/>
              <a:defRPr sz="1400"/>
            </a:lvl5pPr>
            <a:lvl6pPr indent="-317500" lvl="5" marL="2743200" rtl="0" algn="l">
              <a:lnSpc>
                <a:spcPct val="100000"/>
              </a:lnSpc>
              <a:spcBef>
                <a:spcPts val="300"/>
              </a:spcBef>
              <a:spcAft>
                <a:spcPts val="0"/>
              </a:spcAft>
              <a:buClr>
                <a:schemeClr val="dk1"/>
              </a:buClr>
              <a:buSzPts val="1400"/>
              <a:buChar char="•"/>
              <a:defRPr sz="1400"/>
            </a:lvl6pPr>
            <a:lvl7pPr indent="-317500" lvl="6" marL="3200400" rtl="0" algn="l">
              <a:lnSpc>
                <a:spcPct val="100000"/>
              </a:lnSpc>
              <a:spcBef>
                <a:spcPts val="300"/>
              </a:spcBef>
              <a:spcAft>
                <a:spcPts val="0"/>
              </a:spcAft>
              <a:buClr>
                <a:schemeClr val="dk1"/>
              </a:buClr>
              <a:buSzPts val="1400"/>
              <a:buChar char="•"/>
              <a:defRPr sz="1400"/>
            </a:lvl7pPr>
            <a:lvl8pPr indent="-317500" lvl="7" marL="3657600" rtl="0" algn="l">
              <a:lnSpc>
                <a:spcPct val="100000"/>
              </a:lnSpc>
              <a:spcBef>
                <a:spcPts val="300"/>
              </a:spcBef>
              <a:spcAft>
                <a:spcPts val="0"/>
              </a:spcAft>
              <a:buClr>
                <a:schemeClr val="dk1"/>
              </a:buClr>
              <a:buSzPts val="1400"/>
              <a:buChar char="•"/>
              <a:defRPr sz="1400"/>
            </a:lvl8pPr>
            <a:lvl9pPr indent="-317500" lvl="8" marL="4114800" rtl="0" algn="l">
              <a:lnSpc>
                <a:spcPct val="100000"/>
              </a:lnSpc>
              <a:spcBef>
                <a:spcPts val="300"/>
              </a:spcBef>
              <a:spcAft>
                <a:spcPts val="0"/>
              </a:spcAft>
              <a:buClr>
                <a:schemeClr val="dk1"/>
              </a:buClr>
              <a:buSzPts val="1400"/>
              <a:buChar char="•"/>
              <a:defRPr sz="1400"/>
            </a:lvl9pPr>
          </a:lstStyle>
          <a:p/>
        </p:txBody>
      </p:sp>
      <p:sp>
        <p:nvSpPr>
          <p:cNvPr id="95" name="Google Shape;95;p18"/>
          <p:cNvSpPr txBox="1"/>
          <p:nvPr>
            <p:ph idx="10" type="dt"/>
          </p:nvPr>
        </p:nvSpPr>
        <p:spPr>
          <a:xfrm>
            <a:off x="457200" y="4767265"/>
            <a:ext cx="21336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6" name="Google Shape;96;p18"/>
          <p:cNvSpPr txBox="1"/>
          <p:nvPr>
            <p:ph idx="11" type="ftr"/>
          </p:nvPr>
        </p:nvSpPr>
        <p:spPr>
          <a:xfrm>
            <a:off x="3124200" y="4767265"/>
            <a:ext cx="28956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7" name="Google Shape;97;p18"/>
          <p:cNvSpPr txBox="1"/>
          <p:nvPr>
            <p:ph idx="12" type="sldNum"/>
          </p:nvPr>
        </p:nvSpPr>
        <p:spPr>
          <a:xfrm>
            <a:off x="6553200" y="4767265"/>
            <a:ext cx="21336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8" name="Shape 98"/>
        <p:cNvGrpSpPr/>
        <p:nvPr/>
      </p:nvGrpSpPr>
      <p:grpSpPr>
        <a:xfrm>
          <a:off x="0" y="0"/>
          <a:ext cx="0" cy="0"/>
          <a:chOff x="0" y="0"/>
          <a:chExt cx="0" cy="0"/>
        </a:xfrm>
      </p:grpSpPr>
      <p:sp>
        <p:nvSpPr>
          <p:cNvPr id="99" name="Google Shape;99;p19"/>
          <p:cNvSpPr txBox="1"/>
          <p:nvPr>
            <p:ph type="title"/>
          </p:nvPr>
        </p:nvSpPr>
        <p:spPr>
          <a:xfrm>
            <a:off x="457200" y="725028"/>
            <a:ext cx="8229600" cy="857400"/>
          </a:xfrm>
          <a:prstGeom prst="rect">
            <a:avLst/>
          </a:prstGeom>
          <a:noFill/>
          <a:ln>
            <a:noFill/>
          </a:ln>
        </p:spPr>
        <p:txBody>
          <a:bodyPr anchorCtr="0" anchor="ctr" bIns="34275" lIns="68575" spcFirstLastPara="1" rIns="68575" wrap="square" tIns="34275">
            <a:normAutofit/>
          </a:bodyPr>
          <a:lstStyle>
            <a:lvl1pPr lvl="0" rtl="0" algn="ctr">
              <a:lnSpc>
                <a:spcPct val="100000"/>
              </a:lnSpc>
              <a:spcBef>
                <a:spcPts val="0"/>
              </a:spcBef>
              <a:spcAft>
                <a:spcPts val="0"/>
              </a:spcAft>
              <a:buClr>
                <a:schemeClr val="dk1"/>
              </a:buClr>
              <a:buSzPts val="4500"/>
              <a:buFont typeface="Arial"/>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0" name="Google Shape;100;p19"/>
          <p:cNvSpPr txBox="1"/>
          <p:nvPr>
            <p:ph idx="1" type="body"/>
          </p:nvPr>
        </p:nvSpPr>
        <p:spPr>
          <a:xfrm>
            <a:off x="457200" y="1730324"/>
            <a:ext cx="4040100" cy="479700"/>
          </a:xfrm>
          <a:prstGeom prst="rect">
            <a:avLst/>
          </a:prstGeom>
          <a:noFill/>
          <a:ln>
            <a:noFill/>
          </a:ln>
        </p:spPr>
        <p:txBody>
          <a:bodyPr anchorCtr="0" anchor="b" bIns="34275" lIns="68575" spcFirstLastPara="1" rIns="68575" wrap="square" tIns="34275">
            <a:normAutofit/>
          </a:bodyPr>
          <a:lstStyle>
            <a:lvl1pPr indent="-228600" lvl="0" marL="457200" rtl="0" algn="l">
              <a:lnSpc>
                <a:spcPct val="100000"/>
              </a:lnSpc>
              <a:spcBef>
                <a:spcPts val="400"/>
              </a:spcBef>
              <a:spcAft>
                <a:spcPts val="0"/>
              </a:spcAft>
              <a:buClr>
                <a:schemeClr val="dk1"/>
              </a:buClr>
              <a:buSzPts val="1800"/>
              <a:buNone/>
              <a:defRPr b="1" sz="1800"/>
            </a:lvl1pPr>
            <a:lvl2pPr indent="-228600" lvl="1" marL="914400" rtl="0" algn="l">
              <a:lnSpc>
                <a:spcPct val="100000"/>
              </a:lnSpc>
              <a:spcBef>
                <a:spcPts val="300"/>
              </a:spcBef>
              <a:spcAft>
                <a:spcPts val="0"/>
              </a:spcAft>
              <a:buClr>
                <a:schemeClr val="dk1"/>
              </a:buClr>
              <a:buSzPts val="1500"/>
              <a:buNone/>
              <a:defRPr b="1" sz="1500"/>
            </a:lvl2pPr>
            <a:lvl3pPr indent="-228600" lvl="2" marL="1371600" rtl="0" algn="l">
              <a:lnSpc>
                <a:spcPct val="100000"/>
              </a:lnSpc>
              <a:spcBef>
                <a:spcPts val="300"/>
              </a:spcBef>
              <a:spcAft>
                <a:spcPts val="0"/>
              </a:spcAft>
              <a:buClr>
                <a:schemeClr val="dk1"/>
              </a:buClr>
              <a:buSzPts val="1400"/>
              <a:buNone/>
              <a:defRPr b="1" sz="1400"/>
            </a:lvl3pPr>
            <a:lvl4pPr indent="-228600" lvl="3" marL="1828800" rtl="0" algn="l">
              <a:lnSpc>
                <a:spcPct val="100000"/>
              </a:lnSpc>
              <a:spcBef>
                <a:spcPts val="200"/>
              </a:spcBef>
              <a:spcAft>
                <a:spcPts val="0"/>
              </a:spcAft>
              <a:buClr>
                <a:schemeClr val="dk1"/>
              </a:buClr>
              <a:buSzPts val="1200"/>
              <a:buNone/>
              <a:defRPr b="1" sz="1200"/>
            </a:lvl4pPr>
            <a:lvl5pPr indent="-228600" lvl="4" marL="2286000" rtl="0" algn="l">
              <a:lnSpc>
                <a:spcPct val="100000"/>
              </a:lnSpc>
              <a:spcBef>
                <a:spcPts val="200"/>
              </a:spcBef>
              <a:spcAft>
                <a:spcPts val="0"/>
              </a:spcAft>
              <a:buClr>
                <a:schemeClr val="dk1"/>
              </a:buClr>
              <a:buSzPts val="1200"/>
              <a:buNone/>
              <a:defRPr b="1" sz="1200"/>
            </a:lvl5pPr>
            <a:lvl6pPr indent="-228600" lvl="5" marL="2743200" rtl="0" algn="l">
              <a:lnSpc>
                <a:spcPct val="100000"/>
              </a:lnSpc>
              <a:spcBef>
                <a:spcPts val="200"/>
              </a:spcBef>
              <a:spcAft>
                <a:spcPts val="0"/>
              </a:spcAft>
              <a:buClr>
                <a:schemeClr val="dk1"/>
              </a:buClr>
              <a:buSzPts val="1200"/>
              <a:buNone/>
              <a:defRPr b="1" sz="1200"/>
            </a:lvl6pPr>
            <a:lvl7pPr indent="-228600" lvl="6" marL="3200400" rtl="0" algn="l">
              <a:lnSpc>
                <a:spcPct val="100000"/>
              </a:lnSpc>
              <a:spcBef>
                <a:spcPts val="200"/>
              </a:spcBef>
              <a:spcAft>
                <a:spcPts val="0"/>
              </a:spcAft>
              <a:buClr>
                <a:schemeClr val="dk1"/>
              </a:buClr>
              <a:buSzPts val="1200"/>
              <a:buNone/>
              <a:defRPr b="1" sz="1200"/>
            </a:lvl7pPr>
            <a:lvl8pPr indent="-228600" lvl="7" marL="3657600" rtl="0" algn="l">
              <a:lnSpc>
                <a:spcPct val="100000"/>
              </a:lnSpc>
              <a:spcBef>
                <a:spcPts val="200"/>
              </a:spcBef>
              <a:spcAft>
                <a:spcPts val="0"/>
              </a:spcAft>
              <a:buClr>
                <a:schemeClr val="dk1"/>
              </a:buClr>
              <a:buSzPts val="1200"/>
              <a:buNone/>
              <a:defRPr b="1" sz="1200"/>
            </a:lvl8pPr>
            <a:lvl9pPr indent="-228600" lvl="8" marL="4114800" rtl="0" algn="l">
              <a:lnSpc>
                <a:spcPct val="100000"/>
              </a:lnSpc>
              <a:spcBef>
                <a:spcPts val="200"/>
              </a:spcBef>
              <a:spcAft>
                <a:spcPts val="0"/>
              </a:spcAft>
              <a:buClr>
                <a:schemeClr val="dk1"/>
              </a:buClr>
              <a:buSzPts val="1200"/>
              <a:buNone/>
              <a:defRPr b="1" sz="1200"/>
            </a:lvl9pPr>
          </a:lstStyle>
          <a:p/>
        </p:txBody>
      </p:sp>
      <p:sp>
        <p:nvSpPr>
          <p:cNvPr id="101" name="Google Shape;101;p19"/>
          <p:cNvSpPr txBox="1"/>
          <p:nvPr>
            <p:ph idx="2" type="body"/>
          </p:nvPr>
        </p:nvSpPr>
        <p:spPr>
          <a:xfrm>
            <a:off x="457200" y="2210146"/>
            <a:ext cx="4040100" cy="2384400"/>
          </a:xfrm>
          <a:prstGeom prst="rect">
            <a:avLst/>
          </a:prstGeom>
          <a:noFill/>
          <a:ln>
            <a:noFill/>
          </a:ln>
        </p:spPr>
        <p:txBody>
          <a:bodyPr anchorCtr="0" anchor="t" bIns="34275" lIns="68575" spcFirstLastPara="1" rIns="68575" wrap="square" tIns="34275">
            <a:normAutofit/>
          </a:bodyPr>
          <a:lstStyle>
            <a:lvl1pPr indent="-342900" lvl="0" marL="457200" rtl="0" algn="l">
              <a:lnSpc>
                <a:spcPct val="100000"/>
              </a:lnSpc>
              <a:spcBef>
                <a:spcPts val="400"/>
              </a:spcBef>
              <a:spcAft>
                <a:spcPts val="0"/>
              </a:spcAft>
              <a:buClr>
                <a:schemeClr val="dk1"/>
              </a:buClr>
              <a:buSzPts val="1800"/>
              <a:buChar char="•"/>
              <a:defRPr sz="1800"/>
            </a:lvl1pPr>
            <a:lvl2pPr indent="-323850" lvl="1" marL="914400" rtl="0" algn="l">
              <a:lnSpc>
                <a:spcPct val="100000"/>
              </a:lnSpc>
              <a:spcBef>
                <a:spcPts val="300"/>
              </a:spcBef>
              <a:spcAft>
                <a:spcPts val="0"/>
              </a:spcAft>
              <a:buClr>
                <a:schemeClr val="dk1"/>
              </a:buClr>
              <a:buSzPts val="1500"/>
              <a:buChar char="–"/>
              <a:defRPr sz="1500"/>
            </a:lvl2pPr>
            <a:lvl3pPr indent="-317500" lvl="2" marL="1371600" rtl="0" algn="l">
              <a:lnSpc>
                <a:spcPct val="100000"/>
              </a:lnSpc>
              <a:spcBef>
                <a:spcPts val="300"/>
              </a:spcBef>
              <a:spcAft>
                <a:spcPts val="0"/>
              </a:spcAft>
              <a:buClr>
                <a:schemeClr val="dk1"/>
              </a:buClr>
              <a:buSzPts val="1400"/>
              <a:buChar char="•"/>
              <a:defRPr sz="1400"/>
            </a:lvl3pPr>
            <a:lvl4pPr indent="-304800" lvl="3" marL="1828800" rtl="0" algn="l">
              <a:lnSpc>
                <a:spcPct val="100000"/>
              </a:lnSpc>
              <a:spcBef>
                <a:spcPts val="200"/>
              </a:spcBef>
              <a:spcAft>
                <a:spcPts val="0"/>
              </a:spcAft>
              <a:buClr>
                <a:schemeClr val="dk1"/>
              </a:buClr>
              <a:buSzPts val="1200"/>
              <a:buChar char="–"/>
              <a:defRPr sz="1200"/>
            </a:lvl4pPr>
            <a:lvl5pPr indent="-304800" lvl="4" marL="2286000" rtl="0" algn="l">
              <a:lnSpc>
                <a:spcPct val="100000"/>
              </a:lnSpc>
              <a:spcBef>
                <a:spcPts val="200"/>
              </a:spcBef>
              <a:spcAft>
                <a:spcPts val="0"/>
              </a:spcAft>
              <a:buClr>
                <a:schemeClr val="dk1"/>
              </a:buClr>
              <a:buSzPts val="1200"/>
              <a:buChar char="»"/>
              <a:defRPr sz="1200"/>
            </a:lvl5pPr>
            <a:lvl6pPr indent="-304800" lvl="5" marL="2743200" rtl="0" algn="l">
              <a:lnSpc>
                <a:spcPct val="100000"/>
              </a:lnSpc>
              <a:spcBef>
                <a:spcPts val="200"/>
              </a:spcBef>
              <a:spcAft>
                <a:spcPts val="0"/>
              </a:spcAft>
              <a:buClr>
                <a:schemeClr val="dk1"/>
              </a:buClr>
              <a:buSzPts val="1200"/>
              <a:buChar char="•"/>
              <a:defRPr sz="1200"/>
            </a:lvl6pPr>
            <a:lvl7pPr indent="-304800" lvl="6" marL="3200400" rtl="0" algn="l">
              <a:lnSpc>
                <a:spcPct val="100000"/>
              </a:lnSpc>
              <a:spcBef>
                <a:spcPts val="200"/>
              </a:spcBef>
              <a:spcAft>
                <a:spcPts val="0"/>
              </a:spcAft>
              <a:buClr>
                <a:schemeClr val="dk1"/>
              </a:buClr>
              <a:buSzPts val="1200"/>
              <a:buChar char="•"/>
              <a:defRPr sz="1200"/>
            </a:lvl7pPr>
            <a:lvl8pPr indent="-304800" lvl="7" marL="3657600" rtl="0" algn="l">
              <a:lnSpc>
                <a:spcPct val="100000"/>
              </a:lnSpc>
              <a:spcBef>
                <a:spcPts val="200"/>
              </a:spcBef>
              <a:spcAft>
                <a:spcPts val="0"/>
              </a:spcAft>
              <a:buClr>
                <a:schemeClr val="dk1"/>
              </a:buClr>
              <a:buSzPts val="1200"/>
              <a:buChar char="•"/>
              <a:defRPr sz="1200"/>
            </a:lvl8pPr>
            <a:lvl9pPr indent="-304800" lvl="8" marL="4114800" rtl="0" algn="l">
              <a:lnSpc>
                <a:spcPct val="100000"/>
              </a:lnSpc>
              <a:spcBef>
                <a:spcPts val="200"/>
              </a:spcBef>
              <a:spcAft>
                <a:spcPts val="0"/>
              </a:spcAft>
              <a:buClr>
                <a:schemeClr val="dk1"/>
              </a:buClr>
              <a:buSzPts val="1200"/>
              <a:buChar char="•"/>
              <a:defRPr sz="1200"/>
            </a:lvl9pPr>
          </a:lstStyle>
          <a:p/>
        </p:txBody>
      </p:sp>
      <p:sp>
        <p:nvSpPr>
          <p:cNvPr id="102" name="Google Shape;102;p19"/>
          <p:cNvSpPr txBox="1"/>
          <p:nvPr>
            <p:ph idx="3" type="body"/>
          </p:nvPr>
        </p:nvSpPr>
        <p:spPr>
          <a:xfrm>
            <a:off x="4645033" y="1730324"/>
            <a:ext cx="4041900" cy="479700"/>
          </a:xfrm>
          <a:prstGeom prst="rect">
            <a:avLst/>
          </a:prstGeom>
          <a:noFill/>
          <a:ln>
            <a:noFill/>
          </a:ln>
        </p:spPr>
        <p:txBody>
          <a:bodyPr anchorCtr="0" anchor="b" bIns="34275" lIns="68575" spcFirstLastPara="1" rIns="68575" wrap="square" tIns="34275">
            <a:normAutofit/>
          </a:bodyPr>
          <a:lstStyle>
            <a:lvl1pPr indent="-228600" lvl="0" marL="457200" rtl="0" algn="l">
              <a:lnSpc>
                <a:spcPct val="100000"/>
              </a:lnSpc>
              <a:spcBef>
                <a:spcPts val="400"/>
              </a:spcBef>
              <a:spcAft>
                <a:spcPts val="0"/>
              </a:spcAft>
              <a:buClr>
                <a:schemeClr val="dk1"/>
              </a:buClr>
              <a:buSzPts val="1800"/>
              <a:buNone/>
              <a:defRPr b="1" sz="1800"/>
            </a:lvl1pPr>
            <a:lvl2pPr indent="-228600" lvl="1" marL="914400" rtl="0" algn="l">
              <a:lnSpc>
                <a:spcPct val="100000"/>
              </a:lnSpc>
              <a:spcBef>
                <a:spcPts val="300"/>
              </a:spcBef>
              <a:spcAft>
                <a:spcPts val="0"/>
              </a:spcAft>
              <a:buClr>
                <a:schemeClr val="dk1"/>
              </a:buClr>
              <a:buSzPts val="1500"/>
              <a:buNone/>
              <a:defRPr b="1" sz="1500"/>
            </a:lvl2pPr>
            <a:lvl3pPr indent="-228600" lvl="2" marL="1371600" rtl="0" algn="l">
              <a:lnSpc>
                <a:spcPct val="100000"/>
              </a:lnSpc>
              <a:spcBef>
                <a:spcPts val="300"/>
              </a:spcBef>
              <a:spcAft>
                <a:spcPts val="0"/>
              </a:spcAft>
              <a:buClr>
                <a:schemeClr val="dk1"/>
              </a:buClr>
              <a:buSzPts val="1400"/>
              <a:buNone/>
              <a:defRPr b="1" sz="1400"/>
            </a:lvl3pPr>
            <a:lvl4pPr indent="-228600" lvl="3" marL="1828800" rtl="0" algn="l">
              <a:lnSpc>
                <a:spcPct val="100000"/>
              </a:lnSpc>
              <a:spcBef>
                <a:spcPts val="200"/>
              </a:spcBef>
              <a:spcAft>
                <a:spcPts val="0"/>
              </a:spcAft>
              <a:buClr>
                <a:schemeClr val="dk1"/>
              </a:buClr>
              <a:buSzPts val="1200"/>
              <a:buNone/>
              <a:defRPr b="1" sz="1200"/>
            </a:lvl4pPr>
            <a:lvl5pPr indent="-228600" lvl="4" marL="2286000" rtl="0" algn="l">
              <a:lnSpc>
                <a:spcPct val="100000"/>
              </a:lnSpc>
              <a:spcBef>
                <a:spcPts val="200"/>
              </a:spcBef>
              <a:spcAft>
                <a:spcPts val="0"/>
              </a:spcAft>
              <a:buClr>
                <a:schemeClr val="dk1"/>
              </a:buClr>
              <a:buSzPts val="1200"/>
              <a:buNone/>
              <a:defRPr b="1" sz="1200"/>
            </a:lvl5pPr>
            <a:lvl6pPr indent="-228600" lvl="5" marL="2743200" rtl="0" algn="l">
              <a:lnSpc>
                <a:spcPct val="100000"/>
              </a:lnSpc>
              <a:spcBef>
                <a:spcPts val="200"/>
              </a:spcBef>
              <a:spcAft>
                <a:spcPts val="0"/>
              </a:spcAft>
              <a:buClr>
                <a:schemeClr val="dk1"/>
              </a:buClr>
              <a:buSzPts val="1200"/>
              <a:buNone/>
              <a:defRPr b="1" sz="1200"/>
            </a:lvl6pPr>
            <a:lvl7pPr indent="-228600" lvl="6" marL="3200400" rtl="0" algn="l">
              <a:lnSpc>
                <a:spcPct val="100000"/>
              </a:lnSpc>
              <a:spcBef>
                <a:spcPts val="200"/>
              </a:spcBef>
              <a:spcAft>
                <a:spcPts val="0"/>
              </a:spcAft>
              <a:buClr>
                <a:schemeClr val="dk1"/>
              </a:buClr>
              <a:buSzPts val="1200"/>
              <a:buNone/>
              <a:defRPr b="1" sz="1200"/>
            </a:lvl7pPr>
            <a:lvl8pPr indent="-228600" lvl="7" marL="3657600" rtl="0" algn="l">
              <a:lnSpc>
                <a:spcPct val="100000"/>
              </a:lnSpc>
              <a:spcBef>
                <a:spcPts val="200"/>
              </a:spcBef>
              <a:spcAft>
                <a:spcPts val="0"/>
              </a:spcAft>
              <a:buClr>
                <a:schemeClr val="dk1"/>
              </a:buClr>
              <a:buSzPts val="1200"/>
              <a:buNone/>
              <a:defRPr b="1" sz="1200"/>
            </a:lvl8pPr>
            <a:lvl9pPr indent="-228600" lvl="8" marL="4114800" rtl="0" algn="l">
              <a:lnSpc>
                <a:spcPct val="100000"/>
              </a:lnSpc>
              <a:spcBef>
                <a:spcPts val="200"/>
              </a:spcBef>
              <a:spcAft>
                <a:spcPts val="0"/>
              </a:spcAft>
              <a:buClr>
                <a:schemeClr val="dk1"/>
              </a:buClr>
              <a:buSzPts val="1200"/>
              <a:buNone/>
              <a:defRPr b="1" sz="1200"/>
            </a:lvl9pPr>
          </a:lstStyle>
          <a:p/>
        </p:txBody>
      </p:sp>
      <p:sp>
        <p:nvSpPr>
          <p:cNvPr id="103" name="Google Shape;103;p19"/>
          <p:cNvSpPr txBox="1"/>
          <p:nvPr>
            <p:ph idx="4" type="body"/>
          </p:nvPr>
        </p:nvSpPr>
        <p:spPr>
          <a:xfrm>
            <a:off x="4645033" y="2210146"/>
            <a:ext cx="4041900" cy="2384400"/>
          </a:xfrm>
          <a:prstGeom prst="rect">
            <a:avLst/>
          </a:prstGeom>
          <a:noFill/>
          <a:ln>
            <a:noFill/>
          </a:ln>
        </p:spPr>
        <p:txBody>
          <a:bodyPr anchorCtr="0" anchor="t" bIns="34275" lIns="68575" spcFirstLastPara="1" rIns="68575" wrap="square" tIns="34275">
            <a:normAutofit/>
          </a:bodyPr>
          <a:lstStyle>
            <a:lvl1pPr indent="-342900" lvl="0" marL="457200" rtl="0" algn="l">
              <a:lnSpc>
                <a:spcPct val="100000"/>
              </a:lnSpc>
              <a:spcBef>
                <a:spcPts val="400"/>
              </a:spcBef>
              <a:spcAft>
                <a:spcPts val="0"/>
              </a:spcAft>
              <a:buClr>
                <a:schemeClr val="dk1"/>
              </a:buClr>
              <a:buSzPts val="1800"/>
              <a:buChar char="•"/>
              <a:defRPr sz="1800"/>
            </a:lvl1pPr>
            <a:lvl2pPr indent="-323850" lvl="1" marL="914400" rtl="0" algn="l">
              <a:lnSpc>
                <a:spcPct val="100000"/>
              </a:lnSpc>
              <a:spcBef>
                <a:spcPts val="300"/>
              </a:spcBef>
              <a:spcAft>
                <a:spcPts val="0"/>
              </a:spcAft>
              <a:buClr>
                <a:schemeClr val="dk1"/>
              </a:buClr>
              <a:buSzPts val="1500"/>
              <a:buChar char="–"/>
              <a:defRPr sz="1500"/>
            </a:lvl2pPr>
            <a:lvl3pPr indent="-317500" lvl="2" marL="1371600" rtl="0" algn="l">
              <a:lnSpc>
                <a:spcPct val="100000"/>
              </a:lnSpc>
              <a:spcBef>
                <a:spcPts val="300"/>
              </a:spcBef>
              <a:spcAft>
                <a:spcPts val="0"/>
              </a:spcAft>
              <a:buClr>
                <a:schemeClr val="dk1"/>
              </a:buClr>
              <a:buSzPts val="1400"/>
              <a:buChar char="•"/>
              <a:defRPr sz="1400"/>
            </a:lvl3pPr>
            <a:lvl4pPr indent="-304800" lvl="3" marL="1828800" rtl="0" algn="l">
              <a:lnSpc>
                <a:spcPct val="100000"/>
              </a:lnSpc>
              <a:spcBef>
                <a:spcPts val="200"/>
              </a:spcBef>
              <a:spcAft>
                <a:spcPts val="0"/>
              </a:spcAft>
              <a:buClr>
                <a:schemeClr val="dk1"/>
              </a:buClr>
              <a:buSzPts val="1200"/>
              <a:buChar char="–"/>
              <a:defRPr sz="1200"/>
            </a:lvl4pPr>
            <a:lvl5pPr indent="-304800" lvl="4" marL="2286000" rtl="0" algn="l">
              <a:lnSpc>
                <a:spcPct val="100000"/>
              </a:lnSpc>
              <a:spcBef>
                <a:spcPts val="200"/>
              </a:spcBef>
              <a:spcAft>
                <a:spcPts val="0"/>
              </a:spcAft>
              <a:buClr>
                <a:schemeClr val="dk1"/>
              </a:buClr>
              <a:buSzPts val="1200"/>
              <a:buChar char="»"/>
              <a:defRPr sz="1200"/>
            </a:lvl5pPr>
            <a:lvl6pPr indent="-304800" lvl="5" marL="2743200" rtl="0" algn="l">
              <a:lnSpc>
                <a:spcPct val="100000"/>
              </a:lnSpc>
              <a:spcBef>
                <a:spcPts val="200"/>
              </a:spcBef>
              <a:spcAft>
                <a:spcPts val="0"/>
              </a:spcAft>
              <a:buClr>
                <a:schemeClr val="dk1"/>
              </a:buClr>
              <a:buSzPts val="1200"/>
              <a:buChar char="•"/>
              <a:defRPr sz="1200"/>
            </a:lvl6pPr>
            <a:lvl7pPr indent="-304800" lvl="6" marL="3200400" rtl="0" algn="l">
              <a:lnSpc>
                <a:spcPct val="100000"/>
              </a:lnSpc>
              <a:spcBef>
                <a:spcPts val="200"/>
              </a:spcBef>
              <a:spcAft>
                <a:spcPts val="0"/>
              </a:spcAft>
              <a:buClr>
                <a:schemeClr val="dk1"/>
              </a:buClr>
              <a:buSzPts val="1200"/>
              <a:buChar char="•"/>
              <a:defRPr sz="1200"/>
            </a:lvl7pPr>
            <a:lvl8pPr indent="-304800" lvl="7" marL="3657600" rtl="0" algn="l">
              <a:lnSpc>
                <a:spcPct val="100000"/>
              </a:lnSpc>
              <a:spcBef>
                <a:spcPts val="200"/>
              </a:spcBef>
              <a:spcAft>
                <a:spcPts val="0"/>
              </a:spcAft>
              <a:buClr>
                <a:schemeClr val="dk1"/>
              </a:buClr>
              <a:buSzPts val="1200"/>
              <a:buChar char="•"/>
              <a:defRPr sz="1200"/>
            </a:lvl8pPr>
            <a:lvl9pPr indent="-304800" lvl="8" marL="4114800" rtl="0" algn="l">
              <a:lnSpc>
                <a:spcPct val="100000"/>
              </a:lnSpc>
              <a:spcBef>
                <a:spcPts val="200"/>
              </a:spcBef>
              <a:spcAft>
                <a:spcPts val="0"/>
              </a:spcAft>
              <a:buClr>
                <a:schemeClr val="dk1"/>
              </a:buClr>
              <a:buSzPts val="1200"/>
              <a:buChar char="•"/>
              <a:defRPr sz="1200"/>
            </a:lvl9pPr>
          </a:lstStyle>
          <a:p/>
        </p:txBody>
      </p:sp>
      <p:sp>
        <p:nvSpPr>
          <p:cNvPr id="104" name="Google Shape;104;p19"/>
          <p:cNvSpPr txBox="1"/>
          <p:nvPr>
            <p:ph idx="10" type="dt"/>
          </p:nvPr>
        </p:nvSpPr>
        <p:spPr>
          <a:xfrm>
            <a:off x="457200" y="4767265"/>
            <a:ext cx="21336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5" name="Google Shape;105;p19"/>
          <p:cNvSpPr txBox="1"/>
          <p:nvPr>
            <p:ph idx="11" type="ftr"/>
          </p:nvPr>
        </p:nvSpPr>
        <p:spPr>
          <a:xfrm>
            <a:off x="3124200" y="4767265"/>
            <a:ext cx="28956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6" name="Google Shape;106;p19"/>
          <p:cNvSpPr txBox="1"/>
          <p:nvPr>
            <p:ph idx="12" type="sldNum"/>
          </p:nvPr>
        </p:nvSpPr>
        <p:spPr>
          <a:xfrm>
            <a:off x="6553200" y="4767265"/>
            <a:ext cx="21336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7" name="Shape 107"/>
        <p:cNvGrpSpPr/>
        <p:nvPr/>
      </p:nvGrpSpPr>
      <p:grpSpPr>
        <a:xfrm>
          <a:off x="0" y="0"/>
          <a:ext cx="0" cy="0"/>
          <a:chOff x="0" y="0"/>
          <a:chExt cx="0" cy="0"/>
        </a:xfrm>
      </p:grpSpPr>
      <p:sp>
        <p:nvSpPr>
          <p:cNvPr id="108" name="Google Shape;108;p20"/>
          <p:cNvSpPr txBox="1"/>
          <p:nvPr>
            <p:ph idx="10" type="dt"/>
          </p:nvPr>
        </p:nvSpPr>
        <p:spPr>
          <a:xfrm>
            <a:off x="457200" y="4767265"/>
            <a:ext cx="21336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9" name="Google Shape;109;p20"/>
          <p:cNvSpPr txBox="1"/>
          <p:nvPr>
            <p:ph idx="11" type="ftr"/>
          </p:nvPr>
        </p:nvSpPr>
        <p:spPr>
          <a:xfrm>
            <a:off x="3124200" y="4767265"/>
            <a:ext cx="28956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0" name="Google Shape;110;p20"/>
          <p:cNvSpPr txBox="1"/>
          <p:nvPr>
            <p:ph idx="12" type="sldNum"/>
          </p:nvPr>
        </p:nvSpPr>
        <p:spPr>
          <a:xfrm>
            <a:off x="6553200" y="4767265"/>
            <a:ext cx="21336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1" name="Shape 111"/>
        <p:cNvGrpSpPr/>
        <p:nvPr/>
      </p:nvGrpSpPr>
      <p:grpSpPr>
        <a:xfrm>
          <a:off x="0" y="0"/>
          <a:ext cx="0" cy="0"/>
          <a:chOff x="0" y="0"/>
          <a:chExt cx="0" cy="0"/>
        </a:xfrm>
      </p:grpSpPr>
      <p:sp>
        <p:nvSpPr>
          <p:cNvPr id="112" name="Google Shape;112;p21"/>
          <p:cNvSpPr txBox="1"/>
          <p:nvPr>
            <p:ph type="title"/>
          </p:nvPr>
        </p:nvSpPr>
        <p:spPr>
          <a:xfrm>
            <a:off x="457208" y="878306"/>
            <a:ext cx="3008400" cy="871500"/>
          </a:xfrm>
          <a:prstGeom prst="rect">
            <a:avLst/>
          </a:prstGeom>
          <a:noFill/>
          <a:ln>
            <a:noFill/>
          </a:ln>
        </p:spPr>
        <p:txBody>
          <a:bodyPr anchorCtr="0" anchor="b" bIns="34275" lIns="68575" spcFirstLastPara="1" rIns="68575" wrap="square" tIns="34275">
            <a:normAutofit/>
          </a:bodyPr>
          <a:lstStyle>
            <a:lvl1pPr lvl="0" rtl="0" algn="l">
              <a:lnSpc>
                <a:spcPct val="100000"/>
              </a:lnSpc>
              <a:spcBef>
                <a:spcPts val="0"/>
              </a:spcBef>
              <a:spcAft>
                <a:spcPts val="0"/>
              </a:spcAft>
              <a:buClr>
                <a:schemeClr val="dk1"/>
              </a:buClr>
              <a:buSzPts val="1500"/>
              <a:buFont typeface="Arial"/>
              <a:buNone/>
              <a:defRPr b="1" sz="15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3" name="Google Shape;113;p21"/>
          <p:cNvSpPr txBox="1"/>
          <p:nvPr>
            <p:ph idx="1" type="body"/>
          </p:nvPr>
        </p:nvSpPr>
        <p:spPr>
          <a:xfrm>
            <a:off x="3575050" y="878306"/>
            <a:ext cx="5111700" cy="3716400"/>
          </a:xfrm>
          <a:prstGeom prst="rect">
            <a:avLst/>
          </a:prstGeom>
          <a:noFill/>
          <a:ln>
            <a:noFill/>
          </a:ln>
        </p:spPr>
        <p:txBody>
          <a:bodyPr anchorCtr="0" anchor="t" bIns="34275" lIns="68575" spcFirstLastPara="1" rIns="68575" wrap="square" tIns="34275">
            <a:normAutofit/>
          </a:bodyPr>
          <a:lstStyle>
            <a:lvl1pPr indent="-381000" lvl="0" marL="457200" rtl="0" algn="l">
              <a:lnSpc>
                <a:spcPct val="100000"/>
              </a:lnSpc>
              <a:spcBef>
                <a:spcPts val="500"/>
              </a:spcBef>
              <a:spcAft>
                <a:spcPts val="0"/>
              </a:spcAft>
              <a:buClr>
                <a:schemeClr val="dk1"/>
              </a:buClr>
              <a:buSzPts val="2400"/>
              <a:buChar char="•"/>
              <a:defRPr sz="2400"/>
            </a:lvl1pPr>
            <a:lvl2pPr indent="-361950" lvl="1" marL="914400" rtl="0" algn="l">
              <a:lnSpc>
                <a:spcPct val="100000"/>
              </a:lnSpc>
              <a:spcBef>
                <a:spcPts val="400"/>
              </a:spcBef>
              <a:spcAft>
                <a:spcPts val="0"/>
              </a:spcAft>
              <a:buClr>
                <a:schemeClr val="dk1"/>
              </a:buClr>
              <a:buSzPts val="2100"/>
              <a:buChar char="–"/>
              <a:defRPr sz="2100"/>
            </a:lvl2pPr>
            <a:lvl3pPr indent="-342900" lvl="2" marL="1371600" rtl="0" algn="l">
              <a:lnSpc>
                <a:spcPct val="100000"/>
              </a:lnSpc>
              <a:spcBef>
                <a:spcPts val="400"/>
              </a:spcBef>
              <a:spcAft>
                <a:spcPts val="0"/>
              </a:spcAft>
              <a:buClr>
                <a:schemeClr val="dk1"/>
              </a:buClr>
              <a:buSzPts val="1800"/>
              <a:buChar char="•"/>
              <a:defRPr sz="1800"/>
            </a:lvl3pPr>
            <a:lvl4pPr indent="-323850" lvl="3" marL="1828800" rtl="0" algn="l">
              <a:lnSpc>
                <a:spcPct val="100000"/>
              </a:lnSpc>
              <a:spcBef>
                <a:spcPts val="300"/>
              </a:spcBef>
              <a:spcAft>
                <a:spcPts val="0"/>
              </a:spcAft>
              <a:buClr>
                <a:schemeClr val="dk1"/>
              </a:buClr>
              <a:buSzPts val="1500"/>
              <a:buChar char="–"/>
              <a:defRPr sz="1500"/>
            </a:lvl4pPr>
            <a:lvl5pPr indent="-323850" lvl="4" marL="2286000" rtl="0" algn="l">
              <a:lnSpc>
                <a:spcPct val="100000"/>
              </a:lnSpc>
              <a:spcBef>
                <a:spcPts val="300"/>
              </a:spcBef>
              <a:spcAft>
                <a:spcPts val="0"/>
              </a:spcAft>
              <a:buClr>
                <a:schemeClr val="dk1"/>
              </a:buClr>
              <a:buSzPts val="1500"/>
              <a:buChar char="»"/>
              <a:defRPr sz="1500"/>
            </a:lvl5pPr>
            <a:lvl6pPr indent="-323850" lvl="5" marL="2743200" rtl="0" algn="l">
              <a:lnSpc>
                <a:spcPct val="100000"/>
              </a:lnSpc>
              <a:spcBef>
                <a:spcPts val="300"/>
              </a:spcBef>
              <a:spcAft>
                <a:spcPts val="0"/>
              </a:spcAft>
              <a:buClr>
                <a:schemeClr val="dk1"/>
              </a:buClr>
              <a:buSzPts val="1500"/>
              <a:buChar char="•"/>
              <a:defRPr sz="1500"/>
            </a:lvl6pPr>
            <a:lvl7pPr indent="-323850" lvl="6" marL="3200400" rtl="0" algn="l">
              <a:lnSpc>
                <a:spcPct val="100000"/>
              </a:lnSpc>
              <a:spcBef>
                <a:spcPts val="300"/>
              </a:spcBef>
              <a:spcAft>
                <a:spcPts val="0"/>
              </a:spcAft>
              <a:buClr>
                <a:schemeClr val="dk1"/>
              </a:buClr>
              <a:buSzPts val="1500"/>
              <a:buChar char="•"/>
              <a:defRPr sz="1500"/>
            </a:lvl7pPr>
            <a:lvl8pPr indent="-323850" lvl="7" marL="3657600" rtl="0" algn="l">
              <a:lnSpc>
                <a:spcPct val="100000"/>
              </a:lnSpc>
              <a:spcBef>
                <a:spcPts val="300"/>
              </a:spcBef>
              <a:spcAft>
                <a:spcPts val="0"/>
              </a:spcAft>
              <a:buClr>
                <a:schemeClr val="dk1"/>
              </a:buClr>
              <a:buSzPts val="1500"/>
              <a:buChar char="•"/>
              <a:defRPr sz="1500"/>
            </a:lvl8pPr>
            <a:lvl9pPr indent="-323850" lvl="8" marL="4114800" rtl="0" algn="l">
              <a:lnSpc>
                <a:spcPct val="100000"/>
              </a:lnSpc>
              <a:spcBef>
                <a:spcPts val="300"/>
              </a:spcBef>
              <a:spcAft>
                <a:spcPts val="0"/>
              </a:spcAft>
              <a:buClr>
                <a:schemeClr val="dk1"/>
              </a:buClr>
              <a:buSzPts val="1500"/>
              <a:buChar char="•"/>
              <a:defRPr sz="1500"/>
            </a:lvl9pPr>
          </a:lstStyle>
          <a:p/>
        </p:txBody>
      </p:sp>
      <p:sp>
        <p:nvSpPr>
          <p:cNvPr id="114" name="Google Shape;114;p21"/>
          <p:cNvSpPr txBox="1"/>
          <p:nvPr>
            <p:ph idx="2" type="body"/>
          </p:nvPr>
        </p:nvSpPr>
        <p:spPr>
          <a:xfrm>
            <a:off x="457208" y="1804738"/>
            <a:ext cx="3008400" cy="2790000"/>
          </a:xfrm>
          <a:prstGeom prst="rect">
            <a:avLst/>
          </a:prstGeom>
          <a:noFill/>
          <a:ln>
            <a:noFill/>
          </a:ln>
        </p:spPr>
        <p:txBody>
          <a:bodyPr anchorCtr="0" anchor="t" bIns="34275" lIns="68575" spcFirstLastPara="1" rIns="68575" wrap="square" tIns="34275">
            <a:normAutofit/>
          </a:bodyPr>
          <a:lstStyle>
            <a:lvl1pPr indent="-228600" lvl="0" marL="457200" rtl="0" algn="l">
              <a:lnSpc>
                <a:spcPct val="100000"/>
              </a:lnSpc>
              <a:spcBef>
                <a:spcPts val="200"/>
              </a:spcBef>
              <a:spcAft>
                <a:spcPts val="0"/>
              </a:spcAft>
              <a:buClr>
                <a:schemeClr val="dk1"/>
              </a:buClr>
              <a:buSzPts val="1100"/>
              <a:buNone/>
              <a:defRPr sz="1100"/>
            </a:lvl1pPr>
            <a:lvl2pPr indent="-228600" lvl="1" marL="914400" rtl="0" algn="l">
              <a:lnSpc>
                <a:spcPct val="100000"/>
              </a:lnSpc>
              <a:spcBef>
                <a:spcPts val="200"/>
              </a:spcBef>
              <a:spcAft>
                <a:spcPts val="0"/>
              </a:spcAft>
              <a:buClr>
                <a:schemeClr val="dk1"/>
              </a:buClr>
              <a:buSzPts val="900"/>
              <a:buNone/>
              <a:defRPr sz="900"/>
            </a:lvl2pPr>
            <a:lvl3pPr indent="-228600" lvl="2" marL="1371600" rtl="0" algn="l">
              <a:lnSpc>
                <a:spcPct val="100000"/>
              </a:lnSpc>
              <a:spcBef>
                <a:spcPts val="200"/>
              </a:spcBef>
              <a:spcAft>
                <a:spcPts val="0"/>
              </a:spcAft>
              <a:buClr>
                <a:schemeClr val="dk1"/>
              </a:buClr>
              <a:buSzPts val="800"/>
              <a:buNone/>
              <a:defRPr sz="800"/>
            </a:lvl3pPr>
            <a:lvl4pPr indent="-228600" lvl="3" marL="1828800" rtl="0" algn="l">
              <a:lnSpc>
                <a:spcPct val="100000"/>
              </a:lnSpc>
              <a:spcBef>
                <a:spcPts val="100"/>
              </a:spcBef>
              <a:spcAft>
                <a:spcPts val="0"/>
              </a:spcAft>
              <a:buClr>
                <a:schemeClr val="dk1"/>
              </a:buClr>
              <a:buSzPts val="700"/>
              <a:buNone/>
              <a:defRPr sz="700"/>
            </a:lvl4pPr>
            <a:lvl5pPr indent="-228600" lvl="4" marL="2286000" rtl="0" algn="l">
              <a:lnSpc>
                <a:spcPct val="100000"/>
              </a:lnSpc>
              <a:spcBef>
                <a:spcPts val="100"/>
              </a:spcBef>
              <a:spcAft>
                <a:spcPts val="0"/>
              </a:spcAft>
              <a:buClr>
                <a:schemeClr val="dk1"/>
              </a:buClr>
              <a:buSzPts val="700"/>
              <a:buNone/>
              <a:defRPr sz="700"/>
            </a:lvl5pPr>
            <a:lvl6pPr indent="-228600" lvl="5" marL="2743200" rtl="0" algn="l">
              <a:lnSpc>
                <a:spcPct val="100000"/>
              </a:lnSpc>
              <a:spcBef>
                <a:spcPts val="100"/>
              </a:spcBef>
              <a:spcAft>
                <a:spcPts val="0"/>
              </a:spcAft>
              <a:buClr>
                <a:schemeClr val="dk1"/>
              </a:buClr>
              <a:buSzPts val="700"/>
              <a:buNone/>
              <a:defRPr sz="700"/>
            </a:lvl6pPr>
            <a:lvl7pPr indent="-228600" lvl="6" marL="3200400" rtl="0" algn="l">
              <a:lnSpc>
                <a:spcPct val="100000"/>
              </a:lnSpc>
              <a:spcBef>
                <a:spcPts val="100"/>
              </a:spcBef>
              <a:spcAft>
                <a:spcPts val="0"/>
              </a:spcAft>
              <a:buClr>
                <a:schemeClr val="dk1"/>
              </a:buClr>
              <a:buSzPts val="700"/>
              <a:buNone/>
              <a:defRPr sz="700"/>
            </a:lvl7pPr>
            <a:lvl8pPr indent="-228600" lvl="7" marL="3657600" rtl="0" algn="l">
              <a:lnSpc>
                <a:spcPct val="100000"/>
              </a:lnSpc>
              <a:spcBef>
                <a:spcPts val="100"/>
              </a:spcBef>
              <a:spcAft>
                <a:spcPts val="0"/>
              </a:spcAft>
              <a:buClr>
                <a:schemeClr val="dk1"/>
              </a:buClr>
              <a:buSzPts val="700"/>
              <a:buNone/>
              <a:defRPr sz="700"/>
            </a:lvl8pPr>
            <a:lvl9pPr indent="-228600" lvl="8" marL="4114800" rtl="0" algn="l">
              <a:lnSpc>
                <a:spcPct val="100000"/>
              </a:lnSpc>
              <a:spcBef>
                <a:spcPts val="100"/>
              </a:spcBef>
              <a:spcAft>
                <a:spcPts val="0"/>
              </a:spcAft>
              <a:buClr>
                <a:schemeClr val="dk1"/>
              </a:buClr>
              <a:buSzPts val="700"/>
              <a:buNone/>
              <a:defRPr sz="700"/>
            </a:lvl9pPr>
          </a:lstStyle>
          <a:p/>
        </p:txBody>
      </p:sp>
      <p:sp>
        <p:nvSpPr>
          <p:cNvPr id="115" name="Google Shape;115;p21"/>
          <p:cNvSpPr txBox="1"/>
          <p:nvPr>
            <p:ph idx="10" type="dt"/>
          </p:nvPr>
        </p:nvSpPr>
        <p:spPr>
          <a:xfrm>
            <a:off x="457200" y="4767265"/>
            <a:ext cx="21336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6" name="Google Shape;116;p21"/>
          <p:cNvSpPr txBox="1"/>
          <p:nvPr>
            <p:ph idx="11" type="ftr"/>
          </p:nvPr>
        </p:nvSpPr>
        <p:spPr>
          <a:xfrm>
            <a:off x="3124200" y="4767265"/>
            <a:ext cx="28956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7" name="Google Shape;117;p21"/>
          <p:cNvSpPr txBox="1"/>
          <p:nvPr>
            <p:ph idx="12" type="sldNum"/>
          </p:nvPr>
        </p:nvSpPr>
        <p:spPr>
          <a:xfrm>
            <a:off x="6553200" y="4767265"/>
            <a:ext cx="21336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8" name="Shape 118"/>
        <p:cNvGrpSpPr/>
        <p:nvPr/>
      </p:nvGrpSpPr>
      <p:grpSpPr>
        <a:xfrm>
          <a:off x="0" y="0"/>
          <a:ext cx="0" cy="0"/>
          <a:chOff x="0" y="0"/>
          <a:chExt cx="0" cy="0"/>
        </a:xfrm>
      </p:grpSpPr>
      <p:sp>
        <p:nvSpPr>
          <p:cNvPr id="119" name="Google Shape;119;p22"/>
          <p:cNvSpPr txBox="1"/>
          <p:nvPr>
            <p:ph type="title"/>
          </p:nvPr>
        </p:nvSpPr>
        <p:spPr>
          <a:xfrm>
            <a:off x="1792288" y="3600452"/>
            <a:ext cx="5486400" cy="425100"/>
          </a:xfrm>
          <a:prstGeom prst="rect">
            <a:avLst/>
          </a:prstGeom>
          <a:noFill/>
          <a:ln>
            <a:noFill/>
          </a:ln>
        </p:spPr>
        <p:txBody>
          <a:bodyPr anchorCtr="0" anchor="b" bIns="34275" lIns="68575" spcFirstLastPara="1" rIns="68575" wrap="square" tIns="34275">
            <a:normAutofit/>
          </a:bodyPr>
          <a:lstStyle>
            <a:lvl1pPr lvl="0" rtl="0" algn="l">
              <a:lnSpc>
                <a:spcPct val="100000"/>
              </a:lnSpc>
              <a:spcBef>
                <a:spcPts val="0"/>
              </a:spcBef>
              <a:spcAft>
                <a:spcPts val="0"/>
              </a:spcAft>
              <a:buClr>
                <a:schemeClr val="dk1"/>
              </a:buClr>
              <a:buSzPts val="1500"/>
              <a:buFont typeface="Arial"/>
              <a:buNone/>
              <a:defRPr b="1" sz="15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20" name="Google Shape;120;p22"/>
          <p:cNvSpPr/>
          <p:nvPr>
            <p:ph idx="2" type="pic"/>
          </p:nvPr>
        </p:nvSpPr>
        <p:spPr>
          <a:xfrm>
            <a:off x="1792288" y="830179"/>
            <a:ext cx="5486400" cy="2715600"/>
          </a:xfrm>
          <a:prstGeom prst="rect">
            <a:avLst/>
          </a:prstGeom>
          <a:noFill/>
          <a:ln>
            <a:noFill/>
          </a:ln>
        </p:spPr>
      </p:sp>
      <p:sp>
        <p:nvSpPr>
          <p:cNvPr id="121" name="Google Shape;121;p22"/>
          <p:cNvSpPr txBox="1"/>
          <p:nvPr>
            <p:ph idx="1" type="body"/>
          </p:nvPr>
        </p:nvSpPr>
        <p:spPr>
          <a:xfrm>
            <a:off x="1792288" y="4025507"/>
            <a:ext cx="5486400" cy="603600"/>
          </a:xfrm>
          <a:prstGeom prst="rect">
            <a:avLst/>
          </a:prstGeom>
          <a:noFill/>
          <a:ln>
            <a:noFill/>
          </a:ln>
        </p:spPr>
        <p:txBody>
          <a:bodyPr anchorCtr="0" anchor="t" bIns="34275" lIns="68575" spcFirstLastPara="1" rIns="68575" wrap="square" tIns="34275">
            <a:normAutofit/>
          </a:bodyPr>
          <a:lstStyle>
            <a:lvl1pPr indent="-228600" lvl="0" marL="457200" rtl="0" algn="l">
              <a:lnSpc>
                <a:spcPct val="100000"/>
              </a:lnSpc>
              <a:spcBef>
                <a:spcPts val="200"/>
              </a:spcBef>
              <a:spcAft>
                <a:spcPts val="0"/>
              </a:spcAft>
              <a:buClr>
                <a:schemeClr val="dk1"/>
              </a:buClr>
              <a:buSzPts val="1100"/>
              <a:buNone/>
              <a:defRPr sz="1100"/>
            </a:lvl1pPr>
            <a:lvl2pPr indent="-228600" lvl="1" marL="914400" rtl="0" algn="l">
              <a:lnSpc>
                <a:spcPct val="100000"/>
              </a:lnSpc>
              <a:spcBef>
                <a:spcPts val="200"/>
              </a:spcBef>
              <a:spcAft>
                <a:spcPts val="0"/>
              </a:spcAft>
              <a:buClr>
                <a:schemeClr val="dk1"/>
              </a:buClr>
              <a:buSzPts val="900"/>
              <a:buNone/>
              <a:defRPr sz="900"/>
            </a:lvl2pPr>
            <a:lvl3pPr indent="-228600" lvl="2" marL="1371600" rtl="0" algn="l">
              <a:lnSpc>
                <a:spcPct val="100000"/>
              </a:lnSpc>
              <a:spcBef>
                <a:spcPts val="200"/>
              </a:spcBef>
              <a:spcAft>
                <a:spcPts val="0"/>
              </a:spcAft>
              <a:buClr>
                <a:schemeClr val="dk1"/>
              </a:buClr>
              <a:buSzPts val="800"/>
              <a:buNone/>
              <a:defRPr sz="800"/>
            </a:lvl3pPr>
            <a:lvl4pPr indent="-228600" lvl="3" marL="1828800" rtl="0" algn="l">
              <a:lnSpc>
                <a:spcPct val="100000"/>
              </a:lnSpc>
              <a:spcBef>
                <a:spcPts val="100"/>
              </a:spcBef>
              <a:spcAft>
                <a:spcPts val="0"/>
              </a:spcAft>
              <a:buClr>
                <a:schemeClr val="dk1"/>
              </a:buClr>
              <a:buSzPts val="700"/>
              <a:buNone/>
              <a:defRPr sz="700"/>
            </a:lvl4pPr>
            <a:lvl5pPr indent="-228600" lvl="4" marL="2286000" rtl="0" algn="l">
              <a:lnSpc>
                <a:spcPct val="100000"/>
              </a:lnSpc>
              <a:spcBef>
                <a:spcPts val="100"/>
              </a:spcBef>
              <a:spcAft>
                <a:spcPts val="0"/>
              </a:spcAft>
              <a:buClr>
                <a:schemeClr val="dk1"/>
              </a:buClr>
              <a:buSzPts val="700"/>
              <a:buNone/>
              <a:defRPr sz="700"/>
            </a:lvl5pPr>
            <a:lvl6pPr indent="-228600" lvl="5" marL="2743200" rtl="0" algn="l">
              <a:lnSpc>
                <a:spcPct val="100000"/>
              </a:lnSpc>
              <a:spcBef>
                <a:spcPts val="100"/>
              </a:spcBef>
              <a:spcAft>
                <a:spcPts val="0"/>
              </a:spcAft>
              <a:buClr>
                <a:schemeClr val="dk1"/>
              </a:buClr>
              <a:buSzPts val="700"/>
              <a:buNone/>
              <a:defRPr sz="700"/>
            </a:lvl6pPr>
            <a:lvl7pPr indent="-228600" lvl="6" marL="3200400" rtl="0" algn="l">
              <a:lnSpc>
                <a:spcPct val="100000"/>
              </a:lnSpc>
              <a:spcBef>
                <a:spcPts val="100"/>
              </a:spcBef>
              <a:spcAft>
                <a:spcPts val="0"/>
              </a:spcAft>
              <a:buClr>
                <a:schemeClr val="dk1"/>
              </a:buClr>
              <a:buSzPts val="700"/>
              <a:buNone/>
              <a:defRPr sz="700"/>
            </a:lvl7pPr>
            <a:lvl8pPr indent="-228600" lvl="7" marL="3657600" rtl="0" algn="l">
              <a:lnSpc>
                <a:spcPct val="100000"/>
              </a:lnSpc>
              <a:spcBef>
                <a:spcPts val="100"/>
              </a:spcBef>
              <a:spcAft>
                <a:spcPts val="0"/>
              </a:spcAft>
              <a:buClr>
                <a:schemeClr val="dk1"/>
              </a:buClr>
              <a:buSzPts val="700"/>
              <a:buNone/>
              <a:defRPr sz="700"/>
            </a:lvl8pPr>
            <a:lvl9pPr indent="-228600" lvl="8" marL="4114800" rtl="0" algn="l">
              <a:lnSpc>
                <a:spcPct val="100000"/>
              </a:lnSpc>
              <a:spcBef>
                <a:spcPts val="100"/>
              </a:spcBef>
              <a:spcAft>
                <a:spcPts val="0"/>
              </a:spcAft>
              <a:buClr>
                <a:schemeClr val="dk1"/>
              </a:buClr>
              <a:buSzPts val="700"/>
              <a:buNone/>
              <a:defRPr sz="700"/>
            </a:lvl9pPr>
          </a:lstStyle>
          <a:p/>
        </p:txBody>
      </p:sp>
      <p:sp>
        <p:nvSpPr>
          <p:cNvPr id="122" name="Google Shape;122;p22"/>
          <p:cNvSpPr txBox="1"/>
          <p:nvPr>
            <p:ph idx="10" type="dt"/>
          </p:nvPr>
        </p:nvSpPr>
        <p:spPr>
          <a:xfrm>
            <a:off x="457200" y="4767265"/>
            <a:ext cx="21336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23" name="Google Shape;123;p22"/>
          <p:cNvSpPr txBox="1"/>
          <p:nvPr>
            <p:ph idx="11" type="ftr"/>
          </p:nvPr>
        </p:nvSpPr>
        <p:spPr>
          <a:xfrm>
            <a:off x="3124200" y="4767265"/>
            <a:ext cx="28956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24" name="Google Shape;124;p22"/>
          <p:cNvSpPr txBox="1"/>
          <p:nvPr>
            <p:ph idx="12" type="sldNum"/>
          </p:nvPr>
        </p:nvSpPr>
        <p:spPr>
          <a:xfrm>
            <a:off x="6553200" y="4767265"/>
            <a:ext cx="21336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11" Type="http://schemas.openxmlformats.org/officeDocument/2006/relationships/theme" Target="../theme/theme3.xml"/><Relationship Id="rId10" Type="http://schemas.openxmlformats.org/officeDocument/2006/relationships/slideLayout" Target="../slideLayouts/slideLayout20.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830888"/>
            <a:ext cx="8229600" cy="857400"/>
          </a:xfrm>
          <a:prstGeom prst="rect">
            <a:avLst/>
          </a:prstGeom>
          <a:noFill/>
          <a:ln>
            <a:noFill/>
          </a:ln>
        </p:spPr>
        <p:txBody>
          <a:bodyPr anchorCtr="0" anchor="ctr" bIns="34275" lIns="68575" spcFirstLastPara="1" rIns="68575" wrap="square" tIns="34275">
            <a:normAutofit/>
          </a:bodyPr>
          <a:lstStyle>
            <a:lvl1pPr lvl="0" marR="0" rtl="0" algn="ctr">
              <a:lnSpc>
                <a:spcPct val="100000"/>
              </a:lnSpc>
              <a:spcBef>
                <a:spcPts val="0"/>
              </a:spcBef>
              <a:spcAft>
                <a:spcPts val="0"/>
              </a:spcAft>
              <a:buClr>
                <a:schemeClr val="dk1"/>
              </a:buClr>
              <a:buSzPts val="4500"/>
              <a:buFont typeface="Arial"/>
              <a:buNone/>
              <a:defRPr b="0" i="0" sz="45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52" name="Google Shape;52;p13"/>
          <p:cNvSpPr txBox="1"/>
          <p:nvPr>
            <p:ph idx="1" type="body"/>
          </p:nvPr>
        </p:nvSpPr>
        <p:spPr>
          <a:xfrm>
            <a:off x="457200" y="1756191"/>
            <a:ext cx="8229600" cy="2838300"/>
          </a:xfrm>
          <a:prstGeom prst="rect">
            <a:avLst/>
          </a:prstGeom>
          <a:noFill/>
          <a:ln>
            <a:noFill/>
          </a:ln>
        </p:spPr>
        <p:txBody>
          <a:bodyPr anchorCtr="0" anchor="t" bIns="34275" lIns="68575" spcFirstLastPara="1" rIns="68575" wrap="square" tIns="34275">
            <a:normAutofit/>
          </a:bodyPr>
          <a:lstStyle>
            <a:lvl1pPr indent="-381000" lvl="0" marL="457200" marR="0" rtl="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61950" lvl="1" marL="914400" marR="0" rtl="0" algn="l">
              <a:lnSpc>
                <a:spcPct val="100000"/>
              </a:lnSpc>
              <a:spcBef>
                <a:spcPts val="4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2pPr>
            <a:lvl3pPr indent="-342900" lvl="2" marL="1371600" marR="0" rtl="0" algn="l">
              <a:lnSpc>
                <a:spcPct val="10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23850" lvl="3" marL="18288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indent="-323850" lvl="4" marL="22860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indent="-323850" lvl="5" marL="27432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457200" y="4767265"/>
            <a:ext cx="21336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124200" y="4767265"/>
            <a:ext cx="28956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553200" y="4767265"/>
            <a:ext cx="21336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cxnSp>
        <p:nvCxnSpPr>
          <p:cNvPr id="56" name="Google Shape;56;p13"/>
          <p:cNvCxnSpPr/>
          <p:nvPr/>
        </p:nvCxnSpPr>
        <p:spPr>
          <a:xfrm>
            <a:off x="152404" y="4931330"/>
            <a:ext cx="7050300" cy="0"/>
          </a:xfrm>
          <a:prstGeom prst="straightConnector1">
            <a:avLst/>
          </a:prstGeom>
          <a:noFill/>
          <a:ln cap="flat" cmpd="sng" w="12700">
            <a:solidFill>
              <a:srgbClr val="E4002B"/>
            </a:solidFill>
            <a:prstDash val="solid"/>
            <a:miter lim="400000"/>
            <a:headEnd len="sm" w="sm" type="none"/>
            <a:tailEnd len="sm" w="sm" type="none"/>
          </a:ln>
        </p:spPr>
      </p:cxnSp>
      <p:pic>
        <p:nvPicPr>
          <p:cNvPr id="57" name="Google Shape;57;p13"/>
          <p:cNvPicPr preferRelativeResize="0"/>
          <p:nvPr/>
        </p:nvPicPr>
        <p:blipFill rotWithShape="1">
          <a:blip r:embed="rId1">
            <a:alphaModFix/>
          </a:blip>
          <a:srcRect b="0" l="0" r="0" t="0"/>
          <a:stretch/>
        </p:blipFill>
        <p:spPr>
          <a:xfrm>
            <a:off x="287867" y="173873"/>
            <a:ext cx="8568268" cy="694724"/>
          </a:xfrm>
          <a:prstGeom prst="rect">
            <a:avLst/>
          </a:prstGeom>
          <a:noFill/>
          <a:ln>
            <a:noFill/>
          </a:ln>
        </p:spPr>
      </p:pic>
      <p:sp>
        <p:nvSpPr>
          <p:cNvPr id="58" name="Google Shape;58;p13"/>
          <p:cNvSpPr/>
          <p:nvPr/>
        </p:nvSpPr>
        <p:spPr>
          <a:xfrm>
            <a:off x="287867" y="287335"/>
            <a:ext cx="90600" cy="436800"/>
          </a:xfrm>
          <a:prstGeom prst="rect">
            <a:avLst/>
          </a:prstGeom>
          <a:solidFill>
            <a:srgbClr val="FFFF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4.png"/><Relationship Id="rId4" Type="http://schemas.openxmlformats.org/officeDocument/2006/relationships/image" Target="../media/image15.jpg"/><Relationship Id="rId5" Type="http://schemas.openxmlformats.org/officeDocument/2006/relationships/image" Target="../media/image13.png"/><Relationship Id="rId6"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ctrTitle"/>
          </p:nvPr>
        </p:nvSpPr>
        <p:spPr>
          <a:xfrm>
            <a:off x="685800" y="2020492"/>
            <a:ext cx="7772400" cy="1102500"/>
          </a:xfrm>
          <a:prstGeom prst="rect">
            <a:avLst/>
          </a:prstGeom>
          <a:noFill/>
          <a:ln>
            <a:noFill/>
          </a:ln>
        </p:spPr>
        <p:txBody>
          <a:bodyPr anchorCtr="0" anchor="ctr" bIns="34275" lIns="68575" spcFirstLastPara="1" rIns="68575" wrap="square" tIns="34275">
            <a:normAutofit/>
          </a:bodyPr>
          <a:lstStyle/>
          <a:p>
            <a:pPr indent="0" lvl="0" marL="0" rtl="0" algn="ctr">
              <a:lnSpc>
                <a:spcPct val="100000"/>
              </a:lnSpc>
              <a:spcBef>
                <a:spcPts val="0"/>
              </a:spcBef>
              <a:spcAft>
                <a:spcPts val="0"/>
              </a:spcAft>
              <a:buClr>
                <a:schemeClr val="lt1"/>
              </a:buClr>
              <a:buSzPts val="5300"/>
              <a:buFont typeface="Arial"/>
              <a:buNone/>
            </a:pPr>
            <a:r>
              <a:rPr lang="en"/>
              <a:t>FashioNXT: Event360</a:t>
            </a:r>
            <a:endParaRPr/>
          </a:p>
        </p:txBody>
      </p:sp>
      <p:cxnSp>
        <p:nvCxnSpPr>
          <p:cNvPr id="130" name="Google Shape;130;p23"/>
          <p:cNvCxnSpPr/>
          <p:nvPr/>
        </p:nvCxnSpPr>
        <p:spPr>
          <a:xfrm>
            <a:off x="3062038" y="2976707"/>
            <a:ext cx="3019927" cy="0"/>
          </a:xfrm>
          <a:prstGeom prst="straightConnector1">
            <a:avLst/>
          </a:prstGeom>
          <a:noFill/>
          <a:ln cap="flat" cmpd="sng" w="9525">
            <a:solidFill>
              <a:srgbClr val="FF0000"/>
            </a:solidFill>
            <a:prstDash val="solid"/>
            <a:round/>
            <a:headEnd len="sm" w="sm" type="none"/>
            <a:tailEnd len="sm" w="sm" type="none"/>
          </a:ln>
          <a:effectLst>
            <a:outerShdw blurRad="40000" rotWithShape="0" dir="5400000" dist="20000">
              <a:srgbClr val="000000">
                <a:alpha val="36862"/>
              </a:srgbClr>
            </a:outerShdw>
          </a:effectLst>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2"/>
          <p:cNvSpPr txBox="1"/>
          <p:nvPr>
            <p:ph type="ctrTitle"/>
          </p:nvPr>
        </p:nvSpPr>
        <p:spPr>
          <a:xfrm>
            <a:off x="-665900" y="1660739"/>
            <a:ext cx="10363200" cy="1470000"/>
          </a:xfrm>
          <a:prstGeom prst="rect">
            <a:avLst/>
          </a:prstGeom>
          <a:noFill/>
          <a:ln>
            <a:noFill/>
          </a:ln>
        </p:spPr>
        <p:txBody>
          <a:bodyPr anchorCtr="0" anchor="ctr" bIns="34275" lIns="68575" spcFirstLastPara="1" rIns="68575" wrap="square" tIns="34275">
            <a:normAutofit/>
          </a:bodyPr>
          <a:lstStyle/>
          <a:p>
            <a:pPr indent="0" lvl="0" marL="0" rtl="0" algn="ctr">
              <a:lnSpc>
                <a:spcPct val="100000"/>
              </a:lnSpc>
              <a:spcBef>
                <a:spcPts val="0"/>
              </a:spcBef>
              <a:spcAft>
                <a:spcPts val="0"/>
              </a:spcAft>
              <a:buSzPts val="5300"/>
              <a:buNone/>
            </a:pPr>
            <a:r>
              <a:rPr lang="en"/>
              <a:t>PlaNXT: Event 360</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3"/>
          <p:cNvSpPr txBox="1"/>
          <p:nvPr>
            <p:ph type="title"/>
          </p:nvPr>
        </p:nvSpPr>
        <p:spPr>
          <a:xfrm>
            <a:off x="643466" y="101601"/>
            <a:ext cx="7687800" cy="1143000"/>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SzPts val="3600"/>
              <a:buNone/>
            </a:pPr>
            <a:r>
              <a:rPr lang="en"/>
              <a:t>Introduction</a:t>
            </a:r>
            <a:endParaRPr/>
          </a:p>
        </p:txBody>
      </p:sp>
      <p:sp>
        <p:nvSpPr>
          <p:cNvPr id="206" name="Google Shape;206;p33"/>
          <p:cNvSpPr txBox="1"/>
          <p:nvPr>
            <p:ph idx="1" type="body"/>
          </p:nvPr>
        </p:nvSpPr>
        <p:spPr>
          <a:xfrm>
            <a:off x="267700" y="863444"/>
            <a:ext cx="10972800" cy="4647300"/>
          </a:xfrm>
          <a:prstGeom prst="rect">
            <a:avLst/>
          </a:prstGeom>
          <a:noFill/>
          <a:ln>
            <a:noFill/>
          </a:ln>
        </p:spPr>
        <p:txBody>
          <a:bodyPr anchorCtr="0" anchor="t" bIns="34275" lIns="68575" spcFirstLastPara="1" rIns="68575" wrap="square" tIns="34275">
            <a:normAutofit/>
          </a:bodyPr>
          <a:lstStyle/>
          <a:p>
            <a:pPr indent="0" lvl="0" marL="0" rtl="0" algn="l">
              <a:lnSpc>
                <a:spcPct val="115000"/>
              </a:lnSpc>
              <a:spcBef>
                <a:spcPts val="500"/>
              </a:spcBef>
              <a:spcAft>
                <a:spcPts val="0"/>
              </a:spcAft>
              <a:buSzPts val="2400"/>
              <a:buNone/>
            </a:pPr>
            <a:r>
              <a:rPr lang="en" sz="1300"/>
              <a:t>What is PlaNXT:</a:t>
            </a:r>
            <a:endParaRPr sz="1100">
              <a:solidFill>
                <a:schemeClr val="dk1"/>
              </a:solidFill>
            </a:endParaRPr>
          </a:p>
          <a:p>
            <a:pPr indent="-234950" lvl="0" marL="342900" rtl="0" algn="l">
              <a:lnSpc>
                <a:spcPct val="115000"/>
              </a:lnSpc>
              <a:spcBef>
                <a:spcPts val="500"/>
              </a:spcBef>
              <a:spcAft>
                <a:spcPts val="0"/>
              </a:spcAft>
              <a:buClr>
                <a:schemeClr val="dk1"/>
              </a:buClr>
              <a:buSzPts val="1100"/>
              <a:buChar char="●"/>
            </a:pPr>
            <a:r>
              <a:rPr lang="en" sz="1100">
                <a:solidFill>
                  <a:schemeClr val="dk1"/>
                </a:solidFill>
              </a:rPr>
              <a:t>A floor planning application that simplifies the planning process</a:t>
            </a:r>
            <a:endParaRPr sz="1100">
              <a:solidFill>
                <a:schemeClr val="dk1"/>
              </a:solidFill>
            </a:endParaRPr>
          </a:p>
          <a:p>
            <a:pPr indent="-234950" lvl="0" marL="342900" rtl="0" algn="l">
              <a:lnSpc>
                <a:spcPct val="115000"/>
              </a:lnSpc>
              <a:spcBef>
                <a:spcPts val="0"/>
              </a:spcBef>
              <a:spcAft>
                <a:spcPts val="0"/>
              </a:spcAft>
              <a:buClr>
                <a:schemeClr val="dk1"/>
              </a:buClr>
              <a:buSzPts val="1100"/>
              <a:buChar char="●"/>
            </a:pPr>
            <a:r>
              <a:rPr lang="en" sz="1100">
                <a:solidFill>
                  <a:schemeClr val="dk1"/>
                </a:solidFill>
              </a:rPr>
              <a:t>Comprehensive pipeline that guides users from the initial creation of an event to adding steps and design layout for the venue</a:t>
            </a:r>
            <a:endParaRPr sz="1000">
              <a:solidFill>
                <a:schemeClr val="dk1"/>
              </a:solidFill>
            </a:endParaRPr>
          </a:p>
          <a:p>
            <a:pPr indent="-228600" lvl="0" marL="342900" rtl="0" algn="l">
              <a:lnSpc>
                <a:spcPct val="115000"/>
              </a:lnSpc>
              <a:spcBef>
                <a:spcPts val="0"/>
              </a:spcBef>
              <a:spcAft>
                <a:spcPts val="0"/>
              </a:spcAft>
              <a:buClr>
                <a:schemeClr val="dk1"/>
              </a:buClr>
              <a:buSzPts val="1000"/>
              <a:buChar char="●"/>
            </a:pPr>
            <a:r>
              <a:rPr lang="en" sz="1000">
                <a:solidFill>
                  <a:schemeClr val="dk1"/>
                </a:solidFill>
              </a:rPr>
              <a:t>Novel time-lapse function for visualizing the event’s progression and their corresponding layouts in 3D</a:t>
            </a:r>
            <a:endParaRPr sz="1000">
              <a:solidFill>
                <a:schemeClr val="dk1"/>
              </a:solidFill>
            </a:endParaRPr>
          </a:p>
          <a:p>
            <a:pPr indent="0" lvl="0" marL="0" rtl="0" algn="l">
              <a:lnSpc>
                <a:spcPct val="115000"/>
              </a:lnSpc>
              <a:spcBef>
                <a:spcPts val="500"/>
              </a:spcBef>
              <a:spcAft>
                <a:spcPts val="0"/>
              </a:spcAft>
              <a:buSzPts val="2400"/>
              <a:buNone/>
            </a:pPr>
            <a:r>
              <a:rPr lang="en" sz="1300"/>
              <a:t>End Users:</a:t>
            </a:r>
            <a:endParaRPr sz="1100">
              <a:solidFill>
                <a:schemeClr val="dk1"/>
              </a:solidFill>
            </a:endParaRPr>
          </a:p>
          <a:p>
            <a:pPr indent="-234950" lvl="0" marL="342900" rtl="0" algn="l">
              <a:lnSpc>
                <a:spcPct val="115000"/>
              </a:lnSpc>
              <a:spcBef>
                <a:spcPts val="0"/>
              </a:spcBef>
              <a:spcAft>
                <a:spcPts val="0"/>
              </a:spcAft>
              <a:buClr>
                <a:schemeClr val="dk1"/>
              </a:buClr>
              <a:buSzPts val="1100"/>
              <a:buChar char="●"/>
            </a:pPr>
            <a:r>
              <a:rPr lang="en" sz="1100">
                <a:solidFill>
                  <a:schemeClr val="dk1"/>
                </a:solidFill>
              </a:rPr>
              <a:t>Event Organizers who seek to meticulously plan and visualize every aspect of their events</a:t>
            </a:r>
            <a:endParaRPr sz="11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4"/>
          <p:cNvSpPr txBox="1"/>
          <p:nvPr>
            <p:ph type="title"/>
          </p:nvPr>
        </p:nvSpPr>
        <p:spPr>
          <a:xfrm>
            <a:off x="643466" y="101601"/>
            <a:ext cx="7687800" cy="1143000"/>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SzPts val="3600"/>
              <a:buNone/>
            </a:pPr>
            <a:r>
              <a:rPr lang="en"/>
              <a:t>Application Flow</a:t>
            </a:r>
            <a:endParaRPr/>
          </a:p>
        </p:txBody>
      </p:sp>
      <p:pic>
        <p:nvPicPr>
          <p:cNvPr id="212" name="Google Shape;212;p34"/>
          <p:cNvPicPr preferRelativeResize="0"/>
          <p:nvPr/>
        </p:nvPicPr>
        <p:blipFill rotWithShape="1">
          <a:blip r:embed="rId3">
            <a:alphaModFix/>
          </a:blip>
          <a:srcRect b="0" l="0" r="0" t="0"/>
          <a:stretch/>
        </p:blipFill>
        <p:spPr>
          <a:xfrm>
            <a:off x="382663" y="1244200"/>
            <a:ext cx="8378674" cy="33273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5"/>
          <p:cNvSpPr txBox="1"/>
          <p:nvPr>
            <p:ph type="title"/>
          </p:nvPr>
        </p:nvSpPr>
        <p:spPr>
          <a:xfrm>
            <a:off x="643466" y="101601"/>
            <a:ext cx="7687800" cy="1143000"/>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SzPts val="3600"/>
              <a:buNone/>
            </a:pPr>
            <a:r>
              <a:rPr lang="en"/>
              <a:t>Key Improvements</a:t>
            </a:r>
            <a:endParaRPr/>
          </a:p>
        </p:txBody>
      </p:sp>
      <p:sp>
        <p:nvSpPr>
          <p:cNvPr id="218" name="Google Shape;218;p35"/>
          <p:cNvSpPr txBox="1"/>
          <p:nvPr>
            <p:ph idx="1" type="body"/>
          </p:nvPr>
        </p:nvSpPr>
        <p:spPr>
          <a:xfrm>
            <a:off x="457200" y="933600"/>
            <a:ext cx="8229600" cy="3943800"/>
          </a:xfrm>
          <a:prstGeom prst="rect">
            <a:avLst/>
          </a:prstGeom>
          <a:noFill/>
          <a:ln>
            <a:noFill/>
          </a:ln>
        </p:spPr>
        <p:txBody>
          <a:bodyPr anchorCtr="0" anchor="t" bIns="34275" lIns="68575" spcFirstLastPara="1" rIns="68575" wrap="square" tIns="34275">
            <a:normAutofit/>
          </a:bodyPr>
          <a:lstStyle/>
          <a:p>
            <a:pPr indent="-330200" lvl="0" marL="457200" rtl="0" algn="l">
              <a:lnSpc>
                <a:spcPct val="150000"/>
              </a:lnSpc>
              <a:spcBef>
                <a:spcPts val="0"/>
              </a:spcBef>
              <a:spcAft>
                <a:spcPts val="0"/>
              </a:spcAft>
              <a:buClr>
                <a:schemeClr val="dk1"/>
              </a:buClr>
              <a:buSzPts val="1600"/>
              <a:buChar char="●"/>
            </a:pPr>
            <a:r>
              <a:rPr lang="en" sz="1600">
                <a:solidFill>
                  <a:schemeClr val="dk1"/>
                </a:solidFill>
              </a:rPr>
              <a:t>Sign out out all apps from PlaNXT app</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Readable Floorplan CSV File Download</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Save Floorplan as CSV File</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Improve tests and coverage</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Able to upload Floorplan CSV File but won’t populate the floorplan</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UI </a:t>
            </a:r>
            <a:r>
              <a:rPr lang="en" sz="1600">
                <a:solidFill>
                  <a:schemeClr val="dk1"/>
                </a:solidFill>
              </a:rPr>
              <a:t>improvements</a:t>
            </a:r>
            <a:endParaRPr sz="1600">
              <a:solidFill>
                <a:schemeClr val="dk1"/>
              </a:solidFill>
            </a:endParaRPr>
          </a:p>
          <a:p>
            <a:pPr indent="0" lvl="0" marL="0" rtl="0" algn="l">
              <a:lnSpc>
                <a:spcPct val="150000"/>
              </a:lnSpc>
              <a:spcBef>
                <a:spcPts val="0"/>
              </a:spcBef>
              <a:spcAft>
                <a:spcPts val="0"/>
              </a:spcAft>
              <a:buNone/>
            </a:pPr>
            <a:r>
              <a:t/>
            </a:r>
            <a:endParaRPr sz="1600">
              <a:solidFill>
                <a:schemeClr val="dk1"/>
              </a:solidFill>
            </a:endParaRPr>
          </a:p>
          <a:p>
            <a:pPr indent="0" lvl="0" marL="0" rtl="0" algn="l">
              <a:lnSpc>
                <a:spcPct val="150000"/>
              </a:lnSpc>
              <a:spcBef>
                <a:spcPts val="500"/>
              </a:spcBef>
              <a:spcAft>
                <a:spcPts val="0"/>
              </a:spcAft>
              <a:buSzPts val="2400"/>
              <a:buNone/>
            </a:pPr>
            <a:r>
              <a:t/>
            </a:r>
            <a:endParaRPr sz="16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6"/>
          <p:cNvSpPr txBox="1"/>
          <p:nvPr>
            <p:ph type="title"/>
          </p:nvPr>
        </p:nvSpPr>
        <p:spPr>
          <a:xfrm>
            <a:off x="643466" y="101601"/>
            <a:ext cx="7687800" cy="1143000"/>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SzPts val="3600"/>
              <a:buNone/>
            </a:pPr>
            <a:r>
              <a:rPr lang="en"/>
              <a:t>Difficulties</a:t>
            </a:r>
            <a:endParaRPr/>
          </a:p>
        </p:txBody>
      </p:sp>
      <p:sp>
        <p:nvSpPr>
          <p:cNvPr id="224" name="Google Shape;224;p36"/>
          <p:cNvSpPr txBox="1"/>
          <p:nvPr>
            <p:ph idx="1" type="body"/>
          </p:nvPr>
        </p:nvSpPr>
        <p:spPr>
          <a:xfrm>
            <a:off x="320875" y="1018048"/>
            <a:ext cx="7428600" cy="3421500"/>
          </a:xfrm>
          <a:prstGeom prst="rect">
            <a:avLst/>
          </a:prstGeom>
          <a:noFill/>
          <a:ln>
            <a:noFill/>
          </a:ln>
        </p:spPr>
        <p:txBody>
          <a:bodyPr anchorCtr="0" anchor="t" bIns="34275" lIns="68575" spcFirstLastPara="1" rIns="68575" wrap="square" tIns="34275">
            <a:normAutofit/>
          </a:bodyPr>
          <a:lstStyle/>
          <a:p>
            <a:pPr indent="-330200" lvl="0" marL="457200" rtl="0" algn="l">
              <a:lnSpc>
                <a:spcPct val="150000"/>
              </a:lnSpc>
              <a:spcBef>
                <a:spcPts val="0"/>
              </a:spcBef>
              <a:spcAft>
                <a:spcPts val="0"/>
              </a:spcAft>
              <a:buClr>
                <a:schemeClr val="dk1"/>
              </a:buClr>
              <a:buSzPts val="1600"/>
              <a:buChar char="●"/>
            </a:pPr>
            <a:r>
              <a:rPr lang="en" sz="1600">
                <a:solidFill>
                  <a:schemeClr val="dk1"/>
                </a:solidFill>
              </a:rPr>
              <a:t>First App we worked on so getting caught up to speed with how everything </a:t>
            </a:r>
            <a:r>
              <a:rPr lang="en" sz="1600">
                <a:solidFill>
                  <a:schemeClr val="dk1"/>
                </a:solidFill>
              </a:rPr>
              <a:t>works</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Being a legacy </a:t>
            </a:r>
            <a:r>
              <a:rPr lang="en" sz="1600">
                <a:solidFill>
                  <a:schemeClr val="dk1"/>
                </a:solidFill>
              </a:rPr>
              <a:t>project </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Understanding how the 2D visualization works</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Understanding how the 3D visualization works</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Many bugs that were found while manually testing the app</a:t>
            </a:r>
            <a:endParaRPr sz="16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7"/>
          <p:cNvSpPr txBox="1"/>
          <p:nvPr>
            <p:ph type="title"/>
          </p:nvPr>
        </p:nvSpPr>
        <p:spPr>
          <a:xfrm>
            <a:off x="643466" y="101601"/>
            <a:ext cx="7687800" cy="1143000"/>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SzPts val="3600"/>
              <a:buNone/>
            </a:pPr>
            <a:r>
              <a:rPr lang="en"/>
              <a:t>Future Development</a:t>
            </a:r>
            <a:endParaRPr/>
          </a:p>
        </p:txBody>
      </p:sp>
      <p:sp>
        <p:nvSpPr>
          <p:cNvPr id="230" name="Google Shape;230;p37"/>
          <p:cNvSpPr txBox="1"/>
          <p:nvPr>
            <p:ph idx="1" type="body"/>
          </p:nvPr>
        </p:nvSpPr>
        <p:spPr>
          <a:xfrm>
            <a:off x="457200" y="933600"/>
            <a:ext cx="8229600" cy="3943800"/>
          </a:xfrm>
          <a:prstGeom prst="rect">
            <a:avLst/>
          </a:prstGeom>
          <a:noFill/>
          <a:ln>
            <a:noFill/>
          </a:ln>
        </p:spPr>
        <p:txBody>
          <a:bodyPr anchorCtr="0" anchor="t" bIns="34275" lIns="68575" spcFirstLastPara="1" rIns="68575" wrap="square" tIns="34275">
            <a:normAutofit/>
          </a:bodyPr>
          <a:lstStyle/>
          <a:p>
            <a:pPr indent="-317500" lvl="0" marL="457200" rtl="0" algn="l">
              <a:lnSpc>
                <a:spcPct val="150000"/>
              </a:lnSpc>
              <a:spcBef>
                <a:spcPts val="0"/>
              </a:spcBef>
              <a:spcAft>
                <a:spcPts val="0"/>
              </a:spcAft>
              <a:buClr>
                <a:schemeClr val="dk1"/>
              </a:buClr>
              <a:buSzPts val="1400"/>
              <a:buChar char="●"/>
            </a:pPr>
            <a:r>
              <a:rPr lang="en" sz="1400">
                <a:solidFill>
                  <a:schemeClr val="dk1"/>
                </a:solidFill>
              </a:rPr>
              <a:t>Better UI </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Improve tests</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Add time adjustments to when an item is dependent on another item. For example, if I want to set up a table at 1 pm and then a chair to be added to that table at 1:05 pm but now the user wants to set up table at 1:30 pm, have the app </a:t>
            </a:r>
            <a:r>
              <a:rPr lang="en" sz="1400">
                <a:solidFill>
                  <a:schemeClr val="dk1"/>
                </a:solidFill>
              </a:rPr>
              <a:t>automatically</a:t>
            </a:r>
            <a:r>
              <a:rPr lang="en" sz="1400">
                <a:solidFill>
                  <a:schemeClr val="dk1"/>
                </a:solidFill>
              </a:rPr>
              <a:t> adjust the chair to be added at 1:35 pm. Do this with break times as well.</a:t>
            </a:r>
            <a:endParaRPr sz="14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400">
                <a:solidFill>
                  <a:schemeClr val="dk1"/>
                </a:solidFill>
              </a:rPr>
              <a:t>Add the cursor slide that was </a:t>
            </a:r>
            <a:r>
              <a:rPr lang="en" sz="1400">
                <a:solidFill>
                  <a:schemeClr val="dk1"/>
                </a:solidFill>
              </a:rPr>
              <a:t>implemented</a:t>
            </a:r>
            <a:r>
              <a:rPr lang="en" sz="1400">
                <a:solidFill>
                  <a:schemeClr val="dk1"/>
                </a:solidFill>
              </a:rPr>
              <a:t> in the 2D floorplan to the 3D floorplan. This will require more than one person and a few days to implement.</a:t>
            </a:r>
            <a:r>
              <a:rPr lang="en" sz="1600">
                <a:solidFill>
                  <a:schemeClr val="dk1"/>
                </a:solidFill>
              </a:rPr>
              <a:t> </a:t>
            </a:r>
            <a:endParaRPr sz="16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8"/>
          <p:cNvSpPr txBox="1"/>
          <p:nvPr>
            <p:ph type="ctrTitle"/>
          </p:nvPr>
        </p:nvSpPr>
        <p:spPr>
          <a:xfrm>
            <a:off x="-665875" y="1546764"/>
            <a:ext cx="10363200" cy="1470000"/>
          </a:xfrm>
          <a:prstGeom prst="rect">
            <a:avLst/>
          </a:prstGeom>
          <a:noFill/>
          <a:ln>
            <a:noFill/>
          </a:ln>
        </p:spPr>
        <p:txBody>
          <a:bodyPr anchorCtr="0" anchor="ctr" bIns="34275" lIns="68575" spcFirstLastPara="1" rIns="68575" wrap="square" tIns="34275">
            <a:normAutofit/>
          </a:bodyPr>
          <a:lstStyle/>
          <a:p>
            <a:pPr indent="0" lvl="0" marL="0" rtl="0" algn="ctr">
              <a:lnSpc>
                <a:spcPct val="100000"/>
              </a:lnSpc>
              <a:spcBef>
                <a:spcPts val="0"/>
              </a:spcBef>
              <a:spcAft>
                <a:spcPts val="0"/>
              </a:spcAft>
              <a:buSzPts val="5300"/>
              <a:buNone/>
            </a:pPr>
            <a:r>
              <a:rPr lang="en"/>
              <a:t>CastNXT: Event 360</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9"/>
          <p:cNvSpPr txBox="1"/>
          <p:nvPr>
            <p:ph type="title"/>
          </p:nvPr>
        </p:nvSpPr>
        <p:spPr>
          <a:xfrm>
            <a:off x="643466" y="101601"/>
            <a:ext cx="7687800" cy="1143000"/>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SzPts val="3600"/>
              <a:buNone/>
            </a:pPr>
            <a:r>
              <a:rPr lang="en"/>
              <a:t>Introduction</a:t>
            </a:r>
            <a:endParaRPr/>
          </a:p>
        </p:txBody>
      </p:sp>
      <p:sp>
        <p:nvSpPr>
          <p:cNvPr id="241" name="Google Shape;241;p39"/>
          <p:cNvSpPr txBox="1"/>
          <p:nvPr>
            <p:ph idx="1" type="body"/>
          </p:nvPr>
        </p:nvSpPr>
        <p:spPr>
          <a:xfrm>
            <a:off x="298550" y="893594"/>
            <a:ext cx="10972800" cy="4647300"/>
          </a:xfrm>
          <a:prstGeom prst="rect">
            <a:avLst/>
          </a:prstGeom>
          <a:noFill/>
          <a:ln>
            <a:noFill/>
          </a:ln>
        </p:spPr>
        <p:txBody>
          <a:bodyPr anchorCtr="0" anchor="t" bIns="34275" lIns="68575" spcFirstLastPara="1" rIns="68575" wrap="square" tIns="34275">
            <a:normAutofit/>
          </a:bodyPr>
          <a:lstStyle/>
          <a:p>
            <a:pPr indent="0" lvl="0" marL="0" rtl="0" algn="l">
              <a:lnSpc>
                <a:spcPct val="115000"/>
              </a:lnSpc>
              <a:spcBef>
                <a:spcPts val="500"/>
              </a:spcBef>
              <a:spcAft>
                <a:spcPts val="0"/>
              </a:spcAft>
              <a:buSzPts val="2400"/>
              <a:buNone/>
            </a:pPr>
            <a:r>
              <a:rPr lang="en" sz="2000"/>
              <a:t>What is CastNXT:</a:t>
            </a:r>
            <a:endParaRPr sz="1800">
              <a:solidFill>
                <a:schemeClr val="dk1"/>
              </a:solidFill>
            </a:endParaRPr>
          </a:p>
          <a:p>
            <a:pPr indent="-279400" lvl="0" marL="342900" rtl="0" algn="l">
              <a:lnSpc>
                <a:spcPct val="115000"/>
              </a:lnSpc>
              <a:spcBef>
                <a:spcPts val="500"/>
              </a:spcBef>
              <a:spcAft>
                <a:spcPts val="0"/>
              </a:spcAft>
              <a:buClr>
                <a:schemeClr val="dk1"/>
              </a:buClr>
              <a:buSzPts val="1800"/>
              <a:buChar char="●"/>
            </a:pPr>
            <a:r>
              <a:rPr lang="en" sz="1800">
                <a:solidFill>
                  <a:schemeClr val="dk1"/>
                </a:solidFill>
              </a:rPr>
              <a:t>Simplify and Automate entire event management flow</a:t>
            </a:r>
            <a:endParaRPr sz="1800">
              <a:solidFill>
                <a:schemeClr val="dk1"/>
              </a:solidFill>
            </a:endParaRPr>
          </a:p>
          <a:p>
            <a:pPr indent="-279400" lvl="0" marL="342900" rtl="0" algn="l">
              <a:lnSpc>
                <a:spcPct val="115000"/>
              </a:lnSpc>
              <a:spcBef>
                <a:spcPts val="0"/>
              </a:spcBef>
              <a:spcAft>
                <a:spcPts val="0"/>
              </a:spcAft>
              <a:buClr>
                <a:schemeClr val="dk1"/>
              </a:buClr>
              <a:buSzPts val="1800"/>
              <a:buChar char="●"/>
            </a:pPr>
            <a:r>
              <a:rPr lang="en" sz="1800">
                <a:solidFill>
                  <a:schemeClr val="dk1"/>
                </a:solidFill>
              </a:rPr>
              <a:t>Streamlining the process of selecting/shortlisting candidates</a:t>
            </a:r>
            <a:endParaRPr sz="1800">
              <a:solidFill>
                <a:schemeClr val="dk1"/>
              </a:solidFill>
            </a:endParaRPr>
          </a:p>
          <a:p>
            <a:pPr indent="-279400" lvl="0" marL="342900" rtl="0" algn="l">
              <a:lnSpc>
                <a:spcPct val="115000"/>
              </a:lnSpc>
              <a:spcBef>
                <a:spcPts val="0"/>
              </a:spcBef>
              <a:spcAft>
                <a:spcPts val="0"/>
              </a:spcAft>
              <a:buClr>
                <a:schemeClr val="dk1"/>
              </a:buClr>
              <a:buSzPts val="1800"/>
              <a:buChar char="●"/>
            </a:pPr>
            <a:r>
              <a:rPr lang="en" sz="1800">
                <a:solidFill>
                  <a:schemeClr val="dk1"/>
                </a:solidFill>
              </a:rPr>
              <a:t>Assigning Talent to a client and Arrange them based on preference</a:t>
            </a:r>
            <a:endParaRPr sz="1800">
              <a:solidFill>
                <a:schemeClr val="dk1"/>
              </a:solidFill>
            </a:endParaRPr>
          </a:p>
          <a:p>
            <a:pPr indent="-279400" lvl="0" marL="342900" rtl="0" algn="l">
              <a:lnSpc>
                <a:spcPct val="115000"/>
              </a:lnSpc>
              <a:spcBef>
                <a:spcPts val="0"/>
              </a:spcBef>
              <a:spcAft>
                <a:spcPts val="0"/>
              </a:spcAft>
              <a:buClr>
                <a:schemeClr val="dk1"/>
              </a:buClr>
              <a:buSzPts val="1800"/>
              <a:buChar char="●"/>
            </a:pPr>
            <a:r>
              <a:rPr lang="en" sz="1800">
                <a:solidFill>
                  <a:schemeClr val="dk1"/>
                </a:solidFill>
              </a:rPr>
              <a:t>Producer/Admin negotiating with clients about a talent</a:t>
            </a:r>
            <a:endParaRPr sz="1800">
              <a:solidFill>
                <a:schemeClr val="dk1"/>
              </a:solidFill>
            </a:endParaRPr>
          </a:p>
          <a:p>
            <a:pPr indent="-279400" lvl="0" marL="342900" rtl="0" algn="l">
              <a:lnSpc>
                <a:spcPct val="115000"/>
              </a:lnSpc>
              <a:spcBef>
                <a:spcPts val="0"/>
              </a:spcBef>
              <a:spcAft>
                <a:spcPts val="0"/>
              </a:spcAft>
              <a:buClr>
                <a:schemeClr val="dk1"/>
              </a:buClr>
              <a:buSzPts val="1800"/>
              <a:buChar char="●"/>
            </a:pPr>
            <a:r>
              <a:rPr lang="en" sz="1800">
                <a:solidFill>
                  <a:schemeClr val="dk1"/>
                </a:solidFill>
              </a:rPr>
              <a:t>Finalizing talent selection for an event. </a:t>
            </a:r>
            <a:endParaRPr sz="1800">
              <a:solidFill>
                <a:schemeClr val="dk1"/>
              </a:solidFill>
            </a:endParaRPr>
          </a:p>
          <a:p>
            <a:pPr indent="0" lvl="0" marL="0" rtl="0" algn="l">
              <a:lnSpc>
                <a:spcPct val="115000"/>
              </a:lnSpc>
              <a:spcBef>
                <a:spcPts val="500"/>
              </a:spcBef>
              <a:spcAft>
                <a:spcPts val="0"/>
              </a:spcAft>
              <a:buSzPts val="2400"/>
              <a:buNone/>
            </a:pPr>
            <a:r>
              <a:t/>
            </a:r>
            <a:endParaRPr sz="1800">
              <a:solidFill>
                <a:schemeClr val="dk1"/>
              </a:solidFill>
            </a:endParaRPr>
          </a:p>
          <a:p>
            <a:pPr indent="0" lvl="0" marL="0" rtl="0" algn="l">
              <a:lnSpc>
                <a:spcPct val="115000"/>
              </a:lnSpc>
              <a:spcBef>
                <a:spcPts val="500"/>
              </a:spcBef>
              <a:spcAft>
                <a:spcPts val="0"/>
              </a:spcAft>
              <a:buSzPts val="2400"/>
              <a:buNone/>
            </a:pPr>
            <a:r>
              <a:rPr lang="en" sz="1800">
                <a:solidFill>
                  <a:schemeClr val="dk1"/>
                </a:solidFill>
              </a:rPr>
              <a:t>Our End Users:</a:t>
            </a:r>
            <a:endParaRPr sz="1800">
              <a:solidFill>
                <a:schemeClr val="dk1"/>
              </a:solidFill>
            </a:endParaRPr>
          </a:p>
          <a:p>
            <a:pPr indent="-279400" lvl="0" marL="342900" rtl="0" algn="l">
              <a:lnSpc>
                <a:spcPct val="115000"/>
              </a:lnSpc>
              <a:spcBef>
                <a:spcPts val="500"/>
              </a:spcBef>
              <a:spcAft>
                <a:spcPts val="0"/>
              </a:spcAft>
              <a:buClr>
                <a:schemeClr val="dk1"/>
              </a:buClr>
              <a:buSzPts val="1800"/>
              <a:buChar char="●"/>
            </a:pPr>
            <a:r>
              <a:rPr lang="en" sz="1800">
                <a:solidFill>
                  <a:schemeClr val="dk1"/>
                </a:solidFill>
              </a:rPr>
              <a:t>FashioNXT – Admins or Producers: To Manage the App.</a:t>
            </a:r>
            <a:endParaRPr sz="1800">
              <a:solidFill>
                <a:schemeClr val="dk1"/>
              </a:solidFill>
            </a:endParaRPr>
          </a:p>
          <a:p>
            <a:pPr indent="-279400" lvl="0" marL="342900" rtl="0" algn="l">
              <a:lnSpc>
                <a:spcPct val="115000"/>
              </a:lnSpc>
              <a:spcBef>
                <a:spcPts val="0"/>
              </a:spcBef>
              <a:spcAft>
                <a:spcPts val="0"/>
              </a:spcAft>
              <a:buClr>
                <a:schemeClr val="dk1"/>
              </a:buClr>
              <a:buSzPts val="1800"/>
              <a:buChar char="●"/>
            </a:pPr>
            <a:r>
              <a:rPr lang="en" sz="1800">
                <a:solidFill>
                  <a:schemeClr val="dk1"/>
                </a:solidFill>
              </a:rPr>
              <a:t>Event Participants and Models – Talents: Search and Register for Events.</a:t>
            </a:r>
            <a:endParaRPr sz="1800">
              <a:solidFill>
                <a:schemeClr val="dk1"/>
              </a:solidFill>
            </a:endParaRPr>
          </a:p>
          <a:p>
            <a:pPr indent="-279400" lvl="0" marL="342900" rtl="0" algn="l">
              <a:lnSpc>
                <a:spcPct val="115000"/>
              </a:lnSpc>
              <a:spcBef>
                <a:spcPts val="0"/>
              </a:spcBef>
              <a:spcAft>
                <a:spcPts val="0"/>
              </a:spcAft>
              <a:buClr>
                <a:schemeClr val="dk1"/>
              </a:buClr>
              <a:buSzPts val="1800"/>
              <a:buChar char="●"/>
            </a:pPr>
            <a:r>
              <a:rPr lang="en" sz="1800">
                <a:solidFill>
                  <a:schemeClr val="dk1"/>
                </a:solidFill>
              </a:rPr>
              <a:t>Designers and Clients: Showcase events using assigned Talents.</a:t>
            </a:r>
            <a:endParaRPr sz="18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0"/>
          <p:cNvSpPr txBox="1"/>
          <p:nvPr>
            <p:ph type="title"/>
          </p:nvPr>
        </p:nvSpPr>
        <p:spPr>
          <a:xfrm>
            <a:off x="643466" y="101601"/>
            <a:ext cx="7687800" cy="1143000"/>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SzPts val="3600"/>
              <a:buNone/>
            </a:pPr>
            <a:r>
              <a:rPr lang="en"/>
              <a:t>Application Flow</a:t>
            </a:r>
            <a:endParaRPr/>
          </a:p>
        </p:txBody>
      </p:sp>
      <p:pic>
        <p:nvPicPr>
          <p:cNvPr id="247" name="Google Shape;247;p40"/>
          <p:cNvPicPr preferRelativeResize="0"/>
          <p:nvPr/>
        </p:nvPicPr>
        <p:blipFill rotWithShape="1">
          <a:blip r:embed="rId3">
            <a:alphaModFix/>
          </a:blip>
          <a:srcRect b="0" l="0" r="0" t="0"/>
          <a:stretch/>
        </p:blipFill>
        <p:spPr>
          <a:xfrm>
            <a:off x="879613" y="933600"/>
            <a:ext cx="7384777" cy="3537324"/>
          </a:xfrm>
          <a:prstGeom prst="rect">
            <a:avLst/>
          </a:prstGeom>
          <a:noFill/>
          <a:ln>
            <a:noFill/>
          </a:ln>
        </p:spPr>
      </p:pic>
      <p:sp>
        <p:nvSpPr>
          <p:cNvPr id="248" name="Google Shape;248;p40"/>
          <p:cNvSpPr txBox="1"/>
          <p:nvPr/>
        </p:nvSpPr>
        <p:spPr>
          <a:xfrm>
            <a:off x="699450" y="4522075"/>
            <a:ext cx="7745175" cy="402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Tech Stack: Ruby, ReactJS(UI), Mongo(DB), JEST(testing)</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1"/>
          <p:cNvSpPr txBox="1"/>
          <p:nvPr>
            <p:ph type="title"/>
          </p:nvPr>
        </p:nvSpPr>
        <p:spPr>
          <a:xfrm>
            <a:off x="643466" y="101601"/>
            <a:ext cx="7687800" cy="1143000"/>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SzPts val="3600"/>
              <a:buNone/>
            </a:pPr>
            <a:r>
              <a:rPr lang="en"/>
              <a:t>Key Improvements</a:t>
            </a:r>
            <a:endParaRPr/>
          </a:p>
        </p:txBody>
      </p:sp>
      <p:sp>
        <p:nvSpPr>
          <p:cNvPr id="254" name="Google Shape;254;p41"/>
          <p:cNvSpPr txBox="1"/>
          <p:nvPr>
            <p:ph idx="1" type="body"/>
          </p:nvPr>
        </p:nvSpPr>
        <p:spPr>
          <a:xfrm>
            <a:off x="138100" y="933600"/>
            <a:ext cx="4434000" cy="3943800"/>
          </a:xfrm>
          <a:prstGeom prst="rect">
            <a:avLst/>
          </a:prstGeom>
          <a:noFill/>
          <a:ln>
            <a:noFill/>
          </a:ln>
        </p:spPr>
        <p:txBody>
          <a:bodyPr anchorCtr="0" anchor="t" bIns="34275" lIns="68575" spcFirstLastPara="1" rIns="68575" wrap="square" tIns="34275">
            <a:normAutofit/>
          </a:bodyPr>
          <a:lstStyle/>
          <a:p>
            <a:pPr indent="-228600" lvl="0" marL="342900" rtl="0" algn="l">
              <a:lnSpc>
                <a:spcPct val="150000"/>
              </a:lnSpc>
              <a:spcBef>
                <a:spcPts val="0"/>
              </a:spcBef>
              <a:spcAft>
                <a:spcPts val="0"/>
              </a:spcAft>
              <a:buClr>
                <a:schemeClr val="dk1"/>
              </a:buClr>
              <a:buSzPts val="1000"/>
              <a:buChar char="●"/>
            </a:pPr>
            <a:r>
              <a:rPr lang="en" sz="1000">
                <a:solidFill>
                  <a:schemeClr val="dk1"/>
                </a:solidFill>
              </a:rPr>
              <a:t>Improved last semesters React tests</a:t>
            </a:r>
            <a:endParaRPr sz="1000">
              <a:solidFill>
                <a:srgbClr val="020202"/>
              </a:solidFill>
            </a:endParaRPr>
          </a:p>
          <a:p>
            <a:pPr indent="-228600" lvl="0" marL="342900" rtl="0" algn="l">
              <a:lnSpc>
                <a:spcPct val="115000"/>
              </a:lnSpc>
              <a:spcBef>
                <a:spcPts val="0"/>
              </a:spcBef>
              <a:spcAft>
                <a:spcPts val="0"/>
              </a:spcAft>
              <a:buClr>
                <a:schemeClr val="dk1"/>
              </a:buClr>
              <a:buSzPts val="1000"/>
              <a:buChar char="●"/>
            </a:pPr>
            <a:r>
              <a:rPr lang="en" sz="1000">
                <a:solidFill>
                  <a:srgbClr val="020202"/>
                </a:solidFill>
              </a:rPr>
              <a:t>On Click Coloring Effect of Client Event Summary</a:t>
            </a:r>
            <a:endParaRPr sz="1000">
              <a:solidFill>
                <a:srgbClr val="020202"/>
              </a:solidFill>
            </a:endParaRPr>
          </a:p>
          <a:p>
            <a:pPr indent="-228600" lvl="0" marL="342900" rtl="0" algn="l">
              <a:lnSpc>
                <a:spcPct val="115000"/>
              </a:lnSpc>
              <a:spcBef>
                <a:spcPts val="0"/>
              </a:spcBef>
              <a:spcAft>
                <a:spcPts val="0"/>
              </a:spcAft>
              <a:buClr>
                <a:srgbClr val="020202"/>
              </a:buClr>
              <a:buSzPts val="1000"/>
              <a:buChar char="●"/>
            </a:pPr>
            <a:r>
              <a:rPr lang="en" sz="1000">
                <a:solidFill>
                  <a:srgbClr val="020202"/>
                </a:solidFill>
              </a:rPr>
              <a:t>Coloring Effect of Client Event Summary Jest Testing</a:t>
            </a:r>
            <a:endParaRPr sz="1000">
              <a:solidFill>
                <a:srgbClr val="020202"/>
              </a:solidFill>
            </a:endParaRPr>
          </a:p>
          <a:p>
            <a:pPr indent="-228600" lvl="0" marL="342900" rtl="0" algn="l">
              <a:lnSpc>
                <a:spcPct val="115000"/>
              </a:lnSpc>
              <a:spcBef>
                <a:spcPts val="0"/>
              </a:spcBef>
              <a:spcAft>
                <a:spcPts val="0"/>
              </a:spcAft>
              <a:buClr>
                <a:srgbClr val="020202"/>
              </a:buClr>
              <a:buSzPts val="1000"/>
              <a:buChar char="●"/>
            </a:pPr>
            <a:r>
              <a:rPr lang="en" sz="1000">
                <a:solidFill>
                  <a:srgbClr val="020202"/>
                </a:solidFill>
              </a:rPr>
              <a:t>Sorting Mechanism of Client Event Summary </a:t>
            </a:r>
            <a:endParaRPr sz="1000">
              <a:solidFill>
                <a:srgbClr val="020202"/>
              </a:solidFill>
            </a:endParaRPr>
          </a:p>
          <a:p>
            <a:pPr indent="-228600" lvl="0" marL="342900" rtl="0" algn="l">
              <a:lnSpc>
                <a:spcPct val="115000"/>
              </a:lnSpc>
              <a:spcBef>
                <a:spcPts val="0"/>
              </a:spcBef>
              <a:spcAft>
                <a:spcPts val="0"/>
              </a:spcAft>
              <a:buClr>
                <a:srgbClr val="020202"/>
              </a:buClr>
              <a:buSzPts val="1000"/>
              <a:buChar char="●"/>
            </a:pPr>
            <a:r>
              <a:rPr lang="en" sz="1000">
                <a:solidFill>
                  <a:srgbClr val="020202"/>
                </a:solidFill>
              </a:rPr>
              <a:t>Sorting Mechanism of Client Event Summary testing</a:t>
            </a:r>
            <a:endParaRPr sz="1000">
              <a:solidFill>
                <a:srgbClr val="020202"/>
              </a:solidFill>
            </a:endParaRPr>
          </a:p>
          <a:p>
            <a:pPr indent="-228600" lvl="0" marL="342900" rtl="0" algn="l">
              <a:lnSpc>
                <a:spcPct val="115000"/>
              </a:lnSpc>
              <a:spcBef>
                <a:spcPts val="0"/>
              </a:spcBef>
              <a:spcAft>
                <a:spcPts val="0"/>
              </a:spcAft>
              <a:buClr>
                <a:srgbClr val="020202"/>
              </a:buClr>
              <a:buSzPts val="1000"/>
              <a:buChar char="●"/>
            </a:pPr>
            <a:r>
              <a:rPr lang="en" sz="1000">
                <a:solidFill>
                  <a:srgbClr val="020202"/>
                </a:solidFill>
              </a:rPr>
              <a:t>Update Email feature</a:t>
            </a:r>
            <a:endParaRPr sz="1000">
              <a:solidFill>
                <a:srgbClr val="020202"/>
              </a:solidFill>
            </a:endParaRPr>
          </a:p>
          <a:p>
            <a:pPr indent="-228600" lvl="0" marL="342900" rtl="0" algn="l">
              <a:lnSpc>
                <a:spcPct val="115000"/>
              </a:lnSpc>
              <a:spcBef>
                <a:spcPts val="0"/>
              </a:spcBef>
              <a:spcAft>
                <a:spcPts val="0"/>
              </a:spcAft>
              <a:buClr>
                <a:srgbClr val="020202"/>
              </a:buClr>
              <a:buSzPts val="1000"/>
              <a:buChar char="●"/>
            </a:pPr>
            <a:r>
              <a:rPr lang="en" sz="1000">
                <a:solidFill>
                  <a:srgbClr val="020202"/>
                </a:solidFill>
              </a:rPr>
              <a:t>Removed 'Guests Committed' from Events page</a:t>
            </a:r>
            <a:endParaRPr sz="1000">
              <a:solidFill>
                <a:srgbClr val="020202"/>
              </a:solidFill>
            </a:endParaRPr>
          </a:p>
          <a:p>
            <a:pPr indent="-228600" lvl="0" marL="342900" rtl="0" algn="l">
              <a:lnSpc>
                <a:spcPct val="115000"/>
              </a:lnSpc>
              <a:spcBef>
                <a:spcPts val="0"/>
              </a:spcBef>
              <a:spcAft>
                <a:spcPts val="0"/>
              </a:spcAft>
              <a:buClr>
                <a:srgbClr val="020202"/>
              </a:buClr>
              <a:buSzPts val="1000"/>
              <a:buChar char="●"/>
            </a:pPr>
            <a:r>
              <a:rPr lang="en" sz="1000">
                <a:solidFill>
                  <a:srgbClr val="020202"/>
                </a:solidFill>
              </a:rPr>
              <a:t>Remove 'Guests Committed' from New Guests Page</a:t>
            </a:r>
            <a:endParaRPr sz="1000">
              <a:solidFill>
                <a:srgbClr val="020202"/>
              </a:solidFill>
            </a:endParaRPr>
          </a:p>
          <a:p>
            <a:pPr indent="-228600" lvl="0" marL="342900" rtl="0" algn="l">
              <a:lnSpc>
                <a:spcPct val="115000"/>
              </a:lnSpc>
              <a:spcBef>
                <a:spcPts val="0"/>
              </a:spcBef>
              <a:spcAft>
                <a:spcPts val="0"/>
              </a:spcAft>
              <a:buClr>
                <a:srgbClr val="020202"/>
              </a:buClr>
              <a:buSzPts val="1000"/>
              <a:buChar char="●"/>
            </a:pPr>
            <a:r>
              <a:rPr lang="en" sz="1000">
                <a:solidFill>
                  <a:srgbClr val="020202"/>
                </a:solidFill>
              </a:rPr>
              <a:t>Add a 'Section' column to Seats</a:t>
            </a:r>
            <a:endParaRPr sz="1000">
              <a:solidFill>
                <a:srgbClr val="020202"/>
              </a:solidFill>
            </a:endParaRPr>
          </a:p>
          <a:p>
            <a:pPr indent="-228600" lvl="0" marL="342900" rtl="0" algn="l">
              <a:lnSpc>
                <a:spcPct val="115000"/>
              </a:lnSpc>
              <a:spcBef>
                <a:spcPts val="0"/>
              </a:spcBef>
              <a:spcAft>
                <a:spcPts val="0"/>
              </a:spcAft>
              <a:buClr>
                <a:srgbClr val="020202"/>
              </a:buClr>
              <a:buSzPts val="1000"/>
              <a:buChar char="●"/>
            </a:pPr>
            <a:r>
              <a:rPr lang="en" sz="1000">
                <a:solidFill>
                  <a:srgbClr val="020202"/>
                </a:solidFill>
              </a:rPr>
              <a:t>Add a 'Section' column to Guests</a:t>
            </a:r>
            <a:endParaRPr sz="1000">
              <a:solidFill>
                <a:srgbClr val="020202"/>
              </a:solidFill>
            </a:endParaRPr>
          </a:p>
          <a:p>
            <a:pPr indent="-228600" lvl="0" marL="342900" rtl="0" algn="l">
              <a:lnSpc>
                <a:spcPct val="115000"/>
              </a:lnSpc>
              <a:spcBef>
                <a:spcPts val="0"/>
              </a:spcBef>
              <a:spcAft>
                <a:spcPts val="0"/>
              </a:spcAft>
              <a:buClr>
                <a:srgbClr val="020202"/>
              </a:buClr>
              <a:buSzPts val="1000"/>
              <a:buChar char="●"/>
            </a:pPr>
            <a:r>
              <a:rPr lang="en" sz="1000">
                <a:solidFill>
                  <a:srgbClr val="020202"/>
                </a:solidFill>
              </a:rPr>
              <a:t>Debugged App Deployment</a:t>
            </a:r>
            <a:endParaRPr sz="1000">
              <a:solidFill>
                <a:srgbClr val="020202"/>
              </a:solidFill>
            </a:endParaRPr>
          </a:p>
          <a:p>
            <a:pPr indent="-228600" lvl="0" marL="342900" rtl="0" algn="l">
              <a:lnSpc>
                <a:spcPct val="115000"/>
              </a:lnSpc>
              <a:spcBef>
                <a:spcPts val="0"/>
              </a:spcBef>
              <a:spcAft>
                <a:spcPts val="0"/>
              </a:spcAft>
              <a:buClr>
                <a:srgbClr val="020202"/>
              </a:buClr>
              <a:buSzPts val="1000"/>
              <a:buChar char="●"/>
            </a:pPr>
            <a:r>
              <a:rPr lang="en" sz="1000">
                <a:solidFill>
                  <a:srgbClr val="020202"/>
                </a:solidFill>
              </a:rPr>
              <a:t>Sign Out Feature for CastNXT to sign out of all three apps</a:t>
            </a:r>
            <a:endParaRPr sz="1000">
              <a:solidFill>
                <a:srgbClr val="020202"/>
              </a:solidFill>
            </a:endParaRPr>
          </a:p>
          <a:p>
            <a:pPr indent="-228600" lvl="0" marL="342900" rtl="0" algn="l">
              <a:lnSpc>
                <a:spcPct val="115000"/>
              </a:lnSpc>
              <a:spcBef>
                <a:spcPts val="0"/>
              </a:spcBef>
              <a:spcAft>
                <a:spcPts val="0"/>
              </a:spcAft>
              <a:buClr>
                <a:srgbClr val="020202"/>
              </a:buClr>
              <a:buSzPts val="1000"/>
              <a:buChar char="●"/>
            </a:pPr>
            <a:r>
              <a:rPr lang="en" sz="1000">
                <a:solidFill>
                  <a:srgbClr val="020202"/>
                </a:solidFill>
              </a:rPr>
              <a:t>Write a Cross-Origin Resource Sharing Method</a:t>
            </a:r>
            <a:endParaRPr sz="1000">
              <a:solidFill>
                <a:srgbClr val="020202"/>
              </a:solidFill>
            </a:endParaRPr>
          </a:p>
          <a:p>
            <a:pPr indent="-228600" lvl="0" marL="342900" rtl="0" algn="l">
              <a:lnSpc>
                <a:spcPct val="115000"/>
              </a:lnSpc>
              <a:spcBef>
                <a:spcPts val="0"/>
              </a:spcBef>
              <a:spcAft>
                <a:spcPts val="0"/>
              </a:spcAft>
              <a:buClr>
                <a:srgbClr val="020202"/>
              </a:buClr>
              <a:buSzPts val="1000"/>
              <a:buChar char="●"/>
            </a:pPr>
            <a:r>
              <a:rPr lang="en" sz="1000">
                <a:solidFill>
                  <a:srgbClr val="020202"/>
                </a:solidFill>
              </a:rPr>
              <a:t>Implement Email Notification when Update Decks is Pressed</a:t>
            </a:r>
            <a:endParaRPr sz="1000">
              <a:solidFill>
                <a:srgbClr val="020202"/>
              </a:solidFill>
            </a:endParaRPr>
          </a:p>
          <a:p>
            <a:pPr indent="0" lvl="0" marL="0" rtl="0" algn="l">
              <a:lnSpc>
                <a:spcPct val="115000"/>
              </a:lnSpc>
              <a:spcBef>
                <a:spcPts val="0"/>
              </a:spcBef>
              <a:spcAft>
                <a:spcPts val="0"/>
              </a:spcAft>
              <a:buNone/>
            </a:pPr>
            <a:r>
              <a:t/>
            </a:r>
            <a:endParaRPr sz="1000">
              <a:solidFill>
                <a:srgbClr val="020202"/>
              </a:solidFill>
            </a:endParaRPr>
          </a:p>
        </p:txBody>
      </p:sp>
      <p:sp>
        <p:nvSpPr>
          <p:cNvPr id="255" name="Google Shape;255;p41"/>
          <p:cNvSpPr txBox="1"/>
          <p:nvPr/>
        </p:nvSpPr>
        <p:spPr>
          <a:xfrm>
            <a:off x="4572000" y="933600"/>
            <a:ext cx="3861300" cy="2639700"/>
          </a:xfrm>
          <a:prstGeom prst="rect">
            <a:avLst/>
          </a:prstGeom>
          <a:noFill/>
          <a:ln>
            <a:noFill/>
          </a:ln>
        </p:spPr>
        <p:txBody>
          <a:bodyPr anchorCtr="0" anchor="t" bIns="91425" lIns="91425" spcFirstLastPara="1" rIns="91425" wrap="square" tIns="91425">
            <a:spAutoFit/>
          </a:bodyPr>
          <a:lstStyle/>
          <a:p>
            <a:pPr indent="-228600" lvl="0" marL="342900" rtl="0" algn="l">
              <a:lnSpc>
                <a:spcPct val="115000"/>
              </a:lnSpc>
              <a:spcBef>
                <a:spcPts val="0"/>
              </a:spcBef>
              <a:spcAft>
                <a:spcPts val="0"/>
              </a:spcAft>
              <a:buClr>
                <a:srgbClr val="020202"/>
              </a:buClr>
              <a:buSzPts val="1000"/>
              <a:buChar char="●"/>
            </a:pPr>
            <a:r>
              <a:rPr lang="en" sz="1000">
                <a:solidFill>
                  <a:srgbClr val="020202"/>
                </a:solidFill>
              </a:rPr>
              <a:t>‘Manage Seating Levels’ was updated to display the Sections Column</a:t>
            </a:r>
            <a:endParaRPr sz="1000">
              <a:solidFill>
                <a:srgbClr val="020202"/>
              </a:solidFill>
            </a:endParaRPr>
          </a:p>
          <a:p>
            <a:pPr indent="-228600" lvl="0" marL="342900" rtl="0" algn="l">
              <a:lnSpc>
                <a:spcPct val="115000"/>
              </a:lnSpc>
              <a:spcBef>
                <a:spcPts val="0"/>
              </a:spcBef>
              <a:spcAft>
                <a:spcPts val="0"/>
              </a:spcAft>
              <a:buClr>
                <a:srgbClr val="020202"/>
              </a:buClr>
              <a:buSzPts val="1000"/>
              <a:buChar char="●"/>
            </a:pPr>
            <a:r>
              <a:rPr lang="en" sz="1000">
                <a:solidFill>
                  <a:srgbClr val="020202"/>
                </a:solidFill>
              </a:rPr>
              <a:t>Seating Summary was updated to display the Sections Column</a:t>
            </a:r>
            <a:endParaRPr sz="1000">
              <a:solidFill>
                <a:srgbClr val="020202"/>
              </a:solidFill>
            </a:endParaRPr>
          </a:p>
          <a:p>
            <a:pPr indent="-228600" lvl="0" marL="342900" rtl="0" algn="l">
              <a:lnSpc>
                <a:spcPct val="115000"/>
              </a:lnSpc>
              <a:spcBef>
                <a:spcPts val="0"/>
              </a:spcBef>
              <a:spcAft>
                <a:spcPts val="0"/>
              </a:spcAft>
              <a:buClr>
                <a:srgbClr val="020202"/>
              </a:buClr>
              <a:buSzPts val="1000"/>
              <a:buChar char="●"/>
            </a:pPr>
            <a:r>
              <a:rPr lang="en" sz="1000">
                <a:solidFill>
                  <a:srgbClr val="020202"/>
                </a:solidFill>
              </a:rPr>
              <a:t>Create a new section in “Add New Seats”</a:t>
            </a:r>
            <a:endParaRPr sz="1000">
              <a:solidFill>
                <a:srgbClr val="020202"/>
              </a:solidFill>
            </a:endParaRPr>
          </a:p>
          <a:p>
            <a:pPr indent="-228600" lvl="0" marL="342900" rtl="0" algn="l">
              <a:lnSpc>
                <a:spcPct val="115000"/>
              </a:lnSpc>
              <a:spcBef>
                <a:spcPts val="0"/>
              </a:spcBef>
              <a:spcAft>
                <a:spcPts val="0"/>
              </a:spcAft>
              <a:buClr>
                <a:srgbClr val="020202"/>
              </a:buClr>
              <a:buSzPts val="1000"/>
              <a:buChar char="●"/>
            </a:pPr>
            <a:r>
              <a:rPr lang="en" sz="1000">
                <a:solidFill>
                  <a:srgbClr val="020202"/>
                </a:solidFill>
              </a:rPr>
              <a:t>Display the new seating summary based on categories and section</a:t>
            </a:r>
            <a:endParaRPr sz="1000">
              <a:solidFill>
                <a:srgbClr val="020202"/>
              </a:solidFill>
            </a:endParaRPr>
          </a:p>
          <a:p>
            <a:pPr indent="-228600" lvl="0" marL="342900" rtl="0" algn="l">
              <a:lnSpc>
                <a:spcPct val="115000"/>
              </a:lnSpc>
              <a:spcBef>
                <a:spcPts val="0"/>
              </a:spcBef>
              <a:spcAft>
                <a:spcPts val="0"/>
              </a:spcAft>
              <a:buClr>
                <a:srgbClr val="020202"/>
              </a:buClr>
              <a:buSzPts val="1000"/>
              <a:buChar char="●"/>
            </a:pPr>
            <a:r>
              <a:rPr b="1" lang="en" sz="1000">
                <a:solidFill>
                  <a:srgbClr val="020202"/>
                </a:solidFill>
              </a:rPr>
              <a:t> </a:t>
            </a:r>
            <a:r>
              <a:rPr lang="en" sz="1000">
                <a:solidFill>
                  <a:srgbClr val="020202"/>
                </a:solidFill>
              </a:rPr>
              <a:t>Debugged App Deployment in CastNXT</a:t>
            </a:r>
            <a:endParaRPr sz="1000">
              <a:solidFill>
                <a:srgbClr val="020202"/>
              </a:solidFill>
            </a:endParaRPr>
          </a:p>
          <a:p>
            <a:pPr indent="-228600" lvl="0" marL="342900" rtl="0" algn="l">
              <a:lnSpc>
                <a:spcPct val="115000"/>
              </a:lnSpc>
              <a:spcBef>
                <a:spcPts val="0"/>
              </a:spcBef>
              <a:spcAft>
                <a:spcPts val="0"/>
              </a:spcAft>
              <a:buClr>
                <a:srgbClr val="020202"/>
              </a:buClr>
              <a:buSzPts val="1000"/>
              <a:buChar char="●"/>
            </a:pPr>
            <a:r>
              <a:rPr lang="en" sz="1000">
                <a:solidFill>
                  <a:srgbClr val="020202"/>
                </a:solidFill>
              </a:rPr>
              <a:t>Add “image” attribute to form</a:t>
            </a:r>
            <a:endParaRPr sz="1000">
              <a:solidFill>
                <a:srgbClr val="020202"/>
              </a:solidFill>
            </a:endParaRPr>
          </a:p>
          <a:p>
            <a:pPr indent="-228600" lvl="0" marL="342900" rtl="0" algn="l">
              <a:lnSpc>
                <a:spcPct val="115000"/>
              </a:lnSpc>
              <a:spcBef>
                <a:spcPts val="0"/>
              </a:spcBef>
              <a:spcAft>
                <a:spcPts val="0"/>
              </a:spcAft>
              <a:buClr>
                <a:srgbClr val="020202"/>
              </a:buClr>
              <a:buSzPts val="1000"/>
              <a:buChar char="●"/>
            </a:pPr>
            <a:r>
              <a:rPr lang="en" sz="1000">
                <a:solidFill>
                  <a:srgbClr val="020202"/>
                </a:solidFill>
              </a:rPr>
              <a:t>‘Manage Seating Levels’ was updated to display the Sections Column</a:t>
            </a:r>
            <a:endParaRPr sz="1000">
              <a:solidFill>
                <a:srgbClr val="020202"/>
              </a:solidFill>
            </a:endParaRPr>
          </a:p>
          <a:p>
            <a:pPr indent="-228600" lvl="0" marL="342900" rtl="0" algn="l">
              <a:lnSpc>
                <a:spcPct val="115000"/>
              </a:lnSpc>
              <a:spcBef>
                <a:spcPts val="0"/>
              </a:spcBef>
              <a:spcAft>
                <a:spcPts val="0"/>
              </a:spcAft>
              <a:buClr>
                <a:srgbClr val="020202"/>
              </a:buClr>
              <a:buSzPts val="1000"/>
              <a:buChar char="●"/>
            </a:pPr>
            <a:r>
              <a:rPr lang="en" sz="1000">
                <a:solidFill>
                  <a:srgbClr val="020202"/>
                </a:solidFill>
              </a:rPr>
              <a:t>Seating Summary was updated to display the Sections Column</a:t>
            </a:r>
            <a:endParaRPr sz="1000">
              <a:solidFill>
                <a:srgbClr val="020202"/>
              </a:solidFill>
            </a:endParaRPr>
          </a:p>
          <a:p>
            <a:pPr indent="-228600" lvl="0" marL="342900" rtl="0" algn="l">
              <a:lnSpc>
                <a:spcPct val="115000"/>
              </a:lnSpc>
              <a:spcBef>
                <a:spcPts val="0"/>
              </a:spcBef>
              <a:spcAft>
                <a:spcPts val="0"/>
              </a:spcAft>
              <a:buClr>
                <a:srgbClr val="020202"/>
              </a:buClr>
              <a:buSzPts val="1000"/>
              <a:buChar char="●"/>
            </a:pPr>
            <a:r>
              <a:rPr lang="en" sz="1000">
                <a:solidFill>
                  <a:srgbClr val="020202"/>
                </a:solidFill>
              </a:rPr>
              <a:t>Create a new section in “Add New Seats”</a:t>
            </a:r>
            <a:endParaRPr sz="1000">
              <a:solidFill>
                <a:srgbClr val="02020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482599" y="76201"/>
            <a:ext cx="5765850" cy="857250"/>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SzPts val="3600"/>
              <a:buNone/>
            </a:pPr>
            <a:r>
              <a:rPr lang="en"/>
              <a:t>Sponsor and Target Users</a:t>
            </a:r>
            <a:endParaRPr/>
          </a:p>
        </p:txBody>
      </p:sp>
      <p:sp>
        <p:nvSpPr>
          <p:cNvPr id="137" name="Google Shape;137;p24"/>
          <p:cNvSpPr/>
          <p:nvPr/>
        </p:nvSpPr>
        <p:spPr>
          <a:xfrm>
            <a:off x="4979644" y="933451"/>
            <a:ext cx="3846600" cy="2243475"/>
          </a:xfrm>
          <a:prstGeom prst="roundRect">
            <a:avLst>
              <a:gd fmla="val 7505" name="adj"/>
            </a:avLst>
          </a:prstGeom>
          <a:solidFill>
            <a:srgbClr val="FFFFFF"/>
          </a:solid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Calibri"/>
              <a:ea typeface="Calibri"/>
              <a:cs typeface="Calibri"/>
              <a:sym typeface="Calibri"/>
            </a:endParaRPr>
          </a:p>
        </p:txBody>
      </p:sp>
      <p:pic>
        <p:nvPicPr>
          <p:cNvPr descr="Logo&#10;&#10;Description automatically generated" id="138" name="Google Shape;138;p24"/>
          <p:cNvPicPr preferRelativeResize="0"/>
          <p:nvPr/>
        </p:nvPicPr>
        <p:blipFill rotWithShape="1">
          <a:blip r:embed="rId3">
            <a:alphaModFix/>
          </a:blip>
          <a:srcRect b="0" l="0" r="0" t="0"/>
          <a:stretch/>
        </p:blipFill>
        <p:spPr>
          <a:xfrm>
            <a:off x="5552194" y="598613"/>
            <a:ext cx="2822400" cy="1361475"/>
          </a:xfrm>
          <a:prstGeom prst="roundRect">
            <a:avLst>
              <a:gd fmla="val 5453" name="adj"/>
            </a:avLst>
          </a:prstGeom>
          <a:noFill/>
          <a:ln>
            <a:noFill/>
          </a:ln>
        </p:spPr>
      </p:pic>
      <p:sp>
        <p:nvSpPr>
          <p:cNvPr id="139" name="Google Shape;139;p24"/>
          <p:cNvSpPr/>
          <p:nvPr/>
        </p:nvSpPr>
        <p:spPr>
          <a:xfrm>
            <a:off x="4979644" y="3298319"/>
            <a:ext cx="1860075" cy="1460700"/>
          </a:xfrm>
          <a:prstGeom prst="roundRect">
            <a:avLst>
              <a:gd fmla="val 7505" name="adj"/>
            </a:avLst>
          </a:prstGeom>
          <a:solidFill>
            <a:srgbClr val="FFFFFF"/>
          </a:solid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Calibri"/>
              <a:ea typeface="Calibri"/>
              <a:cs typeface="Calibri"/>
              <a:sym typeface="Calibri"/>
            </a:endParaRPr>
          </a:p>
        </p:txBody>
      </p:sp>
      <p:sp>
        <p:nvSpPr>
          <p:cNvPr id="140" name="Google Shape;140;p24"/>
          <p:cNvSpPr/>
          <p:nvPr/>
        </p:nvSpPr>
        <p:spPr>
          <a:xfrm>
            <a:off x="6969458" y="3298319"/>
            <a:ext cx="1860075" cy="1460700"/>
          </a:xfrm>
          <a:prstGeom prst="roundRect">
            <a:avLst>
              <a:gd fmla="val 7505" name="adj"/>
            </a:avLst>
          </a:prstGeom>
          <a:solidFill>
            <a:srgbClr val="FFFFFF"/>
          </a:solid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Calibri"/>
              <a:ea typeface="Calibri"/>
              <a:cs typeface="Calibri"/>
              <a:sym typeface="Calibri"/>
            </a:endParaRPr>
          </a:p>
        </p:txBody>
      </p:sp>
      <p:grpSp>
        <p:nvGrpSpPr>
          <p:cNvPr id="141" name="Google Shape;141;p24"/>
          <p:cNvGrpSpPr/>
          <p:nvPr/>
        </p:nvGrpSpPr>
        <p:grpSpPr>
          <a:xfrm>
            <a:off x="6012206" y="1621819"/>
            <a:ext cx="1800225" cy="1490100"/>
            <a:chOff x="4189800" y="4434700"/>
            <a:chExt cx="2400300" cy="1986800"/>
          </a:xfrm>
        </p:grpSpPr>
        <p:pic>
          <p:nvPicPr>
            <p:cNvPr id="142" name="Google Shape;142;p24"/>
            <p:cNvPicPr preferRelativeResize="0"/>
            <p:nvPr/>
          </p:nvPicPr>
          <p:blipFill rotWithShape="1">
            <a:blip r:embed="rId4">
              <a:alphaModFix/>
            </a:blip>
            <a:srcRect b="0" l="0" r="0" t="28840"/>
            <a:stretch/>
          </p:blipFill>
          <p:spPr>
            <a:xfrm>
              <a:off x="4313350" y="4434700"/>
              <a:ext cx="2153201" cy="1873701"/>
            </a:xfrm>
            <a:prstGeom prst="rect">
              <a:avLst/>
            </a:prstGeom>
            <a:noFill/>
            <a:ln cap="flat" cmpd="sng" w="114300">
              <a:solidFill>
                <a:schemeClr val="dk2"/>
              </a:solidFill>
              <a:prstDash val="solid"/>
              <a:round/>
              <a:headEnd len="sm" w="sm" type="none"/>
              <a:tailEnd len="sm" w="sm" type="none"/>
            </a:ln>
          </p:spPr>
        </p:pic>
        <p:sp>
          <p:nvSpPr>
            <p:cNvPr id="143" name="Google Shape;143;p24"/>
            <p:cNvSpPr txBox="1"/>
            <p:nvPr/>
          </p:nvSpPr>
          <p:spPr>
            <a:xfrm>
              <a:off x="4189800" y="5916300"/>
              <a:ext cx="2400300" cy="505200"/>
            </a:xfrm>
            <a:prstGeom prst="rect">
              <a:avLst/>
            </a:prstGeom>
            <a:noFill/>
            <a:ln>
              <a:noFill/>
            </a:ln>
          </p:spPr>
          <p:txBody>
            <a:bodyPr anchorCtr="0" anchor="t"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Montserrat Medium"/>
                  <a:ea typeface="Montserrat Medium"/>
                  <a:cs typeface="Montserrat Medium"/>
                  <a:sym typeface="Montserrat Medium"/>
                </a:rPr>
                <a:t>Mr. Tito Chowdhury</a:t>
              </a:r>
              <a:endParaRPr b="0" i="0" sz="1300" u="none" cap="none" strike="noStrike">
                <a:solidFill>
                  <a:schemeClr val="lt1"/>
                </a:solidFill>
                <a:latin typeface="Montserrat Medium"/>
                <a:ea typeface="Montserrat Medium"/>
                <a:cs typeface="Montserrat Medium"/>
                <a:sym typeface="Montserrat Medium"/>
              </a:endParaRPr>
            </a:p>
          </p:txBody>
        </p:sp>
      </p:grpSp>
      <p:pic>
        <p:nvPicPr>
          <p:cNvPr id="144" name="Google Shape;144;p24"/>
          <p:cNvPicPr preferRelativeResize="0"/>
          <p:nvPr/>
        </p:nvPicPr>
        <p:blipFill rotWithShape="1">
          <a:blip r:embed="rId5">
            <a:alphaModFix/>
          </a:blip>
          <a:srcRect b="0" l="0" r="0" t="0"/>
          <a:stretch/>
        </p:blipFill>
        <p:spPr>
          <a:xfrm>
            <a:off x="5038256" y="3446850"/>
            <a:ext cx="1742850" cy="1165057"/>
          </a:xfrm>
          <a:prstGeom prst="rect">
            <a:avLst/>
          </a:prstGeom>
          <a:noFill/>
          <a:ln>
            <a:noFill/>
          </a:ln>
        </p:spPr>
      </p:pic>
      <p:pic>
        <p:nvPicPr>
          <p:cNvPr id="145" name="Google Shape;145;p24"/>
          <p:cNvPicPr preferRelativeResize="0"/>
          <p:nvPr/>
        </p:nvPicPr>
        <p:blipFill rotWithShape="1">
          <a:blip r:embed="rId6">
            <a:alphaModFix/>
          </a:blip>
          <a:srcRect b="0" l="0" r="0" t="0"/>
          <a:stretch/>
        </p:blipFill>
        <p:spPr>
          <a:xfrm>
            <a:off x="7025700" y="3446850"/>
            <a:ext cx="1747575" cy="1165050"/>
          </a:xfrm>
          <a:prstGeom prst="rect">
            <a:avLst/>
          </a:prstGeom>
          <a:noFill/>
          <a:ln>
            <a:noFill/>
          </a:ln>
        </p:spPr>
      </p:pic>
      <p:sp>
        <p:nvSpPr>
          <p:cNvPr id="146" name="Google Shape;146;p24"/>
          <p:cNvSpPr txBox="1"/>
          <p:nvPr>
            <p:ph idx="1" type="body"/>
          </p:nvPr>
        </p:nvSpPr>
        <p:spPr>
          <a:xfrm>
            <a:off x="457200" y="1109138"/>
            <a:ext cx="4386600" cy="3485475"/>
          </a:xfrm>
          <a:prstGeom prst="rect">
            <a:avLst/>
          </a:prstGeom>
          <a:noFill/>
          <a:ln>
            <a:noFill/>
          </a:ln>
        </p:spPr>
        <p:txBody>
          <a:bodyPr anchorCtr="0" anchor="t" bIns="34275" lIns="68575" spcFirstLastPara="1" rIns="68575" wrap="square" tIns="34275">
            <a:normAutofit/>
          </a:bodyPr>
          <a:lstStyle/>
          <a:p>
            <a:pPr indent="-317500" lvl="0" marL="342900" rtl="0" algn="l">
              <a:lnSpc>
                <a:spcPct val="100000"/>
              </a:lnSpc>
              <a:spcBef>
                <a:spcPts val="0"/>
              </a:spcBef>
              <a:spcAft>
                <a:spcPts val="0"/>
              </a:spcAft>
              <a:buClr>
                <a:schemeClr val="dk1"/>
              </a:buClr>
              <a:buSzPts val="2400"/>
              <a:buChar char="●"/>
            </a:pPr>
            <a:r>
              <a:rPr lang="en">
                <a:solidFill>
                  <a:schemeClr val="dk1"/>
                </a:solidFill>
              </a:rPr>
              <a:t>Sponsor is the company FashioNXT run by Mr. Tito Chowdhury</a:t>
            </a:r>
            <a:endParaRPr>
              <a:solidFill>
                <a:schemeClr val="dk1"/>
              </a:solidFill>
            </a:endParaRPr>
          </a:p>
          <a:p>
            <a:pPr indent="-298450" lvl="1" marL="685800" rtl="0" algn="l">
              <a:lnSpc>
                <a:spcPct val="100000"/>
              </a:lnSpc>
              <a:spcBef>
                <a:spcPts val="0"/>
              </a:spcBef>
              <a:spcAft>
                <a:spcPts val="0"/>
              </a:spcAft>
              <a:buClr>
                <a:schemeClr val="dk1"/>
              </a:buClr>
              <a:buSzPts val="2100"/>
              <a:buChar char="○"/>
            </a:pPr>
            <a:r>
              <a:rPr lang="en">
                <a:solidFill>
                  <a:schemeClr val="dk1"/>
                </a:solidFill>
              </a:rPr>
              <a:t>Event management company focused on fashion industry</a:t>
            </a:r>
            <a:endParaRPr>
              <a:solidFill>
                <a:schemeClr val="dk1"/>
              </a:solidFill>
            </a:endParaRPr>
          </a:p>
          <a:p>
            <a:pPr indent="-317500" lvl="0" marL="342900" rtl="0" algn="l">
              <a:lnSpc>
                <a:spcPct val="100000"/>
              </a:lnSpc>
              <a:spcBef>
                <a:spcPts val="0"/>
              </a:spcBef>
              <a:spcAft>
                <a:spcPts val="0"/>
              </a:spcAft>
              <a:buClr>
                <a:schemeClr val="dk1"/>
              </a:buClr>
              <a:buSzPts val="2400"/>
              <a:buChar char="●"/>
            </a:pPr>
            <a:r>
              <a:rPr lang="en">
                <a:solidFill>
                  <a:schemeClr val="dk1"/>
                </a:solidFill>
              </a:rPr>
              <a:t>Target users are Mr. Chowdhury initially</a:t>
            </a:r>
            <a:endParaRPr>
              <a:solidFill>
                <a:schemeClr val="dk1"/>
              </a:solidFill>
            </a:endParaRPr>
          </a:p>
          <a:p>
            <a:pPr indent="-298450" lvl="1" marL="685800" rtl="0" algn="l">
              <a:lnSpc>
                <a:spcPct val="100000"/>
              </a:lnSpc>
              <a:spcBef>
                <a:spcPts val="0"/>
              </a:spcBef>
              <a:spcAft>
                <a:spcPts val="0"/>
              </a:spcAft>
              <a:buClr>
                <a:schemeClr val="dk1"/>
              </a:buClr>
              <a:buSzPts val="2100"/>
              <a:buChar char="○"/>
            </a:pPr>
            <a:r>
              <a:rPr lang="en">
                <a:solidFill>
                  <a:schemeClr val="dk1"/>
                </a:solidFill>
              </a:rPr>
              <a:t>Plans to expand to broader use</a:t>
            </a: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2"/>
          <p:cNvSpPr txBox="1"/>
          <p:nvPr>
            <p:ph type="title"/>
          </p:nvPr>
        </p:nvSpPr>
        <p:spPr>
          <a:xfrm>
            <a:off x="643466" y="101601"/>
            <a:ext cx="7687800" cy="1143000"/>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SzPts val="3600"/>
              <a:buNone/>
            </a:pPr>
            <a:r>
              <a:rPr lang="en"/>
              <a:t>Difficulties</a:t>
            </a:r>
            <a:endParaRPr/>
          </a:p>
        </p:txBody>
      </p:sp>
      <p:sp>
        <p:nvSpPr>
          <p:cNvPr id="261" name="Google Shape;261;p42"/>
          <p:cNvSpPr txBox="1"/>
          <p:nvPr>
            <p:ph idx="1" type="body"/>
          </p:nvPr>
        </p:nvSpPr>
        <p:spPr>
          <a:xfrm>
            <a:off x="343675" y="995248"/>
            <a:ext cx="8097000" cy="3429000"/>
          </a:xfrm>
          <a:prstGeom prst="rect">
            <a:avLst/>
          </a:prstGeom>
          <a:noFill/>
          <a:ln>
            <a:noFill/>
          </a:ln>
        </p:spPr>
        <p:txBody>
          <a:bodyPr anchorCtr="0" anchor="t" bIns="34275" lIns="68575" spcFirstLastPara="1" rIns="68575" wrap="square" tIns="34275">
            <a:normAutofit/>
          </a:bodyPr>
          <a:lstStyle/>
          <a:p>
            <a:pPr indent="-241300" lvl="0" marL="342900" rtl="0" algn="l">
              <a:lnSpc>
                <a:spcPct val="115000"/>
              </a:lnSpc>
              <a:spcBef>
                <a:spcPts val="0"/>
              </a:spcBef>
              <a:spcAft>
                <a:spcPts val="0"/>
              </a:spcAft>
              <a:buClr>
                <a:srgbClr val="020202"/>
              </a:buClr>
              <a:buSzPts val="1200"/>
              <a:buChar char="●"/>
            </a:pPr>
            <a:r>
              <a:rPr lang="en" sz="1200">
                <a:solidFill>
                  <a:srgbClr val="020202"/>
                </a:solidFill>
              </a:rPr>
              <a:t>Being legacy code from a different part of last </a:t>
            </a:r>
            <a:r>
              <a:rPr lang="en" sz="1200">
                <a:solidFill>
                  <a:srgbClr val="020202"/>
                </a:solidFill>
              </a:rPr>
              <a:t>semesters</a:t>
            </a:r>
            <a:r>
              <a:rPr lang="en" sz="1200">
                <a:solidFill>
                  <a:srgbClr val="020202"/>
                </a:solidFill>
              </a:rPr>
              <a:t> group had different code structure </a:t>
            </a:r>
            <a:endParaRPr sz="1200">
              <a:solidFill>
                <a:srgbClr val="020202"/>
              </a:solidFill>
            </a:endParaRPr>
          </a:p>
          <a:p>
            <a:pPr indent="-241300" lvl="0" marL="342900" rtl="0" algn="l">
              <a:lnSpc>
                <a:spcPct val="115000"/>
              </a:lnSpc>
              <a:spcBef>
                <a:spcPts val="0"/>
              </a:spcBef>
              <a:spcAft>
                <a:spcPts val="0"/>
              </a:spcAft>
              <a:buClr>
                <a:srgbClr val="020202"/>
              </a:buClr>
              <a:buSzPts val="1200"/>
              <a:buChar char="●"/>
            </a:pPr>
            <a:r>
              <a:rPr lang="en" sz="1200">
                <a:solidFill>
                  <a:srgbClr val="020202"/>
                </a:solidFill>
              </a:rPr>
              <a:t>Mongo database was confusing and hard to get to work</a:t>
            </a:r>
            <a:endParaRPr sz="1200">
              <a:solidFill>
                <a:srgbClr val="020202"/>
              </a:solidFill>
            </a:endParaRPr>
          </a:p>
          <a:p>
            <a:pPr indent="-241300" lvl="0" marL="342900" rtl="0" algn="l">
              <a:lnSpc>
                <a:spcPct val="115000"/>
              </a:lnSpc>
              <a:spcBef>
                <a:spcPts val="0"/>
              </a:spcBef>
              <a:spcAft>
                <a:spcPts val="0"/>
              </a:spcAft>
              <a:buClr>
                <a:srgbClr val="020202"/>
              </a:buClr>
              <a:buSzPts val="1200"/>
              <a:buChar char="●"/>
            </a:pPr>
            <a:r>
              <a:rPr lang="en" sz="1200">
                <a:solidFill>
                  <a:srgbClr val="020202"/>
                </a:solidFill>
              </a:rPr>
              <a:t>Can only do development on windows using WSL. Will not work on Mac</a:t>
            </a:r>
            <a:endParaRPr sz="1200">
              <a:solidFill>
                <a:srgbClr val="020202"/>
              </a:solidFill>
            </a:endParaRPr>
          </a:p>
          <a:p>
            <a:pPr indent="-241300" lvl="0" marL="342900" rtl="0" algn="l">
              <a:lnSpc>
                <a:spcPct val="115000"/>
              </a:lnSpc>
              <a:spcBef>
                <a:spcPts val="0"/>
              </a:spcBef>
              <a:spcAft>
                <a:spcPts val="0"/>
              </a:spcAft>
              <a:buClr>
                <a:srgbClr val="020202"/>
              </a:buClr>
              <a:buSzPts val="1200"/>
              <a:buChar char="●"/>
            </a:pPr>
            <a:r>
              <a:rPr lang="en" sz="1200">
                <a:solidFill>
                  <a:srgbClr val="020202"/>
                </a:solidFill>
              </a:rPr>
              <a:t>This app runs very slow so made manually testing difficult</a:t>
            </a:r>
            <a:endParaRPr sz="1200">
              <a:solidFill>
                <a:srgbClr val="020202"/>
              </a:solidFill>
            </a:endParaRPr>
          </a:p>
          <a:p>
            <a:pPr indent="-241300" lvl="0" marL="342900" rtl="0" algn="l">
              <a:lnSpc>
                <a:spcPct val="115000"/>
              </a:lnSpc>
              <a:spcBef>
                <a:spcPts val="0"/>
              </a:spcBef>
              <a:spcAft>
                <a:spcPts val="0"/>
              </a:spcAft>
              <a:buClr>
                <a:srgbClr val="020202"/>
              </a:buClr>
              <a:buSzPts val="1200"/>
              <a:buChar char="●"/>
            </a:pPr>
            <a:r>
              <a:rPr lang="en" sz="1200">
                <a:solidFill>
                  <a:srgbClr val="020202"/>
                </a:solidFill>
              </a:rPr>
              <a:t>Fixing last </a:t>
            </a:r>
            <a:r>
              <a:rPr lang="en" sz="1200">
                <a:solidFill>
                  <a:srgbClr val="020202"/>
                </a:solidFill>
              </a:rPr>
              <a:t>semesters</a:t>
            </a:r>
            <a:r>
              <a:rPr lang="en" sz="1200">
                <a:solidFill>
                  <a:srgbClr val="020202"/>
                </a:solidFill>
              </a:rPr>
              <a:t> react tests slowed us down</a:t>
            </a:r>
            <a:endParaRPr sz="1200">
              <a:solidFill>
                <a:srgbClr val="020202"/>
              </a:solidFill>
            </a:endParaRPr>
          </a:p>
          <a:p>
            <a:pPr indent="-241300" lvl="0" marL="342900" rtl="0" algn="l">
              <a:spcBef>
                <a:spcPts val="0"/>
              </a:spcBef>
              <a:spcAft>
                <a:spcPts val="0"/>
              </a:spcAft>
              <a:buClr>
                <a:schemeClr val="dk1"/>
              </a:buClr>
              <a:buSzPts val="1200"/>
              <a:buChar char="●"/>
            </a:pPr>
            <a:r>
              <a:rPr lang="en" sz="1200">
                <a:solidFill>
                  <a:schemeClr val="dk1"/>
                </a:solidFill>
              </a:rPr>
              <a:t>Pushing a container to heroku and having the app not crash </a:t>
            </a:r>
            <a:endParaRPr sz="900">
              <a:solidFill>
                <a:srgbClr val="020202"/>
              </a:solidFill>
              <a:highlight>
                <a:srgbClr val="FFFFFF"/>
              </a:highlight>
            </a:endParaRPr>
          </a:p>
          <a:p>
            <a:pPr indent="0" lvl="0" marL="342900" rtl="0" algn="l">
              <a:lnSpc>
                <a:spcPct val="115000"/>
              </a:lnSpc>
              <a:spcBef>
                <a:spcPts val="0"/>
              </a:spcBef>
              <a:spcAft>
                <a:spcPts val="0"/>
              </a:spcAft>
              <a:buNone/>
            </a:pPr>
            <a:r>
              <a:t/>
            </a:r>
            <a:endParaRPr sz="1200">
              <a:solidFill>
                <a:srgbClr val="02020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3"/>
          <p:cNvSpPr txBox="1"/>
          <p:nvPr>
            <p:ph type="title"/>
          </p:nvPr>
        </p:nvSpPr>
        <p:spPr>
          <a:xfrm>
            <a:off x="643466" y="101601"/>
            <a:ext cx="7687800" cy="1143000"/>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SzPts val="3600"/>
              <a:buNone/>
            </a:pPr>
            <a:r>
              <a:rPr lang="en"/>
              <a:t>Future Development</a:t>
            </a:r>
            <a:endParaRPr/>
          </a:p>
        </p:txBody>
      </p:sp>
      <p:sp>
        <p:nvSpPr>
          <p:cNvPr id="267" name="Google Shape;267;p43"/>
          <p:cNvSpPr txBox="1"/>
          <p:nvPr>
            <p:ph idx="1" type="body"/>
          </p:nvPr>
        </p:nvSpPr>
        <p:spPr>
          <a:xfrm>
            <a:off x="457200" y="933600"/>
            <a:ext cx="8229600" cy="3943800"/>
          </a:xfrm>
          <a:prstGeom prst="rect">
            <a:avLst/>
          </a:prstGeom>
          <a:noFill/>
          <a:ln>
            <a:noFill/>
          </a:ln>
        </p:spPr>
        <p:txBody>
          <a:bodyPr anchorCtr="0" anchor="t" bIns="34275" lIns="68575" spcFirstLastPara="1" rIns="68575" wrap="square" tIns="34275">
            <a:normAutofit/>
          </a:bodyPr>
          <a:lstStyle/>
          <a:p>
            <a:pPr indent="-241300" lvl="0" marL="342900" rtl="0" algn="l">
              <a:lnSpc>
                <a:spcPct val="115000"/>
              </a:lnSpc>
              <a:spcBef>
                <a:spcPts val="0"/>
              </a:spcBef>
              <a:spcAft>
                <a:spcPts val="0"/>
              </a:spcAft>
              <a:buClr>
                <a:srgbClr val="020202"/>
              </a:buClr>
              <a:buSzPts val="1200"/>
              <a:buChar char="●"/>
            </a:pPr>
            <a:r>
              <a:rPr lang="en" sz="1100">
                <a:solidFill>
                  <a:srgbClr val="020202"/>
                </a:solidFill>
                <a:highlight>
                  <a:srgbClr val="FFFFFF"/>
                </a:highlight>
              </a:rPr>
              <a:t>Debug email notification when button update decks is pressed. It will not send the email even though the server side says it did. </a:t>
            </a:r>
            <a:endParaRPr sz="1100">
              <a:solidFill>
                <a:srgbClr val="020202"/>
              </a:solidFill>
              <a:highlight>
                <a:srgbClr val="FFFFFF"/>
              </a:highlight>
            </a:endParaRPr>
          </a:p>
          <a:p>
            <a:pPr indent="-234950" lvl="0" marL="342900" rtl="0" algn="l">
              <a:lnSpc>
                <a:spcPct val="115000"/>
              </a:lnSpc>
              <a:spcBef>
                <a:spcPts val="0"/>
              </a:spcBef>
              <a:spcAft>
                <a:spcPts val="0"/>
              </a:spcAft>
              <a:buClr>
                <a:srgbClr val="020202"/>
              </a:buClr>
              <a:buSzPts val="1100"/>
              <a:buChar char="●"/>
            </a:pPr>
            <a:r>
              <a:rPr lang="en" sz="1100">
                <a:solidFill>
                  <a:srgbClr val="020202"/>
                </a:solidFill>
                <a:highlight>
                  <a:srgbClr val="FFFFFF"/>
                </a:highlight>
              </a:rPr>
              <a:t>Improve and write tests that we missed due to time constraints</a:t>
            </a:r>
            <a:endParaRPr sz="1100">
              <a:solidFill>
                <a:srgbClr val="020202"/>
              </a:solidFill>
              <a:highlight>
                <a:srgbClr val="FFFFFF"/>
              </a:highlight>
            </a:endParaRPr>
          </a:p>
          <a:p>
            <a:pPr indent="-234950" lvl="0" marL="342900" rtl="0" algn="l">
              <a:lnSpc>
                <a:spcPct val="115000"/>
              </a:lnSpc>
              <a:spcBef>
                <a:spcPts val="0"/>
              </a:spcBef>
              <a:spcAft>
                <a:spcPts val="0"/>
              </a:spcAft>
              <a:buClr>
                <a:srgbClr val="020202"/>
              </a:buClr>
              <a:buSzPts val="1100"/>
              <a:buChar char="●"/>
            </a:pPr>
            <a:r>
              <a:rPr lang="en" sz="1100">
                <a:solidFill>
                  <a:srgbClr val="020202"/>
                </a:solidFill>
                <a:highlight>
                  <a:srgbClr val="FFFFFF"/>
                </a:highlight>
              </a:rPr>
              <a:t>Improve the latency of the app</a:t>
            </a:r>
            <a:endParaRPr sz="1100">
              <a:solidFill>
                <a:srgbClr val="020202"/>
              </a:solidFill>
              <a:highlight>
                <a:srgbClr val="FFFFFF"/>
              </a:highlight>
            </a:endParaRPr>
          </a:p>
          <a:p>
            <a:pPr indent="-234950" lvl="0" marL="342900" rtl="0" algn="l">
              <a:lnSpc>
                <a:spcPct val="115000"/>
              </a:lnSpc>
              <a:spcBef>
                <a:spcPts val="0"/>
              </a:spcBef>
              <a:spcAft>
                <a:spcPts val="0"/>
              </a:spcAft>
              <a:buClr>
                <a:srgbClr val="020202"/>
              </a:buClr>
              <a:buSzPts val="1100"/>
              <a:buChar char="●"/>
            </a:pPr>
            <a:r>
              <a:rPr lang="en" sz="1100">
                <a:solidFill>
                  <a:srgbClr val="020202"/>
                </a:solidFill>
                <a:highlight>
                  <a:srgbClr val="FFFFFF"/>
                </a:highlight>
              </a:rPr>
              <a:t>This app is pretty much ready for production </a:t>
            </a:r>
            <a:endParaRPr sz="1100">
              <a:solidFill>
                <a:srgbClr val="020202"/>
              </a:solidFill>
              <a:highlight>
                <a:srgbClr val="FFFFFF"/>
              </a:highlight>
            </a:endParaRPr>
          </a:p>
          <a:p>
            <a:pPr indent="0" lvl="0" marL="0" rtl="0" algn="l">
              <a:lnSpc>
                <a:spcPct val="115000"/>
              </a:lnSpc>
              <a:spcBef>
                <a:spcPts val="0"/>
              </a:spcBef>
              <a:spcAft>
                <a:spcPts val="0"/>
              </a:spcAft>
              <a:buNone/>
            </a:pPr>
            <a:r>
              <a:t/>
            </a:r>
            <a:endParaRPr sz="900">
              <a:solidFill>
                <a:srgbClr val="020202"/>
              </a:solidFill>
              <a:highlight>
                <a:srgbClr val="FFFFFF"/>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4"/>
          <p:cNvSpPr txBox="1"/>
          <p:nvPr>
            <p:ph type="title"/>
          </p:nvPr>
        </p:nvSpPr>
        <p:spPr>
          <a:xfrm>
            <a:off x="1124712" y="2154392"/>
            <a:ext cx="6894600" cy="857400"/>
          </a:xfrm>
          <a:prstGeom prst="rect">
            <a:avLst/>
          </a:prstGeom>
          <a:noFill/>
          <a:ln>
            <a:noFill/>
          </a:ln>
        </p:spPr>
        <p:txBody>
          <a:bodyPr anchorCtr="0" anchor="ctr" bIns="34275" lIns="68575" spcFirstLastPara="1" rIns="68575" wrap="square" tIns="34275">
            <a:normAutofit/>
          </a:bodyPr>
          <a:lstStyle/>
          <a:p>
            <a:pPr indent="0" lvl="0" marL="0" rtl="0" algn="ctr">
              <a:lnSpc>
                <a:spcPct val="100000"/>
              </a:lnSpc>
              <a:spcBef>
                <a:spcPts val="0"/>
              </a:spcBef>
              <a:spcAft>
                <a:spcPts val="0"/>
              </a:spcAft>
              <a:buSzPts val="3600"/>
              <a:buNone/>
            </a:pPr>
            <a:r>
              <a:rPr lang="en"/>
              <a:t>The End!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482600" y="76201"/>
            <a:ext cx="5766000" cy="857400"/>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SzPts val="3600"/>
              <a:buNone/>
            </a:pPr>
            <a:r>
              <a:rPr lang="en"/>
              <a:t>Project Flow</a:t>
            </a:r>
            <a:endParaRPr/>
          </a:p>
        </p:txBody>
      </p:sp>
      <p:sp>
        <p:nvSpPr>
          <p:cNvPr id="153" name="Google Shape;153;p25"/>
          <p:cNvSpPr txBox="1"/>
          <p:nvPr>
            <p:ph idx="1" type="body"/>
          </p:nvPr>
        </p:nvSpPr>
        <p:spPr>
          <a:xfrm>
            <a:off x="93394" y="1090894"/>
            <a:ext cx="5819400" cy="3485475"/>
          </a:xfrm>
          <a:prstGeom prst="rect">
            <a:avLst/>
          </a:prstGeom>
          <a:noFill/>
          <a:ln>
            <a:noFill/>
          </a:ln>
        </p:spPr>
        <p:txBody>
          <a:bodyPr anchorCtr="0" anchor="t" bIns="34275" lIns="68575" spcFirstLastPara="1" rIns="68575" wrap="square" tIns="34275">
            <a:normAutofit lnSpcReduction="10000"/>
          </a:bodyPr>
          <a:lstStyle/>
          <a:p>
            <a:pPr indent="-317500" lvl="0" marL="342900" rtl="0" algn="l">
              <a:lnSpc>
                <a:spcPct val="100000"/>
              </a:lnSpc>
              <a:spcBef>
                <a:spcPts val="0"/>
              </a:spcBef>
              <a:spcAft>
                <a:spcPts val="0"/>
              </a:spcAft>
              <a:buClr>
                <a:schemeClr val="dk1"/>
              </a:buClr>
              <a:buSzPts val="2400"/>
              <a:buChar char="●"/>
            </a:pPr>
            <a:r>
              <a:rPr lang="en">
                <a:solidFill>
                  <a:schemeClr val="dk1"/>
                </a:solidFill>
              </a:rPr>
              <a:t>Event360: Collection of apps developed for the company FashioNXT</a:t>
            </a:r>
            <a:endParaRPr>
              <a:solidFill>
                <a:schemeClr val="dk1"/>
              </a:solidFill>
            </a:endParaRPr>
          </a:p>
          <a:p>
            <a:pPr indent="-317500" lvl="0" marL="342900" rtl="0" algn="l">
              <a:lnSpc>
                <a:spcPct val="100000"/>
              </a:lnSpc>
              <a:spcBef>
                <a:spcPts val="0"/>
              </a:spcBef>
              <a:spcAft>
                <a:spcPts val="0"/>
              </a:spcAft>
              <a:buClr>
                <a:schemeClr val="dk1"/>
              </a:buClr>
              <a:buSzPts val="2400"/>
              <a:buChar char="●"/>
            </a:pPr>
            <a:r>
              <a:rPr lang="en">
                <a:solidFill>
                  <a:schemeClr val="dk1"/>
                </a:solidFill>
              </a:rPr>
              <a:t>Made up of:</a:t>
            </a:r>
            <a:endParaRPr>
              <a:solidFill>
                <a:schemeClr val="dk1"/>
              </a:solidFill>
            </a:endParaRPr>
          </a:p>
          <a:p>
            <a:pPr indent="-298450" lvl="1" marL="685800" rtl="0" algn="l">
              <a:lnSpc>
                <a:spcPct val="100000"/>
              </a:lnSpc>
              <a:spcBef>
                <a:spcPts val="0"/>
              </a:spcBef>
              <a:spcAft>
                <a:spcPts val="0"/>
              </a:spcAft>
              <a:buClr>
                <a:schemeClr val="dk1"/>
              </a:buClr>
              <a:buSzPts val="2100"/>
              <a:buChar char="○"/>
            </a:pPr>
            <a:r>
              <a:rPr lang="en">
                <a:solidFill>
                  <a:schemeClr val="dk1"/>
                </a:solidFill>
              </a:rPr>
              <a:t>Event360 CRM</a:t>
            </a:r>
            <a:endParaRPr>
              <a:solidFill>
                <a:schemeClr val="dk1"/>
              </a:solidFill>
            </a:endParaRPr>
          </a:p>
          <a:p>
            <a:pPr indent="-279400" lvl="2" marL="1028700" rtl="0" algn="l">
              <a:lnSpc>
                <a:spcPct val="100000"/>
              </a:lnSpc>
              <a:spcBef>
                <a:spcPts val="0"/>
              </a:spcBef>
              <a:spcAft>
                <a:spcPts val="0"/>
              </a:spcAft>
              <a:buClr>
                <a:schemeClr val="dk1"/>
              </a:buClr>
              <a:buSzPts val="1800"/>
              <a:buChar char="■"/>
            </a:pPr>
            <a:r>
              <a:rPr lang="en">
                <a:solidFill>
                  <a:schemeClr val="dk1"/>
                </a:solidFill>
              </a:rPr>
              <a:t>Central login and admin management tool</a:t>
            </a:r>
            <a:endParaRPr>
              <a:solidFill>
                <a:schemeClr val="dk1"/>
              </a:solidFill>
            </a:endParaRPr>
          </a:p>
          <a:p>
            <a:pPr indent="-298450" lvl="1" marL="685800" rtl="0" algn="l">
              <a:lnSpc>
                <a:spcPct val="100000"/>
              </a:lnSpc>
              <a:spcBef>
                <a:spcPts val="0"/>
              </a:spcBef>
              <a:spcAft>
                <a:spcPts val="0"/>
              </a:spcAft>
              <a:buClr>
                <a:schemeClr val="dk1"/>
              </a:buClr>
              <a:buSzPts val="2100"/>
              <a:buChar char="○"/>
            </a:pPr>
            <a:r>
              <a:rPr lang="en">
                <a:solidFill>
                  <a:schemeClr val="dk1"/>
                </a:solidFill>
              </a:rPr>
              <a:t>PlaNXT</a:t>
            </a:r>
            <a:endParaRPr>
              <a:solidFill>
                <a:schemeClr val="dk1"/>
              </a:solidFill>
            </a:endParaRPr>
          </a:p>
          <a:p>
            <a:pPr indent="-279400" lvl="2" marL="1028700" rtl="0" algn="l">
              <a:lnSpc>
                <a:spcPct val="100000"/>
              </a:lnSpc>
              <a:spcBef>
                <a:spcPts val="0"/>
              </a:spcBef>
              <a:spcAft>
                <a:spcPts val="0"/>
              </a:spcAft>
              <a:buClr>
                <a:schemeClr val="dk1"/>
              </a:buClr>
              <a:buSzPts val="1800"/>
              <a:buChar char="■"/>
            </a:pPr>
            <a:r>
              <a:rPr lang="en">
                <a:solidFill>
                  <a:schemeClr val="dk1"/>
                </a:solidFill>
              </a:rPr>
              <a:t>Venue floor planning tool</a:t>
            </a:r>
            <a:endParaRPr>
              <a:solidFill>
                <a:schemeClr val="dk1"/>
              </a:solidFill>
            </a:endParaRPr>
          </a:p>
          <a:p>
            <a:pPr indent="-298450" lvl="1" marL="685800" rtl="0" algn="l">
              <a:lnSpc>
                <a:spcPct val="100000"/>
              </a:lnSpc>
              <a:spcBef>
                <a:spcPts val="0"/>
              </a:spcBef>
              <a:spcAft>
                <a:spcPts val="0"/>
              </a:spcAft>
              <a:buClr>
                <a:schemeClr val="dk1"/>
              </a:buClr>
              <a:buSzPts val="2100"/>
              <a:buChar char="○"/>
            </a:pPr>
            <a:r>
              <a:rPr lang="en">
                <a:solidFill>
                  <a:schemeClr val="dk1"/>
                </a:solidFill>
              </a:rPr>
              <a:t>CastNXT</a:t>
            </a:r>
            <a:endParaRPr>
              <a:solidFill>
                <a:schemeClr val="dk1"/>
              </a:solidFill>
            </a:endParaRPr>
          </a:p>
          <a:p>
            <a:pPr indent="-279400" lvl="2" marL="1028700" rtl="0" algn="l">
              <a:lnSpc>
                <a:spcPct val="100000"/>
              </a:lnSpc>
              <a:spcBef>
                <a:spcPts val="0"/>
              </a:spcBef>
              <a:spcAft>
                <a:spcPts val="0"/>
              </a:spcAft>
              <a:buClr>
                <a:schemeClr val="dk1"/>
              </a:buClr>
              <a:buSzPts val="1800"/>
              <a:buChar char="■"/>
            </a:pPr>
            <a:r>
              <a:rPr lang="en">
                <a:solidFill>
                  <a:schemeClr val="dk1"/>
                </a:solidFill>
              </a:rPr>
              <a:t>Talent management tool</a:t>
            </a:r>
            <a:endParaRPr>
              <a:solidFill>
                <a:schemeClr val="dk1"/>
              </a:solidFill>
            </a:endParaRPr>
          </a:p>
          <a:p>
            <a:pPr indent="-298450" lvl="1" marL="685800" rtl="0" algn="l">
              <a:lnSpc>
                <a:spcPct val="100000"/>
              </a:lnSpc>
              <a:spcBef>
                <a:spcPts val="0"/>
              </a:spcBef>
              <a:spcAft>
                <a:spcPts val="0"/>
              </a:spcAft>
              <a:buClr>
                <a:schemeClr val="dk1"/>
              </a:buClr>
              <a:buSzPts val="2100"/>
              <a:buChar char="○"/>
            </a:pPr>
            <a:r>
              <a:rPr lang="en">
                <a:solidFill>
                  <a:schemeClr val="dk1"/>
                </a:solidFill>
              </a:rPr>
              <a:t>EventNXT</a:t>
            </a:r>
            <a:endParaRPr>
              <a:solidFill>
                <a:schemeClr val="dk1"/>
              </a:solidFill>
            </a:endParaRPr>
          </a:p>
          <a:p>
            <a:pPr indent="-279400" lvl="2" marL="1028700" rtl="0" algn="l">
              <a:lnSpc>
                <a:spcPct val="100000"/>
              </a:lnSpc>
              <a:spcBef>
                <a:spcPts val="0"/>
              </a:spcBef>
              <a:spcAft>
                <a:spcPts val="0"/>
              </a:spcAft>
              <a:buClr>
                <a:schemeClr val="dk1"/>
              </a:buClr>
              <a:buSzPts val="1800"/>
              <a:buChar char="■"/>
            </a:pPr>
            <a:r>
              <a:rPr lang="en">
                <a:solidFill>
                  <a:schemeClr val="dk1"/>
                </a:solidFill>
              </a:rPr>
              <a:t>Event and RSVP management tool</a:t>
            </a:r>
            <a:endParaRPr/>
          </a:p>
        </p:txBody>
      </p:sp>
      <p:pic>
        <p:nvPicPr>
          <p:cNvPr id="154" name="Google Shape;154;p25"/>
          <p:cNvPicPr preferRelativeResize="0"/>
          <p:nvPr/>
        </p:nvPicPr>
        <p:blipFill rotWithShape="1">
          <a:blip r:embed="rId3">
            <a:alphaModFix/>
          </a:blip>
          <a:srcRect b="0" l="0" r="0" t="0"/>
          <a:stretch/>
        </p:blipFill>
        <p:spPr>
          <a:xfrm>
            <a:off x="5875463" y="2543962"/>
            <a:ext cx="3071268" cy="812025"/>
          </a:xfrm>
          <a:prstGeom prst="rect">
            <a:avLst/>
          </a:prstGeom>
          <a:noFill/>
          <a:ln>
            <a:noFill/>
          </a:ln>
        </p:spPr>
      </p:pic>
      <p:pic>
        <p:nvPicPr>
          <p:cNvPr id="155" name="Google Shape;155;p25"/>
          <p:cNvPicPr preferRelativeResize="0"/>
          <p:nvPr/>
        </p:nvPicPr>
        <p:blipFill rotWithShape="1">
          <a:blip r:embed="rId4">
            <a:alphaModFix/>
          </a:blip>
          <a:srcRect b="0" l="0" r="0" t="0"/>
          <a:stretch/>
        </p:blipFill>
        <p:spPr>
          <a:xfrm>
            <a:off x="5745861" y="3770513"/>
            <a:ext cx="3200869" cy="693413"/>
          </a:xfrm>
          <a:prstGeom prst="rect">
            <a:avLst/>
          </a:prstGeom>
          <a:noFill/>
          <a:ln>
            <a:noFill/>
          </a:ln>
        </p:spPr>
      </p:pic>
      <p:pic>
        <p:nvPicPr>
          <p:cNvPr id="156" name="Google Shape;156;p25"/>
          <p:cNvPicPr preferRelativeResize="0"/>
          <p:nvPr/>
        </p:nvPicPr>
        <p:blipFill rotWithShape="1">
          <a:blip r:embed="rId5">
            <a:alphaModFix/>
          </a:blip>
          <a:srcRect b="0" l="0" r="0" t="0"/>
          <a:stretch/>
        </p:blipFill>
        <p:spPr>
          <a:xfrm>
            <a:off x="6116963" y="1517867"/>
            <a:ext cx="2829769" cy="611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ctrTitle"/>
          </p:nvPr>
        </p:nvSpPr>
        <p:spPr>
          <a:xfrm>
            <a:off x="685800" y="2020492"/>
            <a:ext cx="7772400" cy="1102500"/>
          </a:xfrm>
          <a:prstGeom prst="rect">
            <a:avLst/>
          </a:prstGeom>
          <a:noFill/>
          <a:ln>
            <a:noFill/>
          </a:ln>
        </p:spPr>
        <p:txBody>
          <a:bodyPr anchorCtr="0" anchor="ctr" bIns="34275" lIns="68575" spcFirstLastPara="1" rIns="68575" wrap="square" tIns="34275">
            <a:normAutofit/>
          </a:bodyPr>
          <a:lstStyle/>
          <a:p>
            <a:pPr indent="0" lvl="0" marL="0" rtl="0" algn="ctr">
              <a:lnSpc>
                <a:spcPct val="100000"/>
              </a:lnSpc>
              <a:spcBef>
                <a:spcPts val="0"/>
              </a:spcBef>
              <a:spcAft>
                <a:spcPts val="0"/>
              </a:spcAft>
              <a:buClr>
                <a:schemeClr val="lt1"/>
              </a:buClr>
              <a:buSzPts val="5300"/>
              <a:buFont typeface="Arial"/>
              <a:buNone/>
            </a:pPr>
            <a:r>
              <a:rPr lang="en"/>
              <a:t>EventNXT: Event360</a:t>
            </a:r>
            <a:endParaRPr/>
          </a:p>
        </p:txBody>
      </p:sp>
      <p:cxnSp>
        <p:nvCxnSpPr>
          <p:cNvPr id="162" name="Google Shape;162;p26"/>
          <p:cNvCxnSpPr/>
          <p:nvPr/>
        </p:nvCxnSpPr>
        <p:spPr>
          <a:xfrm>
            <a:off x="3062038" y="2976707"/>
            <a:ext cx="3020100" cy="0"/>
          </a:xfrm>
          <a:prstGeom prst="straightConnector1">
            <a:avLst/>
          </a:prstGeom>
          <a:noFill/>
          <a:ln cap="flat" cmpd="sng" w="9525">
            <a:solidFill>
              <a:srgbClr val="FF0000"/>
            </a:solidFill>
            <a:prstDash val="solid"/>
            <a:round/>
            <a:headEnd len="sm" w="sm" type="none"/>
            <a:tailEnd len="sm" w="sm" type="none"/>
          </a:ln>
          <a:effectLst>
            <a:outerShdw blurRad="40000" rotWithShape="0" dir="5400000" dist="20000">
              <a:srgbClr val="000000">
                <a:alpha val="36470"/>
              </a:srgbClr>
            </a:outerShdw>
          </a:effectLst>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482600" y="76201"/>
            <a:ext cx="5766000" cy="857400"/>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SzPts val="3600"/>
              <a:buNone/>
            </a:pPr>
            <a:r>
              <a:rPr lang="en"/>
              <a:t>About EventNXT</a:t>
            </a:r>
            <a:endParaRPr/>
          </a:p>
        </p:txBody>
      </p:sp>
      <p:sp>
        <p:nvSpPr>
          <p:cNvPr id="169" name="Google Shape;169;p27"/>
          <p:cNvSpPr txBox="1"/>
          <p:nvPr>
            <p:ph idx="1" type="body"/>
          </p:nvPr>
        </p:nvSpPr>
        <p:spPr>
          <a:xfrm>
            <a:off x="457200" y="1109133"/>
            <a:ext cx="8229600" cy="3485400"/>
          </a:xfrm>
          <a:prstGeom prst="rect">
            <a:avLst/>
          </a:prstGeom>
          <a:noFill/>
          <a:ln>
            <a:noFill/>
          </a:ln>
        </p:spPr>
        <p:txBody>
          <a:bodyPr anchorCtr="0" anchor="t" bIns="34275" lIns="68575" spcFirstLastPara="1" rIns="68575" wrap="square" tIns="34275">
            <a:normAutofit lnSpcReduction="20000"/>
          </a:bodyPr>
          <a:lstStyle/>
          <a:p>
            <a:pPr indent="0" lvl="1" marL="381000" rtl="0" algn="l">
              <a:lnSpc>
                <a:spcPct val="100000"/>
              </a:lnSpc>
              <a:spcBef>
                <a:spcPts val="0"/>
              </a:spcBef>
              <a:spcAft>
                <a:spcPts val="0"/>
              </a:spcAft>
              <a:buClr>
                <a:schemeClr val="dk1"/>
              </a:buClr>
              <a:buSzPts val="2100"/>
              <a:buNone/>
            </a:pPr>
            <a:r>
              <a:rPr lang="en" sz="1500">
                <a:solidFill>
                  <a:schemeClr val="dk1"/>
                </a:solidFill>
              </a:rPr>
              <a:t>EventNXT is an app aimed at improving guest list management for live events.</a:t>
            </a:r>
            <a:endParaRPr/>
          </a:p>
          <a:p>
            <a:pPr indent="0" lvl="1" marL="381000" rtl="0" algn="l">
              <a:lnSpc>
                <a:spcPct val="100000"/>
              </a:lnSpc>
              <a:spcBef>
                <a:spcPts val="0"/>
              </a:spcBef>
              <a:spcAft>
                <a:spcPts val="0"/>
              </a:spcAft>
              <a:buClr>
                <a:schemeClr val="dk1"/>
              </a:buClr>
              <a:buSzPts val="2100"/>
              <a:buNone/>
            </a:pPr>
            <a:r>
              <a:t/>
            </a:r>
            <a:endParaRPr sz="1500">
              <a:solidFill>
                <a:schemeClr val="dk1"/>
              </a:solidFill>
            </a:endParaRPr>
          </a:p>
          <a:p>
            <a:pPr indent="0" lvl="1" marL="381000" rtl="0" algn="l">
              <a:lnSpc>
                <a:spcPct val="100000"/>
              </a:lnSpc>
              <a:spcBef>
                <a:spcPts val="0"/>
              </a:spcBef>
              <a:spcAft>
                <a:spcPts val="0"/>
              </a:spcAft>
              <a:buClr>
                <a:schemeClr val="dk1"/>
              </a:buClr>
              <a:buSzPts val="2100"/>
              <a:buNone/>
            </a:pPr>
            <a:r>
              <a:rPr lang="en" sz="1500">
                <a:solidFill>
                  <a:schemeClr val="dk1"/>
                </a:solidFill>
              </a:rPr>
              <a:t>Goals:</a:t>
            </a:r>
            <a:endParaRPr/>
          </a:p>
          <a:p>
            <a:pPr indent="0" lvl="1" marL="381000" rtl="0" algn="l">
              <a:lnSpc>
                <a:spcPct val="100000"/>
              </a:lnSpc>
              <a:spcBef>
                <a:spcPts val="0"/>
              </a:spcBef>
              <a:spcAft>
                <a:spcPts val="0"/>
              </a:spcAft>
              <a:buClr>
                <a:schemeClr val="dk1"/>
              </a:buClr>
              <a:buSzPts val="2100"/>
              <a:buNone/>
            </a:pPr>
            <a:r>
              <a:t/>
            </a:r>
            <a:endParaRPr sz="1500">
              <a:solidFill>
                <a:schemeClr val="dk1"/>
              </a:solidFill>
            </a:endParaRPr>
          </a:p>
          <a:p>
            <a:pPr indent="-247650" lvl="1" marL="635000" rtl="0" algn="l">
              <a:lnSpc>
                <a:spcPct val="100000"/>
              </a:lnSpc>
              <a:spcBef>
                <a:spcPts val="0"/>
              </a:spcBef>
              <a:spcAft>
                <a:spcPts val="0"/>
              </a:spcAft>
              <a:buClr>
                <a:schemeClr val="dk1"/>
              </a:buClr>
              <a:buSzPts val="2100"/>
              <a:buFont typeface="Arial"/>
              <a:buChar char="•"/>
            </a:pPr>
            <a:r>
              <a:rPr lang="en" sz="1500">
                <a:solidFill>
                  <a:schemeClr val="dk1"/>
                </a:solidFill>
              </a:rPr>
              <a:t>Provide event organizers with real-time ticket data, enabling efficient management of seating capacities and maximizing ticket sales.</a:t>
            </a:r>
            <a:endParaRPr/>
          </a:p>
          <a:p>
            <a:pPr indent="-114300" lvl="1" marL="635000" rtl="0" algn="l">
              <a:lnSpc>
                <a:spcPct val="100000"/>
              </a:lnSpc>
              <a:spcBef>
                <a:spcPts val="0"/>
              </a:spcBef>
              <a:spcAft>
                <a:spcPts val="0"/>
              </a:spcAft>
              <a:buClr>
                <a:schemeClr val="dk1"/>
              </a:buClr>
              <a:buSzPts val="2100"/>
              <a:buFont typeface="Arial"/>
              <a:buNone/>
            </a:pPr>
            <a:r>
              <a:t/>
            </a:r>
            <a:endParaRPr sz="1500">
              <a:solidFill>
                <a:schemeClr val="dk1"/>
              </a:solidFill>
            </a:endParaRPr>
          </a:p>
          <a:p>
            <a:pPr indent="0" lvl="1" marL="381000" rtl="0" algn="l">
              <a:lnSpc>
                <a:spcPct val="100000"/>
              </a:lnSpc>
              <a:spcBef>
                <a:spcPts val="0"/>
              </a:spcBef>
              <a:spcAft>
                <a:spcPts val="0"/>
              </a:spcAft>
              <a:buClr>
                <a:schemeClr val="dk1"/>
              </a:buClr>
              <a:buSzPts val="2100"/>
              <a:buNone/>
            </a:pPr>
            <a:r>
              <a:rPr lang="en" sz="1500">
                <a:solidFill>
                  <a:schemeClr val="dk1"/>
                </a:solidFill>
              </a:rPr>
              <a:t>Key features:</a:t>
            </a:r>
            <a:endParaRPr/>
          </a:p>
          <a:p>
            <a:pPr indent="0" lvl="1" marL="381000" rtl="0" algn="l">
              <a:lnSpc>
                <a:spcPct val="100000"/>
              </a:lnSpc>
              <a:spcBef>
                <a:spcPts val="0"/>
              </a:spcBef>
              <a:spcAft>
                <a:spcPts val="0"/>
              </a:spcAft>
              <a:buClr>
                <a:schemeClr val="dk1"/>
              </a:buClr>
              <a:buSzPts val="2100"/>
              <a:buNone/>
            </a:pPr>
            <a:r>
              <a:t/>
            </a:r>
            <a:endParaRPr sz="1500">
              <a:solidFill>
                <a:schemeClr val="dk1"/>
              </a:solidFill>
            </a:endParaRPr>
          </a:p>
          <a:p>
            <a:pPr indent="-247650" lvl="1" marL="635000" rtl="0" algn="l">
              <a:lnSpc>
                <a:spcPct val="100000"/>
              </a:lnSpc>
              <a:spcBef>
                <a:spcPts val="0"/>
              </a:spcBef>
              <a:spcAft>
                <a:spcPts val="0"/>
              </a:spcAft>
              <a:buClr>
                <a:schemeClr val="dk1"/>
              </a:buClr>
              <a:buSzPts val="2100"/>
              <a:buFont typeface="Arial"/>
              <a:buChar char="•"/>
            </a:pPr>
            <a:r>
              <a:rPr lang="en" sz="1500">
                <a:solidFill>
                  <a:schemeClr val="dk1"/>
                </a:solidFill>
              </a:rPr>
              <a:t>Central login using Event360 (CRM Integration), Event creation and management, box office data uploads, guest management and email communication.</a:t>
            </a:r>
            <a:endParaRPr/>
          </a:p>
          <a:p>
            <a:pPr indent="0" lvl="1" marL="381000" rtl="0" algn="l">
              <a:lnSpc>
                <a:spcPct val="100000"/>
              </a:lnSpc>
              <a:spcBef>
                <a:spcPts val="0"/>
              </a:spcBef>
              <a:spcAft>
                <a:spcPts val="0"/>
              </a:spcAft>
              <a:buClr>
                <a:schemeClr val="dk1"/>
              </a:buClr>
              <a:buSzPts val="2100"/>
              <a:buNone/>
            </a:pPr>
            <a:r>
              <a:rPr lang="en" sz="1500">
                <a:solidFill>
                  <a:schemeClr val="dk1"/>
                </a:solidFill>
              </a:rPr>
              <a:t> </a:t>
            </a:r>
            <a:endParaRPr/>
          </a:p>
          <a:p>
            <a:pPr indent="0" lvl="1" marL="381000" rtl="0" algn="l">
              <a:lnSpc>
                <a:spcPct val="100000"/>
              </a:lnSpc>
              <a:spcBef>
                <a:spcPts val="0"/>
              </a:spcBef>
              <a:spcAft>
                <a:spcPts val="0"/>
              </a:spcAft>
              <a:buClr>
                <a:schemeClr val="dk1"/>
              </a:buClr>
              <a:buSzPts val="2100"/>
              <a:buNone/>
            </a:pPr>
            <a:r>
              <a:t/>
            </a:r>
            <a:endParaRPr sz="1500"/>
          </a:p>
          <a:p>
            <a:pPr indent="0" lvl="1" marL="381000" rtl="0" algn="l">
              <a:lnSpc>
                <a:spcPct val="100000"/>
              </a:lnSpc>
              <a:spcBef>
                <a:spcPts val="0"/>
              </a:spcBef>
              <a:spcAft>
                <a:spcPts val="0"/>
              </a:spcAft>
              <a:buClr>
                <a:schemeClr val="dk1"/>
              </a:buClr>
              <a:buSzPts val="21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643466" y="101601"/>
            <a:ext cx="7687800" cy="1143000"/>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SzPts val="3600"/>
              <a:buNone/>
            </a:pPr>
            <a:r>
              <a:rPr lang="en"/>
              <a:t>Application Flow</a:t>
            </a:r>
            <a:endParaRPr/>
          </a:p>
        </p:txBody>
      </p:sp>
      <p:pic>
        <p:nvPicPr>
          <p:cNvPr id="175" name="Google Shape;175;p28"/>
          <p:cNvPicPr preferRelativeResize="0"/>
          <p:nvPr/>
        </p:nvPicPr>
        <p:blipFill>
          <a:blip r:embed="rId3">
            <a:alphaModFix/>
          </a:blip>
          <a:stretch>
            <a:fillRect/>
          </a:stretch>
        </p:blipFill>
        <p:spPr>
          <a:xfrm>
            <a:off x="553550" y="1179451"/>
            <a:ext cx="7867650" cy="3371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482600" y="76201"/>
            <a:ext cx="5766000" cy="857400"/>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SzPts val="3600"/>
              <a:buNone/>
            </a:pPr>
            <a:r>
              <a:rPr lang="en"/>
              <a:t>Improvements</a:t>
            </a:r>
            <a:endParaRPr/>
          </a:p>
        </p:txBody>
      </p:sp>
      <p:sp>
        <p:nvSpPr>
          <p:cNvPr id="182" name="Google Shape;182;p29"/>
          <p:cNvSpPr txBox="1"/>
          <p:nvPr>
            <p:ph idx="1" type="body"/>
          </p:nvPr>
        </p:nvSpPr>
        <p:spPr>
          <a:xfrm>
            <a:off x="457200" y="1109125"/>
            <a:ext cx="4313400" cy="3485400"/>
          </a:xfrm>
          <a:prstGeom prst="rect">
            <a:avLst/>
          </a:prstGeom>
          <a:noFill/>
          <a:ln>
            <a:noFill/>
          </a:ln>
        </p:spPr>
        <p:txBody>
          <a:bodyPr anchorCtr="0" anchor="t" bIns="34275" lIns="68575" spcFirstLastPara="1" rIns="68575" wrap="square" tIns="34275">
            <a:normAutofit lnSpcReduction="10000"/>
          </a:bodyPr>
          <a:lstStyle/>
          <a:p>
            <a:pPr indent="0" lvl="1" marL="381000" rtl="0" algn="l">
              <a:lnSpc>
                <a:spcPct val="100000"/>
              </a:lnSpc>
              <a:spcBef>
                <a:spcPts val="0"/>
              </a:spcBef>
              <a:spcAft>
                <a:spcPts val="0"/>
              </a:spcAft>
              <a:buClr>
                <a:schemeClr val="dk1"/>
              </a:buClr>
              <a:buSzPts val="2100"/>
              <a:buNone/>
            </a:pPr>
            <a:r>
              <a:rPr lang="en" sz="1500">
                <a:solidFill>
                  <a:schemeClr val="dk1"/>
                </a:solidFill>
              </a:rPr>
              <a:t> </a:t>
            </a:r>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Successful sign out feature</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Sign out feature tests</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Upload Manage Guests</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Upload manage guest tests</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Fix guest destroy button when upload manage guest</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UI for manage guest</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Sending out RSVPs</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Test for sending RSVPs</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Update committed seats</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Fix last semester’s code coverage</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Parsed box office data</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Referral email to guest</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Update Seating Summary</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Track referred person information </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Reward calculation when we have the corresponding referral tuples</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Parsing ticket buyer information from .xlsx file</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Referral email to guest’s friend</a:t>
            </a:r>
            <a:endParaRPr sz="1200">
              <a:solidFill>
                <a:schemeClr val="dk1"/>
              </a:solidFill>
            </a:endParaRPr>
          </a:p>
        </p:txBody>
      </p:sp>
      <p:sp>
        <p:nvSpPr>
          <p:cNvPr id="183" name="Google Shape;183;p29"/>
          <p:cNvSpPr txBox="1"/>
          <p:nvPr>
            <p:ph idx="1" type="body"/>
          </p:nvPr>
        </p:nvSpPr>
        <p:spPr>
          <a:xfrm>
            <a:off x="4770600" y="1109125"/>
            <a:ext cx="4230000" cy="3485400"/>
          </a:xfrm>
          <a:prstGeom prst="rect">
            <a:avLst/>
          </a:prstGeom>
          <a:noFill/>
          <a:ln>
            <a:noFill/>
          </a:ln>
        </p:spPr>
        <p:txBody>
          <a:bodyPr anchorCtr="0" anchor="t" bIns="34275" lIns="68575" spcFirstLastPara="1" rIns="68575" wrap="square" tIns="34275">
            <a:normAutofit/>
          </a:bodyPr>
          <a:lstStyle/>
          <a:p>
            <a:pPr indent="0" lvl="1" marL="381000" rtl="0" algn="l">
              <a:lnSpc>
                <a:spcPct val="100000"/>
              </a:lnSpc>
              <a:spcBef>
                <a:spcPts val="0"/>
              </a:spcBef>
              <a:spcAft>
                <a:spcPts val="0"/>
              </a:spcAft>
              <a:buClr>
                <a:schemeClr val="dk1"/>
              </a:buClr>
              <a:buSzPts val="2100"/>
              <a:buNone/>
            </a:pPr>
            <a:r>
              <a:rPr lang="en" sz="1500">
                <a:solidFill>
                  <a:schemeClr val="dk1"/>
                </a:solidFill>
              </a:rPr>
              <a:t> </a:t>
            </a:r>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Fix heroku deployment </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Test for sending email to guest</a:t>
            </a:r>
            <a:endParaRPr sz="12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txBox="1"/>
          <p:nvPr>
            <p:ph type="title"/>
          </p:nvPr>
        </p:nvSpPr>
        <p:spPr>
          <a:xfrm>
            <a:off x="643466" y="101601"/>
            <a:ext cx="7687800" cy="1143000"/>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SzPts val="3600"/>
              <a:buNone/>
            </a:pPr>
            <a:r>
              <a:rPr lang="en"/>
              <a:t>Difficulties</a:t>
            </a:r>
            <a:endParaRPr/>
          </a:p>
        </p:txBody>
      </p:sp>
      <p:sp>
        <p:nvSpPr>
          <p:cNvPr id="189" name="Google Shape;189;p30"/>
          <p:cNvSpPr txBox="1"/>
          <p:nvPr>
            <p:ph idx="1" type="body"/>
          </p:nvPr>
        </p:nvSpPr>
        <p:spPr>
          <a:xfrm>
            <a:off x="282900" y="1019799"/>
            <a:ext cx="6379500" cy="3585300"/>
          </a:xfrm>
          <a:prstGeom prst="rect">
            <a:avLst/>
          </a:prstGeom>
          <a:noFill/>
          <a:ln>
            <a:noFill/>
          </a:ln>
        </p:spPr>
        <p:txBody>
          <a:bodyPr anchorCtr="0" anchor="t" bIns="34275" lIns="68575" spcFirstLastPara="1" rIns="68575" wrap="square" tIns="34275">
            <a:normAutofit/>
          </a:bodyPr>
          <a:lstStyle/>
          <a:p>
            <a:pPr indent="-304800" lvl="0" marL="457200" rtl="0" algn="l">
              <a:spcBef>
                <a:spcPts val="0"/>
              </a:spcBef>
              <a:spcAft>
                <a:spcPts val="0"/>
              </a:spcAft>
              <a:buClr>
                <a:schemeClr val="dk1"/>
              </a:buClr>
              <a:buSzPts val="1200"/>
              <a:buChar char="●"/>
            </a:pPr>
            <a:r>
              <a:rPr lang="en" sz="1200">
                <a:solidFill>
                  <a:schemeClr val="dk1"/>
                </a:solidFill>
              </a:rPr>
              <a:t>Pushing a container to heroku and having the app not crash</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Being a legacy project, there was an old_EventNXT_app and new_EventNXT_app. It was a difficult to use old_app code for new_app since it had a different code base. (Javascript vs Ruby on Rails)</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Lots of broken features since last semester’s team rushed the process of transferring features through varying code bases</a:t>
            </a:r>
            <a:endParaRPr sz="12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txBox="1"/>
          <p:nvPr>
            <p:ph type="title"/>
          </p:nvPr>
        </p:nvSpPr>
        <p:spPr>
          <a:xfrm>
            <a:off x="643466" y="101601"/>
            <a:ext cx="7687800" cy="1143000"/>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SzPts val="3600"/>
              <a:buNone/>
            </a:pPr>
            <a:r>
              <a:rPr lang="en"/>
              <a:t>Future Development</a:t>
            </a:r>
            <a:endParaRPr/>
          </a:p>
        </p:txBody>
      </p:sp>
      <p:sp>
        <p:nvSpPr>
          <p:cNvPr id="195" name="Google Shape;195;p31"/>
          <p:cNvSpPr txBox="1"/>
          <p:nvPr>
            <p:ph idx="1" type="body"/>
          </p:nvPr>
        </p:nvSpPr>
        <p:spPr>
          <a:xfrm>
            <a:off x="457200" y="1109125"/>
            <a:ext cx="4313400" cy="3485400"/>
          </a:xfrm>
          <a:prstGeom prst="rect">
            <a:avLst/>
          </a:prstGeom>
          <a:noFill/>
          <a:ln>
            <a:noFill/>
          </a:ln>
        </p:spPr>
        <p:txBody>
          <a:bodyPr anchorCtr="0" anchor="t" bIns="34275" lIns="68575" spcFirstLastPara="1" rIns="68575" wrap="square" tIns="34275">
            <a:normAutofit/>
          </a:bodyPr>
          <a:lstStyle/>
          <a:p>
            <a:pPr indent="0" lvl="1" marL="381000" rtl="0" algn="l">
              <a:lnSpc>
                <a:spcPct val="100000"/>
              </a:lnSpc>
              <a:spcBef>
                <a:spcPts val="0"/>
              </a:spcBef>
              <a:spcAft>
                <a:spcPts val="0"/>
              </a:spcAft>
              <a:buClr>
                <a:schemeClr val="dk1"/>
              </a:buClr>
              <a:buSzPts val="2100"/>
              <a:buNone/>
            </a:pPr>
            <a:r>
              <a:rPr lang="en" sz="1500">
                <a:solidFill>
                  <a:schemeClr val="dk1"/>
                </a:solidFill>
              </a:rPr>
              <a:t> </a:t>
            </a:r>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Better UI</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Importing guest from third party</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Reward for referrals</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Better code coverage</a:t>
            </a:r>
            <a:endParaRPr sz="12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