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6576000" cx="27432000"/>
  <p:notesSz cx="6858000" cy="9144000"/>
  <p:embeddedFontLst>
    <p:embeddedFont>
      <p:font typeface="Nuni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5zpvCjKoz4O+62MFCF+Ff9NN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font" Target="fonts/Nunito-regular.fntdata"/><Relationship Id="rId7" Type="http://schemas.openxmlformats.org/officeDocument/2006/relationships/font" Target="fonts/Nunito-bold.fntdata"/><Relationship Id="rId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057400" y="5985936"/>
            <a:ext cx="23317200" cy="12733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sz="1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9000" y="19210869"/>
            <a:ext cx="20574000" cy="883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3pPr>
            <a:lvl4pPr lvl="3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112432" y="9510185"/>
            <a:ext cx="23207136" cy="23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090305" y="14488056"/>
            <a:ext cx="30996469" cy="591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4911195" y="8744481"/>
            <a:ext cx="30996469" cy="174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871664" y="9118611"/>
            <a:ext cx="23660100" cy="15214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sz="1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871664" y="24477144"/>
            <a:ext cx="236601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  <a:defRPr sz="6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885950" y="9736667"/>
            <a:ext cx="11658600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3887450" y="9736667"/>
            <a:ext cx="11658600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889523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889526" y="8966203"/>
            <a:ext cx="11605020" cy="439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889526" y="13360400"/>
            <a:ext cx="11605020" cy="1965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3887452" y="8966203"/>
            <a:ext cx="11662173" cy="439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3887452" y="13360400"/>
            <a:ext cx="11662173" cy="1965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889523" y="2438400"/>
            <a:ext cx="8847534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1662173" y="5266275"/>
            <a:ext cx="13887450" cy="25992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382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620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2pPr>
            <a:lvl3pPr indent="-6858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09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4pPr>
            <a:lvl5pPr indent="-609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5pPr>
            <a:lvl6pPr indent="-609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indent="-609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indent="-609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indent="-609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889523" y="10972800"/>
            <a:ext cx="8847534" cy="203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889523" y="2438400"/>
            <a:ext cx="8847534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1662173" y="5266275"/>
            <a:ext cx="13887450" cy="259926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889523" y="10972800"/>
            <a:ext cx="8847534" cy="203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2286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2pPr>
            <a:lvl3pPr indent="-228600" lvl="2" marL="1371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indent="-228600" lvl="4" marL="22860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indent="-2286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indent="-228600" lvl="6" marL="3200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indent="-228600" lvl="7" marL="36576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indent="-228600" lvl="8" marL="41148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Calibri"/>
              <a:buNone/>
              <a:defRPr b="0" i="0" sz="1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62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Char char="•"/>
              <a:defRPr b="0" i="0" sz="8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09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15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715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5300" y="3903127"/>
            <a:ext cx="12915900" cy="1143000"/>
          </a:xfrm>
          <a:prstGeom prst="rect">
            <a:avLst/>
          </a:prstGeom>
          <a:solidFill>
            <a:srgbClr val="2A2B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2057400" y="598109"/>
            <a:ext cx="23317200" cy="277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Development and Introduction to Mporium,</a:t>
            </a:r>
            <a:br>
              <a:rPr lang="en-US" sz="7200"/>
            </a:br>
            <a:r>
              <a:rPr lang="en-US" sz="7200"/>
              <a:t>A Student Organization Marketplace</a:t>
            </a:r>
            <a:br>
              <a:rPr lang="en-US" sz="7200"/>
            </a:br>
            <a:r>
              <a:rPr i="1" lang="en-US" sz="3500"/>
              <a:t>Hallie Scasta, Derik Wang, Keegan Choudhury, Anu Khatri</a:t>
            </a:r>
            <a:endParaRPr i="1" sz="72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105400" y="4090939"/>
            <a:ext cx="4305300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</a:rPr>
              <a:t>Motivation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171" y="598109"/>
            <a:ext cx="2577584" cy="195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00100" y="5334000"/>
            <a:ext cx="129159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Mporium was created to address deficiencies in the current TAMU marketplace, including: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organization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tools for orgs 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sorting &amp; no sub-categories of filters for product search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member dashboard</a:t>
            </a:r>
            <a:endParaRPr b="0" i="0" sz="4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020800" y="3924300"/>
            <a:ext cx="12915900" cy="1143000"/>
          </a:xfrm>
          <a:prstGeom prst="rect">
            <a:avLst/>
          </a:prstGeom>
          <a:solidFill>
            <a:srgbClr val="2A2B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8374032" y="4090939"/>
            <a:ext cx="4209435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020799" y="5334000"/>
            <a:ext cx="129159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</a:rPr>
              <a:t>Intuitive design – </a:t>
            </a:r>
            <a:r>
              <a:rPr i="0" lang="en-US" sz="4000" u="none" cap="none" strike="noStrike">
                <a:solidFill>
                  <a:srgbClr val="000000"/>
                </a:solidFill>
              </a:rPr>
              <a:t>easy for users to navigate the site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Login –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Google Auth to provide secure login for members and organizations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Searching –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 &amp; sorting provide organization when searching for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Tools –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sales tracking &amp; product analytics provided in organization dashboard</a:t>
            </a:r>
            <a:endParaRPr b="0" i="0" sz="4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95300" y="9918290"/>
            <a:ext cx="26441399" cy="1143000"/>
          </a:xfrm>
          <a:prstGeom prst="rect">
            <a:avLst/>
          </a:prstGeom>
          <a:solidFill>
            <a:srgbClr val="2A2B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563350" y="10043858"/>
            <a:ext cx="4305300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771103" y="11170825"/>
            <a:ext cx="236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661316" y="11244398"/>
            <a:ext cx="363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 For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95300" y="12203752"/>
            <a:ext cx="129159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is built around a few primary views: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Marketplace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Log-In / Sign-Up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Dashboard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0" i="0" sz="4000" u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20799" y="12203752"/>
            <a:ext cx="129159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Admins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ashboard allows for easy monitoring of activity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Members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</a:t>
            </a: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referral 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i="0" lang="en-US" sz="4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checkout with PayPal API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95300" y="16269388"/>
            <a:ext cx="26441399" cy="1143000"/>
          </a:xfrm>
          <a:prstGeom prst="rect">
            <a:avLst/>
          </a:prstGeom>
          <a:solidFill>
            <a:srgbClr val="2A2B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563350" y="16514917"/>
            <a:ext cx="4305300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lang="en-US" sz="6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 b="22047" l="12749" r="0" t="0"/>
          <a:stretch/>
        </p:blipFill>
        <p:spPr>
          <a:xfrm>
            <a:off x="18653635" y="19291839"/>
            <a:ext cx="8554120" cy="385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3495" y="18747730"/>
            <a:ext cx="8720537" cy="4401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263" y="18723920"/>
            <a:ext cx="8702575" cy="440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3312901" y="17735050"/>
            <a:ext cx="363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11573488" y="17721496"/>
            <a:ext cx="489462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Dashboard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9974734" y="17735043"/>
            <a:ext cx="5911921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Dashboard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4800600" y="23683062"/>
            <a:ext cx="4305300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0" sz="60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469214" y="24866221"/>
            <a:ext cx="26397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application incorporated Amazon S3 Storage, Google Authentication, and PayPal to offer a smooth user experience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BDD and TDD tests were continuously created and ran to ensure the application was working as expected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application was deployed to Heroku and achieved a 9</a:t>
            </a:r>
            <a:r>
              <a:rPr lang="en-US" sz="4000"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-US" sz="4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% code coverage through testing.</a:t>
            </a:r>
            <a:endParaRPr b="0" i="0" sz="4000" u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69214" y="23397374"/>
            <a:ext cx="26441399" cy="1143000"/>
          </a:xfrm>
          <a:prstGeom prst="rect">
            <a:avLst/>
          </a:prstGeom>
          <a:solidFill>
            <a:srgbClr val="2A2B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1132236" y="23561269"/>
            <a:ext cx="4610100" cy="89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lang="en-US" sz="6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3525" y="27420777"/>
            <a:ext cx="22564951" cy="88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2022-05-01T20:40:28Z</dcterms:created>
  <dc:creator>Wang, Derik H</dc:creator>
</cp:coreProperties>
</file>