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8849e349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8849e349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8849e349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8849e349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8849e34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8849e34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8849e349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8849e349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889c957d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889c957d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8849e349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8849e349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0d5c6d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0d5c6d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849e34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849e34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8849e349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8849e349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849e349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849e349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8849e349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8849e349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849e349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849e34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8849e349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8849e349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8849e349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8849e349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8849e349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8849e349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849e34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849e34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amu-aidanheffron.atlassian.net/jira/software/projects/SCRUM/boards/1/backlog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L3Harris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Quantum Cryptography Project Planning</a:t>
            </a:r>
            <a:endParaRPr sz="2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456025"/>
            <a:ext cx="16218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Members: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Aidan Heffron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Blake Lun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Grant Shields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Shifan Hirani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Josef Munduchirakal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625" y="4030075"/>
            <a:ext cx="1113425" cy="11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3600" y="2456025"/>
            <a:ext cx="16218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Brady Testa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Instructor: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Pauline Wade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69775" y="56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Model – Agile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85100" y="1287675"/>
            <a:ext cx="35019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Weekly Sprints, beginning today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Organized SCRUM Boards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Jira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Story Points assigned to members weekly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Managed Backlog for current and future stories, known bugs, actionable tasks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850" y="1453300"/>
            <a:ext cx="5466300" cy="2627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58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Agile?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06800" y="1323850"/>
            <a:ext cx="40395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for this project may be subject to change throughout its lifetime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a relatively small team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project is a POC, so impact of defects is relatively low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operating out of OpenZiti, a public repo that makes frequent updates/commits </a:t>
            </a:r>
            <a:endParaRPr sz="17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2200" t="0"/>
          <a:stretch/>
        </p:blipFill>
        <p:spPr>
          <a:xfrm>
            <a:off x="4615350" y="1217725"/>
            <a:ext cx="4130774" cy="308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/ Existing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31500" y="56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OpenZiti – Existing System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31500" y="1347150"/>
            <a:ext cx="87462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Overview:</a:t>
            </a:r>
            <a:endParaRPr b="1"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Provides a platform for implementing Zero Trust architecture through an open-source approach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Features include overlay mesh networks, tunneling, end-to-end encryption, SDKs for application integration, and more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875" y="56212"/>
            <a:ext cx="2765126" cy="15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663" y="2474250"/>
            <a:ext cx="5129026" cy="21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231500" y="2119800"/>
            <a:ext cx="3559200" cy="24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System: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OpenZiti Controller is responsible for authentication and authorization for every connection in the OpenZiti Network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OpenZiti Router in combination with the Ziti Controller is responsible for authenticating and authorizing OpenZiti Edge Clients.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where we first plan on implementing quantum safe X509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53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Advancements and Resources in PQC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557025" y="1281200"/>
            <a:ext cx="5577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NIST's involvement in developing standards for PQC to safeguard against quantum threats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Development of libraries such as LibOQS by Open Quantum Safe, aiming to facilitate the integration of PQC into existing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Efforts to create PQC variants of widely used cryptographic libraries like OpenSSL and standards like X.509</a:t>
            </a:r>
            <a:endParaRPr sz="18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00" y="2238877"/>
            <a:ext cx="2528650" cy="6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7650" y="55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MTLS Works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87" y="1403450"/>
            <a:ext cx="7880627" cy="28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 X.509 Implementation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ncorporating new quantum-resistant algorithms into the X.509 certificate structure without breaking compatibility with existing systems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Implementing PQC algorithms in X.509 certificates might introduce performance overheads due to their typically larger key sizes and computational requirements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Traditional enrollment protocols for issuing X.509 certificates, such as Simple Certificate Enrollment Protocol (SCEP) or Certificate Management Protocol (CMP), may need adaptations to support the nuances of PQC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Lifecycle management must be agile enough to adapt to new or updated PQC algorithms as the post-quantum landscape evolves. This might involve issuing new certificates or updating existing ones with new PQC algorithms without causing disruptions.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8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29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Appreciative Agreement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Preliminary Timeline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Plan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Related Work / Existing Systems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Appreciative</a:t>
            </a:r>
            <a:r>
              <a:rPr lang="en"/>
              <a:t> Agreement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9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Highlights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273225"/>
            <a:ext cx="81252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Expectations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There should be constant communication between the group and sponsors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Members should be on time to all meetings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 work should be completed with competence and heed all requirements/guidelines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Communication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group will communicate with L3Harris via email whenever appropriate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Project Planning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Action items should be tracked in the team’s Jira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Weekly Meetings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Thursday’s, 3:45 - 5:00 (may not always take the full time)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Members can ask sponsors any pertinent questions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Sponsors may review / question any recent code changes, merges, etc.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Discussion about upcoming deadlines, actionable tasks, etc.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Timeline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44225" y="-2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781" l="0" r="3034" t="0"/>
          <a:stretch/>
        </p:blipFill>
        <p:spPr>
          <a:xfrm>
            <a:off x="627763" y="506000"/>
            <a:ext cx="7888476" cy="4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8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Due Dates </a:t>
            </a:r>
            <a:r>
              <a:rPr b="0" lang="en" sz="1377"/>
              <a:t>(based on class schedule)</a:t>
            </a:r>
            <a:endParaRPr b="0" sz="1377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441200"/>
            <a:ext cx="76887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Feb. 13 – Project Plan &amp; Gantt Chart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Feb. 20 – Requirements &amp; Engineering Standards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Feb. 27 – Project Design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Feb. 29 – Code Submission 1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Mar. 5 – Evaluation Plan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Mar. 10 - Mar. 15 – Spring Break (out of school)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Mar. 21 – Code Submission 2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Mar. 21 – User Acceptance Test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Mar. 21 – Final Report v1 Due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Mar. 28 </a:t>
            </a:r>
            <a:r>
              <a:rPr lang="en" sz="1600"/>
              <a:t>– </a:t>
            </a:r>
            <a:r>
              <a:rPr b="1" lang="en" sz="1600"/>
              <a:t>Final Implementation Due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Mar. 28 – Internal Test Cases Due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GANTT Chart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388" y="535200"/>
            <a:ext cx="5229826" cy="4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17025" y="1309375"/>
            <a:ext cx="3479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Planning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Feb. 8 - Feb. 20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Feb. 13 - Feb. 20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Feb. 20 - Feb. 27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Feb. 27 - Mar. 21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Mar. 22 - Mar. 28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2170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Date Breakdown</a:t>
            </a:r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Plan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