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2" r:id="rId4"/>
    <p:sldMasterId id="214748369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Anaheim"/>
      <p:regular r:id="rId31"/>
    </p:embeddedFont>
    <p:embeddedFont>
      <p:font typeface="Bebas Neue"/>
      <p:regular r:id="rId32"/>
    </p:embeddedFont>
    <p:embeddedFont>
      <p:font typeface="Bacasime Antique"/>
      <p:regular r:id="rId33"/>
    </p:embeddedFont>
    <p:embeddedFont>
      <p:font typeface="Arsenal"/>
      <p:regular r:id="rId34"/>
      <p:bold r:id="rId35"/>
      <p:italic r:id="rId36"/>
      <p:boldItalic r:id="rId37"/>
    </p:embeddedFont>
    <p:embeddedFont>
      <p:font typeface="PT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-italic.fntdata"/><Relationship Id="rId20" Type="http://schemas.openxmlformats.org/officeDocument/2006/relationships/slide" Target="slides/slide14.xml"/><Relationship Id="rId41" Type="http://schemas.openxmlformats.org/officeDocument/2006/relationships/font" Target="fonts/PTSans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naheim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33" Type="http://schemas.openxmlformats.org/officeDocument/2006/relationships/font" Target="fonts/BacasimeAntique-regular.fntdata"/><Relationship Id="rId10" Type="http://schemas.openxmlformats.org/officeDocument/2006/relationships/slide" Target="slides/slide4.xml"/><Relationship Id="rId32" Type="http://schemas.openxmlformats.org/officeDocument/2006/relationships/font" Target="fonts/BebasNeue-regular.fntdata"/><Relationship Id="rId13" Type="http://schemas.openxmlformats.org/officeDocument/2006/relationships/slide" Target="slides/slide7.xml"/><Relationship Id="rId35" Type="http://schemas.openxmlformats.org/officeDocument/2006/relationships/font" Target="fonts/Arsenal-bold.fntdata"/><Relationship Id="rId12" Type="http://schemas.openxmlformats.org/officeDocument/2006/relationships/slide" Target="slides/slide6.xml"/><Relationship Id="rId34" Type="http://schemas.openxmlformats.org/officeDocument/2006/relationships/font" Target="fonts/Arsenal-regular.fntdata"/><Relationship Id="rId15" Type="http://schemas.openxmlformats.org/officeDocument/2006/relationships/slide" Target="slides/slide9.xml"/><Relationship Id="rId37" Type="http://schemas.openxmlformats.org/officeDocument/2006/relationships/font" Target="fonts/Arsenal-boldItalic.fntdata"/><Relationship Id="rId14" Type="http://schemas.openxmlformats.org/officeDocument/2006/relationships/slide" Target="slides/slide8.xml"/><Relationship Id="rId36" Type="http://schemas.openxmlformats.org/officeDocument/2006/relationships/font" Target="fonts/Arsenal-italic.fntdata"/><Relationship Id="rId17" Type="http://schemas.openxmlformats.org/officeDocument/2006/relationships/slide" Target="slides/slide11.xml"/><Relationship Id="rId39" Type="http://schemas.openxmlformats.org/officeDocument/2006/relationships/font" Target="fonts/PTSans-bold.fntdata"/><Relationship Id="rId16" Type="http://schemas.openxmlformats.org/officeDocument/2006/relationships/slide" Target="slides/slide10.xml"/><Relationship Id="rId38" Type="http://schemas.openxmlformats.org/officeDocument/2006/relationships/font" Target="fonts/PTSans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6ccd50e9b1_0_10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6ccd50e9b1_0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6cd375681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6cd375681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6ccd50e9b1_0_2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6ccd50e9b1_0_2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6ccd50e9b1_0_2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6ccd50e9b1_0_2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6ccd50e9b1_0_2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6ccd50e9b1_0_2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6ccd50e9b1_0_2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6ccd50e9b1_0_2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6ccd50e9b1_0_2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6ccd50e9b1_0_2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6cd375681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6cd375681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6cd375681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6cd375681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6ccd50e9b1_0_2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6ccd50e9b1_0_2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6ccd50e9b1_0_2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6ccd50e9b1_0_2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6ccd50e9b1_0_1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6ccd50e9b1_0_1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6ccd50e9b1_0_2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6ccd50e9b1_0_2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6ccd50e9b1_0_1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6ccd50e9b1_0_1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6ccd50e9b1_0_1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6ccd50e9b1_0_1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6ccd50e9b1_0_1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6ccd50e9b1_0_1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6ccd50e9b1_0_1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6ccd50e9b1_0_1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6ccd50e9b1_0_1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6ccd50e9b1_0_1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6ccd50e9b1_0_1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6ccd50e9b1_0_1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6cd375681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6cd375681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713225" y="891175"/>
            <a:ext cx="6821100" cy="24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chemeClr val="lt2"/>
                </a:solidFill>
                <a:latin typeface="Bacasime Antique"/>
                <a:ea typeface="Bacasime Antique"/>
                <a:cs typeface="Bacasime Antique"/>
                <a:sym typeface="Bacasime Antiq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5403425" y="3555725"/>
            <a:ext cx="2130900" cy="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 flipH="1" rot="5400000">
            <a:off x="-262398" y="-99"/>
            <a:ext cx="534900" cy="534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senal"/>
              <a:ea typeface="Arsenal"/>
              <a:cs typeface="Arsenal"/>
              <a:sym typeface="Arsenal"/>
            </a:endParaRPr>
          </a:p>
        </p:txBody>
      </p:sp>
      <p:grpSp>
        <p:nvGrpSpPr>
          <p:cNvPr id="57" name="Google Shape;57;p14"/>
          <p:cNvGrpSpPr/>
          <p:nvPr/>
        </p:nvGrpSpPr>
        <p:grpSpPr>
          <a:xfrm>
            <a:off x="-465848" y="-76199"/>
            <a:ext cx="9637070" cy="5314078"/>
            <a:chOff x="-465848" y="-76199"/>
            <a:chExt cx="9637070" cy="5314078"/>
          </a:xfrm>
        </p:grpSpPr>
        <p:sp>
          <p:nvSpPr>
            <p:cNvPr id="58" name="Google Shape;58;p14"/>
            <p:cNvSpPr/>
            <p:nvPr/>
          </p:nvSpPr>
          <p:spPr>
            <a:xfrm>
              <a:off x="204525" y="444325"/>
              <a:ext cx="8583000" cy="43989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8633172" y="4699829"/>
              <a:ext cx="304200" cy="304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 flipH="1" rot="5400000">
              <a:off x="8399322" y="4465979"/>
              <a:ext cx="771900" cy="7719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 flipH="1" rot="-5400000">
              <a:off x="-533048" y="-8999"/>
              <a:ext cx="1313400" cy="1179000"/>
            </a:xfrm>
            <a:prstGeom prst="flowChartDelay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1423500" y="2468350"/>
            <a:ext cx="2742000" cy="1536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5"/>
          <p:cNvSpPr txBox="1"/>
          <p:nvPr>
            <p:ph hasCustomPrompt="1" idx="2" type="title"/>
          </p:nvPr>
        </p:nvSpPr>
        <p:spPr>
          <a:xfrm>
            <a:off x="1423500" y="1232650"/>
            <a:ext cx="1169100" cy="12357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65" name="Google Shape;65;p15"/>
          <p:cNvGrpSpPr/>
          <p:nvPr/>
        </p:nvGrpSpPr>
        <p:grpSpPr>
          <a:xfrm flipH="1">
            <a:off x="569150" y="444325"/>
            <a:ext cx="8734950" cy="4542308"/>
            <a:chOff x="-152075" y="372300"/>
            <a:chExt cx="8734950" cy="4542308"/>
          </a:xfrm>
        </p:grpSpPr>
        <p:sp>
          <p:nvSpPr>
            <p:cNvPr id="66" name="Google Shape;66;p15"/>
            <p:cNvSpPr/>
            <p:nvPr/>
          </p:nvSpPr>
          <p:spPr>
            <a:xfrm>
              <a:off x="-152075" y="372300"/>
              <a:ext cx="8583000" cy="43989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8278675" y="4610408"/>
              <a:ext cx="304200" cy="3042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</p:grpSp>
      <p:sp>
        <p:nvSpPr>
          <p:cNvPr id="68" name="Google Shape;68;p15"/>
          <p:cNvSpPr/>
          <p:nvPr>
            <p:ph idx="3" type="pic"/>
          </p:nvPr>
        </p:nvSpPr>
        <p:spPr>
          <a:xfrm>
            <a:off x="4628225" y="957750"/>
            <a:ext cx="3290100" cy="32280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720000" y="537233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720000" y="1109926"/>
            <a:ext cx="77040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72" name="Google Shape;72;p16"/>
          <p:cNvGrpSpPr/>
          <p:nvPr/>
        </p:nvGrpSpPr>
        <p:grpSpPr>
          <a:xfrm rot="-5400000">
            <a:off x="-726195" y="3822674"/>
            <a:ext cx="1598331" cy="1562648"/>
            <a:chOff x="-408225" y="-985275"/>
            <a:chExt cx="3290100" cy="3217312"/>
          </a:xfrm>
        </p:grpSpPr>
        <p:sp>
          <p:nvSpPr>
            <p:cNvPr id="73" name="Google Shape;73;p16"/>
            <p:cNvSpPr/>
            <p:nvPr/>
          </p:nvSpPr>
          <p:spPr>
            <a:xfrm>
              <a:off x="-408225" y="-985275"/>
              <a:ext cx="3290100" cy="2953500"/>
            </a:xfrm>
            <a:prstGeom prst="flowChartDelay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  <p:sp>
          <p:nvSpPr>
            <p:cNvPr id="74" name="Google Shape;74;p16"/>
            <p:cNvSpPr/>
            <p:nvPr/>
          </p:nvSpPr>
          <p:spPr>
            <a:xfrm rot="-5400000">
              <a:off x="984371" y="1727137"/>
              <a:ext cx="504900" cy="5049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>
            <a:off x="5229734" y="3771425"/>
            <a:ext cx="199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8" name="Google Shape;78;p17"/>
          <p:cNvSpPr txBox="1"/>
          <p:nvPr>
            <p:ph idx="2" type="subTitle"/>
          </p:nvPr>
        </p:nvSpPr>
        <p:spPr>
          <a:xfrm>
            <a:off x="1920166" y="3771425"/>
            <a:ext cx="199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9" name="Google Shape;79;p17"/>
          <p:cNvSpPr txBox="1"/>
          <p:nvPr>
            <p:ph idx="3" type="subTitle"/>
          </p:nvPr>
        </p:nvSpPr>
        <p:spPr>
          <a:xfrm>
            <a:off x="5229734" y="3404125"/>
            <a:ext cx="19941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Bacasime Antique"/>
                <a:ea typeface="Bacasime Antique"/>
                <a:cs typeface="Bacasime Antique"/>
                <a:sym typeface="Bacasime Anti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4" type="subTitle"/>
          </p:nvPr>
        </p:nvSpPr>
        <p:spPr>
          <a:xfrm>
            <a:off x="1920166" y="3404125"/>
            <a:ext cx="19941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Bacasime Antique"/>
                <a:ea typeface="Bacasime Antique"/>
                <a:cs typeface="Bacasime Antique"/>
                <a:sym typeface="Bacasime Anti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81" name="Google Shape;81;p17"/>
          <p:cNvGrpSpPr/>
          <p:nvPr/>
        </p:nvGrpSpPr>
        <p:grpSpPr>
          <a:xfrm rot="10800000">
            <a:off x="-764987" y="2087200"/>
            <a:ext cx="1595439" cy="4465500"/>
            <a:chOff x="8305461" y="-37600"/>
            <a:chExt cx="1595439" cy="4465500"/>
          </a:xfrm>
        </p:grpSpPr>
        <p:sp>
          <p:nvSpPr>
            <p:cNvPr id="82" name="Google Shape;82;p17"/>
            <p:cNvSpPr/>
            <p:nvPr/>
          </p:nvSpPr>
          <p:spPr>
            <a:xfrm>
              <a:off x="8305461" y="3444081"/>
              <a:ext cx="245100" cy="2454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8424000" y="-37600"/>
              <a:ext cx="1476900" cy="44655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</p:grpSp>
      <p:sp>
        <p:nvSpPr>
          <p:cNvPr id="84" name="Google Shape;84;p17"/>
          <p:cNvSpPr/>
          <p:nvPr/>
        </p:nvSpPr>
        <p:spPr>
          <a:xfrm flipH="1">
            <a:off x="713225" y="539500"/>
            <a:ext cx="7717500" cy="4064700"/>
          </a:xfrm>
          <a:prstGeom prst="snipRoundRect">
            <a:avLst>
              <a:gd fmla="val 16667" name="adj1"/>
              <a:gd fmla="val 1666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senal"/>
              <a:ea typeface="Arsenal"/>
              <a:cs typeface="Arsenal"/>
              <a:sym typeface="Arsen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7" name="Google Shape;87;p18"/>
          <p:cNvGrpSpPr/>
          <p:nvPr/>
        </p:nvGrpSpPr>
        <p:grpSpPr>
          <a:xfrm>
            <a:off x="8305461" y="-37600"/>
            <a:ext cx="1595439" cy="4465500"/>
            <a:chOff x="8305461" y="-37600"/>
            <a:chExt cx="1595439" cy="4465500"/>
          </a:xfrm>
        </p:grpSpPr>
        <p:sp>
          <p:nvSpPr>
            <p:cNvPr id="88" name="Google Shape;88;p18"/>
            <p:cNvSpPr/>
            <p:nvPr/>
          </p:nvSpPr>
          <p:spPr>
            <a:xfrm>
              <a:off x="8305461" y="3444081"/>
              <a:ext cx="245100" cy="2454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  <p:sp>
          <p:nvSpPr>
            <p:cNvPr id="89" name="Google Shape;89;p18"/>
            <p:cNvSpPr/>
            <p:nvPr/>
          </p:nvSpPr>
          <p:spPr>
            <a:xfrm>
              <a:off x="8424000" y="-37600"/>
              <a:ext cx="1476900" cy="44655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</p:grpSp>
      <p:grpSp>
        <p:nvGrpSpPr>
          <p:cNvPr id="90" name="Google Shape;90;p18"/>
          <p:cNvGrpSpPr/>
          <p:nvPr/>
        </p:nvGrpSpPr>
        <p:grpSpPr>
          <a:xfrm rot="-5400000">
            <a:off x="-734149" y="3822674"/>
            <a:ext cx="1598331" cy="1562648"/>
            <a:chOff x="-408225" y="-985275"/>
            <a:chExt cx="3290100" cy="3217312"/>
          </a:xfrm>
        </p:grpSpPr>
        <p:sp>
          <p:nvSpPr>
            <p:cNvPr id="91" name="Google Shape;91;p18"/>
            <p:cNvSpPr/>
            <p:nvPr/>
          </p:nvSpPr>
          <p:spPr>
            <a:xfrm>
              <a:off x="-408225" y="-985275"/>
              <a:ext cx="3290100" cy="2953500"/>
            </a:xfrm>
            <a:prstGeom prst="flowChartDelay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  <p:sp>
          <p:nvSpPr>
            <p:cNvPr id="92" name="Google Shape;92;p18"/>
            <p:cNvSpPr/>
            <p:nvPr/>
          </p:nvSpPr>
          <p:spPr>
            <a:xfrm rot="-5400000">
              <a:off x="984371" y="1727137"/>
              <a:ext cx="504900" cy="5049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1024875" y="975825"/>
            <a:ext cx="2761800" cy="10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1018100" y="2258782"/>
            <a:ext cx="3523800" cy="19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96" name="Google Shape;96;p19"/>
          <p:cNvSpPr/>
          <p:nvPr>
            <p:ph idx="2" type="pic"/>
          </p:nvPr>
        </p:nvSpPr>
        <p:spPr>
          <a:xfrm>
            <a:off x="5014375" y="975825"/>
            <a:ext cx="3192000" cy="3192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97" name="Google Shape;97;p19"/>
          <p:cNvGrpSpPr/>
          <p:nvPr/>
        </p:nvGrpSpPr>
        <p:grpSpPr>
          <a:xfrm rot="-5400000">
            <a:off x="-751260" y="3822674"/>
            <a:ext cx="1598331" cy="1562648"/>
            <a:chOff x="-408225" y="-985275"/>
            <a:chExt cx="3290100" cy="3217312"/>
          </a:xfrm>
        </p:grpSpPr>
        <p:sp>
          <p:nvSpPr>
            <p:cNvPr id="98" name="Google Shape;98;p19"/>
            <p:cNvSpPr/>
            <p:nvPr/>
          </p:nvSpPr>
          <p:spPr>
            <a:xfrm>
              <a:off x="-408225" y="-985275"/>
              <a:ext cx="3290100" cy="2953500"/>
            </a:xfrm>
            <a:prstGeom prst="flowChartDelay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  <p:sp>
          <p:nvSpPr>
            <p:cNvPr id="99" name="Google Shape;99;p19"/>
            <p:cNvSpPr/>
            <p:nvPr/>
          </p:nvSpPr>
          <p:spPr>
            <a:xfrm rot="-5400000">
              <a:off x="984371" y="1727137"/>
              <a:ext cx="504900" cy="5049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</p:grpSp>
      <p:grpSp>
        <p:nvGrpSpPr>
          <p:cNvPr id="100" name="Google Shape;100;p19"/>
          <p:cNvGrpSpPr/>
          <p:nvPr/>
        </p:nvGrpSpPr>
        <p:grpSpPr>
          <a:xfrm rot="5400000">
            <a:off x="8287588" y="-368876"/>
            <a:ext cx="1598331" cy="1562648"/>
            <a:chOff x="-408225" y="-985275"/>
            <a:chExt cx="3290100" cy="3217312"/>
          </a:xfrm>
        </p:grpSpPr>
        <p:sp>
          <p:nvSpPr>
            <p:cNvPr id="101" name="Google Shape;101;p19"/>
            <p:cNvSpPr/>
            <p:nvPr/>
          </p:nvSpPr>
          <p:spPr>
            <a:xfrm>
              <a:off x="-408225" y="-985275"/>
              <a:ext cx="3290100" cy="2953500"/>
            </a:xfrm>
            <a:prstGeom prst="flowChartDelay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  <p:sp>
          <p:nvSpPr>
            <p:cNvPr id="102" name="Google Shape;102;p19"/>
            <p:cNvSpPr/>
            <p:nvPr/>
          </p:nvSpPr>
          <p:spPr>
            <a:xfrm rot="-5400000">
              <a:off x="1247957" y="1727137"/>
              <a:ext cx="504900" cy="5049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2329950" y="1424250"/>
            <a:ext cx="4484100" cy="229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5" name="Google Shape;105;p20"/>
          <p:cNvSpPr/>
          <p:nvPr/>
        </p:nvSpPr>
        <p:spPr>
          <a:xfrm flipH="1" rot="10800000">
            <a:off x="204525" y="318456"/>
            <a:ext cx="8583000" cy="4398900"/>
          </a:xfrm>
          <a:prstGeom prst="round1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senal"/>
              <a:ea typeface="Arsenal"/>
              <a:cs typeface="Arsenal"/>
              <a:sym typeface="Arsenal"/>
            </a:endParaRPr>
          </a:p>
        </p:txBody>
      </p:sp>
      <p:sp>
        <p:nvSpPr>
          <p:cNvPr id="106" name="Google Shape;106;p20"/>
          <p:cNvSpPr/>
          <p:nvPr/>
        </p:nvSpPr>
        <p:spPr>
          <a:xfrm rot="5400000">
            <a:off x="8399322" y="-76199"/>
            <a:ext cx="771900" cy="77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senal"/>
              <a:ea typeface="Arsenal"/>
              <a:cs typeface="Arsenal"/>
              <a:sym typeface="Arsenal"/>
            </a:endParaRPr>
          </a:p>
        </p:txBody>
      </p:sp>
      <p:sp>
        <p:nvSpPr>
          <p:cNvPr id="107" name="Google Shape;107;p20"/>
          <p:cNvSpPr/>
          <p:nvPr/>
        </p:nvSpPr>
        <p:spPr>
          <a:xfrm rot="-5400000">
            <a:off x="-533048" y="3991679"/>
            <a:ext cx="1313400" cy="1179000"/>
          </a:xfrm>
          <a:prstGeom prst="flowChartDelay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senal"/>
              <a:ea typeface="Arsenal"/>
              <a:cs typeface="Arsenal"/>
              <a:sym typeface="Arsen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2406150" y="1425413"/>
            <a:ext cx="4331700" cy="146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2406150" y="3046988"/>
            <a:ext cx="43317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11" name="Google Shape;111;p21"/>
          <p:cNvGrpSpPr/>
          <p:nvPr/>
        </p:nvGrpSpPr>
        <p:grpSpPr>
          <a:xfrm>
            <a:off x="-152075" y="235308"/>
            <a:ext cx="8734950" cy="4679300"/>
            <a:chOff x="-152075" y="235308"/>
            <a:chExt cx="8734950" cy="4679300"/>
          </a:xfrm>
        </p:grpSpPr>
        <p:sp>
          <p:nvSpPr>
            <p:cNvPr id="112" name="Google Shape;112;p21"/>
            <p:cNvSpPr/>
            <p:nvPr/>
          </p:nvSpPr>
          <p:spPr>
            <a:xfrm>
              <a:off x="-152075" y="372300"/>
              <a:ext cx="8583000" cy="43989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8278675" y="4610408"/>
              <a:ext cx="304200" cy="3042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561125" y="235308"/>
              <a:ext cx="304200" cy="3042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2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hasCustomPrompt="1" type="title"/>
          </p:nvPr>
        </p:nvSpPr>
        <p:spPr>
          <a:xfrm>
            <a:off x="2608800" y="1724400"/>
            <a:ext cx="3926400" cy="104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b="0"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0" name="Google Shape;120;p23"/>
          <p:cNvSpPr txBox="1"/>
          <p:nvPr>
            <p:ph idx="1" type="subTitle"/>
          </p:nvPr>
        </p:nvSpPr>
        <p:spPr>
          <a:xfrm>
            <a:off x="2608800" y="2922000"/>
            <a:ext cx="39264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1" name="Google Shape;121;p23"/>
          <p:cNvSpPr/>
          <p:nvPr/>
        </p:nvSpPr>
        <p:spPr>
          <a:xfrm>
            <a:off x="713225" y="539500"/>
            <a:ext cx="7717500" cy="4064700"/>
          </a:xfrm>
          <a:prstGeom prst="snipRoundRect">
            <a:avLst>
              <a:gd fmla="val 16667" name="adj1"/>
              <a:gd fmla="val 1666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senal"/>
              <a:ea typeface="Arsenal"/>
              <a:cs typeface="Arsenal"/>
              <a:sym typeface="Arsen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hasCustomPrompt="1" idx="2" type="title"/>
          </p:nvPr>
        </p:nvSpPr>
        <p:spPr>
          <a:xfrm>
            <a:off x="1710788" y="1730725"/>
            <a:ext cx="685500" cy="63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25"/>
          <p:cNvSpPr txBox="1"/>
          <p:nvPr>
            <p:ph hasCustomPrompt="1" idx="3" type="title"/>
          </p:nvPr>
        </p:nvSpPr>
        <p:spPr>
          <a:xfrm>
            <a:off x="1710788" y="3251268"/>
            <a:ext cx="685500" cy="63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25"/>
          <p:cNvSpPr txBox="1"/>
          <p:nvPr>
            <p:ph hasCustomPrompt="1" idx="4" type="title"/>
          </p:nvPr>
        </p:nvSpPr>
        <p:spPr>
          <a:xfrm>
            <a:off x="4229303" y="1730725"/>
            <a:ext cx="685500" cy="63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25"/>
          <p:cNvSpPr txBox="1"/>
          <p:nvPr>
            <p:ph hasCustomPrompt="1" idx="5" type="title"/>
          </p:nvPr>
        </p:nvSpPr>
        <p:spPr>
          <a:xfrm>
            <a:off x="4229303" y="3251268"/>
            <a:ext cx="685500" cy="63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25"/>
          <p:cNvSpPr txBox="1"/>
          <p:nvPr>
            <p:ph hasCustomPrompt="1" idx="6" type="title"/>
          </p:nvPr>
        </p:nvSpPr>
        <p:spPr>
          <a:xfrm>
            <a:off x="6747824" y="1730725"/>
            <a:ext cx="685500" cy="63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hasCustomPrompt="1" idx="7" type="title"/>
          </p:nvPr>
        </p:nvSpPr>
        <p:spPr>
          <a:xfrm>
            <a:off x="6747824" y="3251268"/>
            <a:ext cx="685500" cy="63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977982" y="2422541"/>
            <a:ext cx="2151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Bacasime Antique"/>
                <a:ea typeface="Bacasime Antique"/>
                <a:cs typeface="Bacasime Antique"/>
                <a:sym typeface="Bacasime Anti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2" name="Google Shape;132;p25"/>
          <p:cNvSpPr txBox="1"/>
          <p:nvPr>
            <p:ph idx="8" type="subTitle"/>
          </p:nvPr>
        </p:nvSpPr>
        <p:spPr>
          <a:xfrm>
            <a:off x="3496497" y="2422541"/>
            <a:ext cx="2151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Bacasime Antique"/>
                <a:ea typeface="Bacasime Antique"/>
                <a:cs typeface="Bacasime Antique"/>
                <a:sym typeface="Bacasime Anti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3" name="Google Shape;133;p25"/>
          <p:cNvSpPr txBox="1"/>
          <p:nvPr>
            <p:ph idx="9" type="subTitle"/>
          </p:nvPr>
        </p:nvSpPr>
        <p:spPr>
          <a:xfrm>
            <a:off x="6015018" y="2422541"/>
            <a:ext cx="2151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Bacasime Antique"/>
                <a:ea typeface="Bacasime Antique"/>
                <a:cs typeface="Bacasime Antique"/>
                <a:sym typeface="Bacasime Anti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4" name="Google Shape;134;p25"/>
          <p:cNvSpPr txBox="1"/>
          <p:nvPr>
            <p:ph idx="13" type="subTitle"/>
          </p:nvPr>
        </p:nvSpPr>
        <p:spPr>
          <a:xfrm>
            <a:off x="977982" y="3943076"/>
            <a:ext cx="2151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Bacasime Antique"/>
                <a:ea typeface="Bacasime Antique"/>
                <a:cs typeface="Bacasime Antique"/>
                <a:sym typeface="Bacasime Anti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idx="14" type="subTitle"/>
          </p:nvPr>
        </p:nvSpPr>
        <p:spPr>
          <a:xfrm>
            <a:off x="3496497" y="3943076"/>
            <a:ext cx="2151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Bacasime Antique"/>
                <a:ea typeface="Bacasime Antique"/>
                <a:cs typeface="Bacasime Antique"/>
                <a:sym typeface="Bacasime Anti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6" name="Google Shape;136;p25"/>
          <p:cNvSpPr txBox="1"/>
          <p:nvPr>
            <p:ph idx="15" type="subTitle"/>
          </p:nvPr>
        </p:nvSpPr>
        <p:spPr>
          <a:xfrm>
            <a:off x="6015018" y="3943076"/>
            <a:ext cx="2151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Bacasime Antique"/>
                <a:ea typeface="Bacasime Antique"/>
                <a:cs typeface="Bacasime Antique"/>
                <a:sym typeface="Bacasime Anti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37" name="Google Shape;137;p25"/>
          <p:cNvGrpSpPr/>
          <p:nvPr/>
        </p:nvGrpSpPr>
        <p:grpSpPr>
          <a:xfrm>
            <a:off x="8305461" y="-37600"/>
            <a:ext cx="1595439" cy="4465500"/>
            <a:chOff x="8305461" y="-37600"/>
            <a:chExt cx="1595439" cy="4465500"/>
          </a:xfrm>
        </p:grpSpPr>
        <p:sp>
          <p:nvSpPr>
            <p:cNvPr id="138" name="Google Shape;138;p25"/>
            <p:cNvSpPr/>
            <p:nvPr/>
          </p:nvSpPr>
          <p:spPr>
            <a:xfrm>
              <a:off x="8305461" y="3444081"/>
              <a:ext cx="245100" cy="2454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  <p:sp>
          <p:nvSpPr>
            <p:cNvPr id="139" name="Google Shape;139;p25"/>
            <p:cNvSpPr/>
            <p:nvPr/>
          </p:nvSpPr>
          <p:spPr>
            <a:xfrm>
              <a:off x="8424000" y="-37600"/>
              <a:ext cx="1476900" cy="44655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</p:grpSp>
      <p:grpSp>
        <p:nvGrpSpPr>
          <p:cNvPr id="140" name="Google Shape;140;p25"/>
          <p:cNvGrpSpPr/>
          <p:nvPr/>
        </p:nvGrpSpPr>
        <p:grpSpPr>
          <a:xfrm rot="-5400000">
            <a:off x="-734149" y="3822674"/>
            <a:ext cx="1598331" cy="1562648"/>
            <a:chOff x="-408225" y="-985275"/>
            <a:chExt cx="3290100" cy="3217312"/>
          </a:xfrm>
        </p:grpSpPr>
        <p:sp>
          <p:nvSpPr>
            <p:cNvPr id="141" name="Google Shape;141;p25"/>
            <p:cNvSpPr/>
            <p:nvPr/>
          </p:nvSpPr>
          <p:spPr>
            <a:xfrm>
              <a:off x="-408225" y="-985275"/>
              <a:ext cx="3290100" cy="2953500"/>
            </a:xfrm>
            <a:prstGeom prst="flowChartDelay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  <p:sp>
          <p:nvSpPr>
            <p:cNvPr id="142" name="Google Shape;142;p25"/>
            <p:cNvSpPr/>
            <p:nvPr/>
          </p:nvSpPr>
          <p:spPr>
            <a:xfrm rot="-5400000">
              <a:off x="984371" y="1727137"/>
              <a:ext cx="504900" cy="5049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45" name="Google Shape;145;p26"/>
          <p:cNvGrpSpPr/>
          <p:nvPr/>
        </p:nvGrpSpPr>
        <p:grpSpPr>
          <a:xfrm flipH="1" rot="10800000">
            <a:off x="8305461" y="937664"/>
            <a:ext cx="1595439" cy="4465500"/>
            <a:chOff x="8305461" y="-37600"/>
            <a:chExt cx="1595439" cy="4465500"/>
          </a:xfrm>
        </p:grpSpPr>
        <p:sp>
          <p:nvSpPr>
            <p:cNvPr id="146" name="Google Shape;146;p26"/>
            <p:cNvSpPr/>
            <p:nvPr/>
          </p:nvSpPr>
          <p:spPr>
            <a:xfrm>
              <a:off x="8305461" y="3444081"/>
              <a:ext cx="245100" cy="2454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8424000" y="-37600"/>
              <a:ext cx="1476900" cy="44655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</p:grpSp>
      <p:grpSp>
        <p:nvGrpSpPr>
          <p:cNvPr id="148" name="Google Shape;148;p26"/>
          <p:cNvGrpSpPr/>
          <p:nvPr/>
        </p:nvGrpSpPr>
        <p:grpSpPr>
          <a:xfrm flipH="1" rot="-5400000">
            <a:off x="-734149" y="-19759"/>
            <a:ext cx="1598331" cy="1562648"/>
            <a:chOff x="-408225" y="-985275"/>
            <a:chExt cx="3290100" cy="3217312"/>
          </a:xfrm>
        </p:grpSpPr>
        <p:sp>
          <p:nvSpPr>
            <p:cNvPr id="149" name="Google Shape;149;p26"/>
            <p:cNvSpPr/>
            <p:nvPr/>
          </p:nvSpPr>
          <p:spPr>
            <a:xfrm>
              <a:off x="-408225" y="-985275"/>
              <a:ext cx="3290100" cy="2953500"/>
            </a:xfrm>
            <a:prstGeom prst="flowChartDelay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  <p:sp>
          <p:nvSpPr>
            <p:cNvPr id="150" name="Google Shape;150;p26"/>
            <p:cNvSpPr/>
            <p:nvPr/>
          </p:nvSpPr>
          <p:spPr>
            <a:xfrm rot="-5400000">
              <a:off x="58166" y="1727137"/>
              <a:ext cx="504900" cy="5049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53" name="Google Shape;153;p27"/>
          <p:cNvGrpSpPr/>
          <p:nvPr/>
        </p:nvGrpSpPr>
        <p:grpSpPr>
          <a:xfrm flipH="1" rot="-5400000">
            <a:off x="-751260" y="-368876"/>
            <a:ext cx="1598331" cy="1562648"/>
            <a:chOff x="-408225" y="-985275"/>
            <a:chExt cx="3290100" cy="3217312"/>
          </a:xfrm>
        </p:grpSpPr>
        <p:sp>
          <p:nvSpPr>
            <p:cNvPr id="154" name="Google Shape;154;p27"/>
            <p:cNvSpPr/>
            <p:nvPr/>
          </p:nvSpPr>
          <p:spPr>
            <a:xfrm>
              <a:off x="-408225" y="-985275"/>
              <a:ext cx="3290100" cy="2953500"/>
            </a:xfrm>
            <a:prstGeom prst="flowChartDelay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  <p:sp>
          <p:nvSpPr>
            <p:cNvPr id="155" name="Google Shape;155;p27"/>
            <p:cNvSpPr/>
            <p:nvPr/>
          </p:nvSpPr>
          <p:spPr>
            <a:xfrm rot="-5400000">
              <a:off x="984371" y="1727137"/>
              <a:ext cx="504900" cy="5049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</p:grpSp>
      <p:grpSp>
        <p:nvGrpSpPr>
          <p:cNvPr id="156" name="Google Shape;156;p27"/>
          <p:cNvGrpSpPr/>
          <p:nvPr/>
        </p:nvGrpSpPr>
        <p:grpSpPr>
          <a:xfrm flipH="1" rot="5400000">
            <a:off x="8287588" y="3822674"/>
            <a:ext cx="1598331" cy="1562648"/>
            <a:chOff x="-408225" y="-985275"/>
            <a:chExt cx="3290100" cy="3217312"/>
          </a:xfrm>
        </p:grpSpPr>
        <p:sp>
          <p:nvSpPr>
            <p:cNvPr id="157" name="Google Shape;157;p27"/>
            <p:cNvSpPr/>
            <p:nvPr/>
          </p:nvSpPr>
          <p:spPr>
            <a:xfrm>
              <a:off x="-408225" y="-985275"/>
              <a:ext cx="3290100" cy="2953500"/>
            </a:xfrm>
            <a:prstGeom prst="flowChartDelay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  <p:sp>
          <p:nvSpPr>
            <p:cNvPr id="158" name="Google Shape;158;p27"/>
            <p:cNvSpPr/>
            <p:nvPr/>
          </p:nvSpPr>
          <p:spPr>
            <a:xfrm rot="-5400000">
              <a:off x="1247957" y="1727137"/>
              <a:ext cx="504900" cy="5049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4659800" y="3100300"/>
            <a:ext cx="33384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1" name="Google Shape;161;p28"/>
          <p:cNvSpPr txBox="1"/>
          <p:nvPr>
            <p:ph idx="1" type="subTitle"/>
          </p:nvPr>
        </p:nvSpPr>
        <p:spPr>
          <a:xfrm>
            <a:off x="2255650" y="1126425"/>
            <a:ext cx="57426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2" name="Google Shape;162;p28"/>
          <p:cNvSpPr/>
          <p:nvPr/>
        </p:nvSpPr>
        <p:spPr>
          <a:xfrm>
            <a:off x="344377" y="3875800"/>
            <a:ext cx="728400" cy="72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senal"/>
              <a:ea typeface="Arsenal"/>
              <a:cs typeface="Arsenal"/>
              <a:sym typeface="Arsenal"/>
            </a:endParaRPr>
          </a:p>
        </p:txBody>
      </p:sp>
      <p:sp>
        <p:nvSpPr>
          <p:cNvPr id="163" name="Google Shape;163;p28"/>
          <p:cNvSpPr/>
          <p:nvPr/>
        </p:nvSpPr>
        <p:spPr>
          <a:xfrm>
            <a:off x="713225" y="539500"/>
            <a:ext cx="7717500" cy="4064700"/>
          </a:xfrm>
          <a:prstGeom prst="snipRoundRect">
            <a:avLst>
              <a:gd fmla="val 16667" name="adj1"/>
              <a:gd fmla="val 1666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senal"/>
              <a:ea typeface="Arsenal"/>
              <a:cs typeface="Arsenal"/>
              <a:sym typeface="Arsen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1533275" y="1314500"/>
            <a:ext cx="2910000" cy="16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6" name="Google Shape;166;p29"/>
          <p:cNvSpPr txBox="1"/>
          <p:nvPr>
            <p:ph idx="1" type="subTitle"/>
          </p:nvPr>
        </p:nvSpPr>
        <p:spPr>
          <a:xfrm>
            <a:off x="1533275" y="3070613"/>
            <a:ext cx="29100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7" name="Google Shape;167;p29"/>
          <p:cNvSpPr/>
          <p:nvPr>
            <p:ph idx="2" type="pic"/>
          </p:nvPr>
        </p:nvSpPr>
        <p:spPr>
          <a:xfrm>
            <a:off x="5130200" y="1140450"/>
            <a:ext cx="2910000" cy="2862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68" name="Google Shape;168;p29"/>
          <p:cNvGrpSpPr/>
          <p:nvPr/>
        </p:nvGrpSpPr>
        <p:grpSpPr>
          <a:xfrm flipH="1">
            <a:off x="569150" y="444325"/>
            <a:ext cx="8734950" cy="4542308"/>
            <a:chOff x="-152075" y="372300"/>
            <a:chExt cx="8734950" cy="4542308"/>
          </a:xfrm>
        </p:grpSpPr>
        <p:sp>
          <p:nvSpPr>
            <p:cNvPr id="169" name="Google Shape;169;p29"/>
            <p:cNvSpPr/>
            <p:nvPr/>
          </p:nvSpPr>
          <p:spPr>
            <a:xfrm>
              <a:off x="-152075" y="372300"/>
              <a:ext cx="8583000" cy="43989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  <p:sp>
          <p:nvSpPr>
            <p:cNvPr id="170" name="Google Shape;170;p29"/>
            <p:cNvSpPr/>
            <p:nvPr/>
          </p:nvSpPr>
          <p:spPr>
            <a:xfrm>
              <a:off x="8278675" y="4610408"/>
              <a:ext cx="304200" cy="304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30"/>
          <p:cNvGrpSpPr/>
          <p:nvPr/>
        </p:nvGrpSpPr>
        <p:grpSpPr>
          <a:xfrm flipH="1">
            <a:off x="-392848" y="372300"/>
            <a:ext cx="9368973" cy="4398900"/>
            <a:chOff x="-19823" y="444325"/>
            <a:chExt cx="9368973" cy="4398900"/>
          </a:xfrm>
        </p:grpSpPr>
        <p:sp>
          <p:nvSpPr>
            <p:cNvPr id="173" name="Google Shape;173;p30"/>
            <p:cNvSpPr/>
            <p:nvPr/>
          </p:nvSpPr>
          <p:spPr>
            <a:xfrm flipH="1">
              <a:off x="713350" y="444325"/>
              <a:ext cx="8635800" cy="43989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  <p:sp>
          <p:nvSpPr>
            <p:cNvPr id="174" name="Google Shape;174;p30"/>
            <p:cNvSpPr/>
            <p:nvPr/>
          </p:nvSpPr>
          <p:spPr>
            <a:xfrm>
              <a:off x="-19823" y="4114825"/>
              <a:ext cx="728400" cy="7284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</p:grpSp>
      <p:sp>
        <p:nvSpPr>
          <p:cNvPr id="175" name="Google Shape;175;p30"/>
          <p:cNvSpPr txBox="1"/>
          <p:nvPr>
            <p:ph type="title"/>
          </p:nvPr>
        </p:nvSpPr>
        <p:spPr>
          <a:xfrm>
            <a:off x="1462569" y="1637550"/>
            <a:ext cx="20277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6" name="Google Shape;176;p30"/>
          <p:cNvSpPr txBox="1"/>
          <p:nvPr>
            <p:ph idx="1" type="subTitle"/>
          </p:nvPr>
        </p:nvSpPr>
        <p:spPr>
          <a:xfrm>
            <a:off x="1462569" y="2700750"/>
            <a:ext cx="2027700" cy="9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7" name="Google Shape;177;p30"/>
          <p:cNvSpPr/>
          <p:nvPr>
            <p:ph idx="2" type="pic"/>
          </p:nvPr>
        </p:nvSpPr>
        <p:spPr>
          <a:xfrm>
            <a:off x="4484100" y="1713825"/>
            <a:ext cx="3055200" cy="176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31"/>
          <p:cNvGrpSpPr/>
          <p:nvPr/>
        </p:nvGrpSpPr>
        <p:grpSpPr>
          <a:xfrm>
            <a:off x="2" y="372300"/>
            <a:ext cx="9368973" cy="4398900"/>
            <a:chOff x="-19823" y="444325"/>
            <a:chExt cx="9368973" cy="4398900"/>
          </a:xfrm>
        </p:grpSpPr>
        <p:sp>
          <p:nvSpPr>
            <p:cNvPr id="180" name="Google Shape;180;p31"/>
            <p:cNvSpPr/>
            <p:nvPr/>
          </p:nvSpPr>
          <p:spPr>
            <a:xfrm flipH="1">
              <a:off x="713350" y="444325"/>
              <a:ext cx="8635800" cy="43989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  <p:sp>
          <p:nvSpPr>
            <p:cNvPr id="181" name="Google Shape;181;p31"/>
            <p:cNvSpPr/>
            <p:nvPr/>
          </p:nvSpPr>
          <p:spPr>
            <a:xfrm>
              <a:off x="-19823" y="4114825"/>
              <a:ext cx="728400" cy="7284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</p:grpSp>
      <p:sp>
        <p:nvSpPr>
          <p:cNvPr id="182" name="Google Shape;182;p31"/>
          <p:cNvSpPr txBox="1"/>
          <p:nvPr>
            <p:ph type="title"/>
          </p:nvPr>
        </p:nvSpPr>
        <p:spPr>
          <a:xfrm>
            <a:off x="4837200" y="1501200"/>
            <a:ext cx="35934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3" name="Google Shape;183;p31"/>
          <p:cNvSpPr txBox="1"/>
          <p:nvPr>
            <p:ph idx="1" type="subTitle"/>
          </p:nvPr>
        </p:nvSpPr>
        <p:spPr>
          <a:xfrm>
            <a:off x="4837375" y="2562000"/>
            <a:ext cx="35934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4" name="Google Shape;184;p31"/>
          <p:cNvSpPr/>
          <p:nvPr>
            <p:ph idx="2" type="pic"/>
          </p:nvPr>
        </p:nvSpPr>
        <p:spPr>
          <a:xfrm>
            <a:off x="1864964" y="1250264"/>
            <a:ext cx="2075100" cy="2638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bg>
      <p:bgPr>
        <a:solidFill>
          <a:schemeClr val="dk2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5174575" y="2660925"/>
            <a:ext cx="2724600" cy="1536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7" name="Google Shape;187;p32"/>
          <p:cNvSpPr txBox="1"/>
          <p:nvPr>
            <p:ph hasCustomPrompt="1" idx="2" type="title"/>
          </p:nvPr>
        </p:nvSpPr>
        <p:spPr>
          <a:xfrm>
            <a:off x="5174575" y="1232650"/>
            <a:ext cx="1169100" cy="12357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88" name="Google Shape;188;p32"/>
          <p:cNvGrpSpPr/>
          <p:nvPr/>
        </p:nvGrpSpPr>
        <p:grpSpPr>
          <a:xfrm flipH="1">
            <a:off x="569150" y="444325"/>
            <a:ext cx="8734950" cy="4542308"/>
            <a:chOff x="-152075" y="372300"/>
            <a:chExt cx="8734950" cy="4542308"/>
          </a:xfrm>
        </p:grpSpPr>
        <p:sp>
          <p:nvSpPr>
            <p:cNvPr id="189" name="Google Shape;189;p32"/>
            <p:cNvSpPr/>
            <p:nvPr/>
          </p:nvSpPr>
          <p:spPr>
            <a:xfrm>
              <a:off x="-152075" y="372300"/>
              <a:ext cx="8583000" cy="43989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  <p:sp>
          <p:nvSpPr>
            <p:cNvPr id="190" name="Google Shape;190;p32"/>
            <p:cNvSpPr/>
            <p:nvPr/>
          </p:nvSpPr>
          <p:spPr>
            <a:xfrm>
              <a:off x="8278675" y="4610408"/>
              <a:ext cx="304200" cy="3042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</p:grpSp>
      <p:sp>
        <p:nvSpPr>
          <p:cNvPr id="191" name="Google Shape;191;p32"/>
          <p:cNvSpPr/>
          <p:nvPr>
            <p:ph idx="3" type="pic"/>
          </p:nvPr>
        </p:nvSpPr>
        <p:spPr>
          <a:xfrm>
            <a:off x="1244825" y="1103825"/>
            <a:ext cx="3290100" cy="32280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33"/>
          <p:cNvGrpSpPr/>
          <p:nvPr/>
        </p:nvGrpSpPr>
        <p:grpSpPr>
          <a:xfrm flipH="1">
            <a:off x="-392848" y="372300"/>
            <a:ext cx="9368973" cy="4398900"/>
            <a:chOff x="-19823" y="444325"/>
            <a:chExt cx="9368973" cy="4398900"/>
          </a:xfrm>
        </p:grpSpPr>
        <p:sp>
          <p:nvSpPr>
            <p:cNvPr id="194" name="Google Shape;194;p33"/>
            <p:cNvSpPr/>
            <p:nvPr/>
          </p:nvSpPr>
          <p:spPr>
            <a:xfrm flipH="1">
              <a:off x="713350" y="444325"/>
              <a:ext cx="8635800" cy="43989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  <p:sp>
          <p:nvSpPr>
            <p:cNvPr id="195" name="Google Shape;195;p33"/>
            <p:cNvSpPr/>
            <p:nvPr/>
          </p:nvSpPr>
          <p:spPr>
            <a:xfrm>
              <a:off x="-19823" y="4114825"/>
              <a:ext cx="728400" cy="7284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</p:grpSp>
      <p:sp>
        <p:nvSpPr>
          <p:cNvPr id="196" name="Google Shape;196;p33"/>
          <p:cNvSpPr txBox="1"/>
          <p:nvPr>
            <p:ph type="title"/>
          </p:nvPr>
        </p:nvSpPr>
        <p:spPr>
          <a:xfrm>
            <a:off x="2127979" y="1637550"/>
            <a:ext cx="20277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7" name="Google Shape;197;p33"/>
          <p:cNvSpPr txBox="1"/>
          <p:nvPr>
            <p:ph idx="1" type="subTitle"/>
          </p:nvPr>
        </p:nvSpPr>
        <p:spPr>
          <a:xfrm>
            <a:off x="2127979" y="2700750"/>
            <a:ext cx="2027700" cy="9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8" name="Google Shape;198;p33"/>
          <p:cNvSpPr/>
          <p:nvPr>
            <p:ph idx="2" type="pic"/>
          </p:nvPr>
        </p:nvSpPr>
        <p:spPr>
          <a:xfrm>
            <a:off x="5435260" y="1014475"/>
            <a:ext cx="1406700" cy="2850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idx="1" type="subTitle"/>
          </p:nvPr>
        </p:nvSpPr>
        <p:spPr>
          <a:xfrm>
            <a:off x="720000" y="1152152"/>
            <a:ext cx="7704000" cy="9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1" name="Google Shape;201;p3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02" name="Google Shape;202;p34"/>
          <p:cNvGrpSpPr/>
          <p:nvPr/>
        </p:nvGrpSpPr>
        <p:grpSpPr>
          <a:xfrm rot="-5400000">
            <a:off x="-734149" y="3822674"/>
            <a:ext cx="1598331" cy="1562648"/>
            <a:chOff x="-408225" y="-985275"/>
            <a:chExt cx="3290100" cy="3217312"/>
          </a:xfrm>
        </p:grpSpPr>
        <p:sp>
          <p:nvSpPr>
            <p:cNvPr id="203" name="Google Shape;203;p34"/>
            <p:cNvSpPr/>
            <p:nvPr/>
          </p:nvSpPr>
          <p:spPr>
            <a:xfrm>
              <a:off x="-408225" y="-985275"/>
              <a:ext cx="3290100" cy="2953500"/>
            </a:xfrm>
            <a:prstGeom prst="flowChartDelay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  <p:sp>
          <p:nvSpPr>
            <p:cNvPr id="204" name="Google Shape;204;p34"/>
            <p:cNvSpPr/>
            <p:nvPr/>
          </p:nvSpPr>
          <p:spPr>
            <a:xfrm rot="-5400000">
              <a:off x="984371" y="1727137"/>
              <a:ext cx="504900" cy="5049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idx="1" type="subTitle"/>
          </p:nvPr>
        </p:nvSpPr>
        <p:spPr>
          <a:xfrm>
            <a:off x="720000" y="2507625"/>
            <a:ext cx="2016900" cy="9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7" name="Google Shape;207;p35"/>
          <p:cNvSpPr txBox="1"/>
          <p:nvPr>
            <p:ph type="title"/>
          </p:nvPr>
        </p:nvSpPr>
        <p:spPr>
          <a:xfrm>
            <a:off x="720000" y="1206250"/>
            <a:ext cx="20169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8" name="Google Shape;208;p35"/>
          <p:cNvSpPr/>
          <p:nvPr>
            <p:ph idx="2" type="pic"/>
          </p:nvPr>
        </p:nvSpPr>
        <p:spPr>
          <a:xfrm>
            <a:off x="5973599" y="539500"/>
            <a:ext cx="2457000" cy="40644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35"/>
          <p:cNvSpPr/>
          <p:nvPr>
            <p:ph idx="3" type="pic"/>
          </p:nvPr>
        </p:nvSpPr>
        <p:spPr>
          <a:xfrm>
            <a:off x="3388164" y="539500"/>
            <a:ext cx="2457000" cy="40644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210" name="Google Shape;210;p35"/>
          <p:cNvGrpSpPr/>
          <p:nvPr/>
        </p:nvGrpSpPr>
        <p:grpSpPr>
          <a:xfrm flipH="1" rot="10800000">
            <a:off x="-485570" y="4157024"/>
            <a:ext cx="1598331" cy="1562648"/>
            <a:chOff x="-408225" y="-985275"/>
            <a:chExt cx="3290100" cy="3217312"/>
          </a:xfrm>
        </p:grpSpPr>
        <p:sp>
          <p:nvSpPr>
            <p:cNvPr id="211" name="Google Shape;211;p35"/>
            <p:cNvSpPr/>
            <p:nvPr/>
          </p:nvSpPr>
          <p:spPr>
            <a:xfrm>
              <a:off x="-408225" y="-985275"/>
              <a:ext cx="3290100" cy="2953500"/>
            </a:xfrm>
            <a:prstGeom prst="flowChartDelay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  <p:sp>
          <p:nvSpPr>
            <p:cNvPr id="212" name="Google Shape;212;p35"/>
            <p:cNvSpPr/>
            <p:nvPr/>
          </p:nvSpPr>
          <p:spPr>
            <a:xfrm rot="-5400000">
              <a:off x="1247957" y="1727137"/>
              <a:ext cx="504900" cy="5049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_1_1_1_1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idx="1" type="subTitle"/>
          </p:nvPr>
        </p:nvSpPr>
        <p:spPr>
          <a:xfrm>
            <a:off x="720000" y="1152161"/>
            <a:ext cx="77040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5" name="Google Shape;215;p3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16" name="Google Shape;216;p36"/>
          <p:cNvGrpSpPr/>
          <p:nvPr/>
        </p:nvGrpSpPr>
        <p:grpSpPr>
          <a:xfrm flipH="1" rot="10800000">
            <a:off x="8305461" y="937664"/>
            <a:ext cx="1595439" cy="4465500"/>
            <a:chOff x="8305461" y="-37600"/>
            <a:chExt cx="1595439" cy="4465500"/>
          </a:xfrm>
        </p:grpSpPr>
        <p:sp>
          <p:nvSpPr>
            <p:cNvPr id="217" name="Google Shape;217;p36"/>
            <p:cNvSpPr/>
            <p:nvPr/>
          </p:nvSpPr>
          <p:spPr>
            <a:xfrm>
              <a:off x="8305461" y="3444081"/>
              <a:ext cx="245100" cy="2454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  <p:sp>
          <p:nvSpPr>
            <p:cNvPr id="218" name="Google Shape;218;p36"/>
            <p:cNvSpPr/>
            <p:nvPr/>
          </p:nvSpPr>
          <p:spPr>
            <a:xfrm>
              <a:off x="8424000" y="-37600"/>
              <a:ext cx="1476900" cy="44655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1" name="Google Shape;221;p37"/>
          <p:cNvSpPr txBox="1"/>
          <p:nvPr>
            <p:ph idx="1" type="subTitle"/>
          </p:nvPr>
        </p:nvSpPr>
        <p:spPr>
          <a:xfrm>
            <a:off x="5012625" y="2367525"/>
            <a:ext cx="2460900" cy="14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2" name="Google Shape;222;p37"/>
          <p:cNvSpPr txBox="1"/>
          <p:nvPr>
            <p:ph idx="2" type="subTitle"/>
          </p:nvPr>
        </p:nvSpPr>
        <p:spPr>
          <a:xfrm>
            <a:off x="1670450" y="2367525"/>
            <a:ext cx="2460900" cy="14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3" name="Google Shape;223;p37"/>
          <p:cNvSpPr txBox="1"/>
          <p:nvPr>
            <p:ph idx="3" type="subTitle"/>
          </p:nvPr>
        </p:nvSpPr>
        <p:spPr>
          <a:xfrm>
            <a:off x="1670451" y="1808625"/>
            <a:ext cx="2460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Bacasime Antique"/>
                <a:ea typeface="Bacasime Antique"/>
                <a:cs typeface="Bacasime Antique"/>
                <a:sym typeface="Bacasime Anti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4" name="Google Shape;224;p37"/>
          <p:cNvSpPr txBox="1"/>
          <p:nvPr>
            <p:ph idx="4" type="subTitle"/>
          </p:nvPr>
        </p:nvSpPr>
        <p:spPr>
          <a:xfrm>
            <a:off x="5012650" y="1808625"/>
            <a:ext cx="2460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Bacasime Antique"/>
                <a:ea typeface="Bacasime Antique"/>
                <a:cs typeface="Bacasime Antique"/>
                <a:sym typeface="Bacasime Anti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25" name="Google Shape;225;p37"/>
          <p:cNvGrpSpPr/>
          <p:nvPr/>
        </p:nvGrpSpPr>
        <p:grpSpPr>
          <a:xfrm>
            <a:off x="-808100" y="2118125"/>
            <a:ext cx="1566125" cy="3776100"/>
            <a:chOff x="-808100" y="2118125"/>
            <a:chExt cx="1566125" cy="3776100"/>
          </a:xfrm>
        </p:grpSpPr>
        <p:sp>
          <p:nvSpPr>
            <p:cNvPr id="226" name="Google Shape;226;p37"/>
            <p:cNvSpPr/>
            <p:nvPr/>
          </p:nvSpPr>
          <p:spPr>
            <a:xfrm rot="10800000">
              <a:off x="512925" y="2856469"/>
              <a:ext cx="245100" cy="2454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  <p:sp>
          <p:nvSpPr>
            <p:cNvPr id="227" name="Google Shape;227;p37"/>
            <p:cNvSpPr/>
            <p:nvPr/>
          </p:nvSpPr>
          <p:spPr>
            <a:xfrm rot="10800000">
              <a:off x="-808100" y="2118125"/>
              <a:ext cx="1452900" cy="37761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0" name="Google Shape;230;p38"/>
          <p:cNvSpPr txBox="1"/>
          <p:nvPr>
            <p:ph idx="1" type="subTitle"/>
          </p:nvPr>
        </p:nvSpPr>
        <p:spPr>
          <a:xfrm>
            <a:off x="4718904" y="2008525"/>
            <a:ext cx="3399300" cy="16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1" name="Google Shape;231;p38"/>
          <p:cNvSpPr txBox="1"/>
          <p:nvPr>
            <p:ph idx="2" type="subTitle"/>
          </p:nvPr>
        </p:nvSpPr>
        <p:spPr>
          <a:xfrm>
            <a:off x="1025796" y="2008525"/>
            <a:ext cx="3399300" cy="16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32" name="Google Shape;232;p38"/>
          <p:cNvGrpSpPr/>
          <p:nvPr/>
        </p:nvGrpSpPr>
        <p:grpSpPr>
          <a:xfrm flipH="1">
            <a:off x="8271930" y="-780201"/>
            <a:ext cx="1598331" cy="1526554"/>
            <a:chOff x="-408225" y="-985275"/>
            <a:chExt cx="3290100" cy="3142997"/>
          </a:xfrm>
        </p:grpSpPr>
        <p:sp>
          <p:nvSpPr>
            <p:cNvPr id="233" name="Google Shape;233;p38"/>
            <p:cNvSpPr/>
            <p:nvPr/>
          </p:nvSpPr>
          <p:spPr>
            <a:xfrm>
              <a:off x="-408225" y="-985275"/>
              <a:ext cx="3290100" cy="2953500"/>
            </a:xfrm>
            <a:prstGeom prst="flowChartDelay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  <p:sp>
          <p:nvSpPr>
            <p:cNvPr id="234" name="Google Shape;234;p38"/>
            <p:cNvSpPr/>
            <p:nvPr/>
          </p:nvSpPr>
          <p:spPr>
            <a:xfrm rot="-5400000">
              <a:off x="1545713" y="1652822"/>
              <a:ext cx="504900" cy="5049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</p:grpSp>
      <p:grpSp>
        <p:nvGrpSpPr>
          <p:cNvPr id="235" name="Google Shape;235;p38"/>
          <p:cNvGrpSpPr/>
          <p:nvPr/>
        </p:nvGrpSpPr>
        <p:grpSpPr>
          <a:xfrm flipH="1" rot="10800000">
            <a:off x="-485570" y="4157024"/>
            <a:ext cx="1598331" cy="1562648"/>
            <a:chOff x="-408225" y="-985275"/>
            <a:chExt cx="3290100" cy="3217312"/>
          </a:xfrm>
        </p:grpSpPr>
        <p:sp>
          <p:nvSpPr>
            <p:cNvPr id="236" name="Google Shape;236;p38"/>
            <p:cNvSpPr/>
            <p:nvPr/>
          </p:nvSpPr>
          <p:spPr>
            <a:xfrm>
              <a:off x="-408225" y="-985275"/>
              <a:ext cx="3290100" cy="2953500"/>
            </a:xfrm>
            <a:prstGeom prst="flowChartDelay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  <p:sp>
          <p:nvSpPr>
            <p:cNvPr id="237" name="Google Shape;237;p38"/>
            <p:cNvSpPr/>
            <p:nvPr/>
          </p:nvSpPr>
          <p:spPr>
            <a:xfrm rot="-5400000">
              <a:off x="1247957" y="1727137"/>
              <a:ext cx="504900" cy="5049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0" name="Google Shape;240;p39"/>
          <p:cNvSpPr txBox="1"/>
          <p:nvPr>
            <p:ph idx="1" type="subTitle"/>
          </p:nvPr>
        </p:nvSpPr>
        <p:spPr>
          <a:xfrm>
            <a:off x="937625" y="2436352"/>
            <a:ext cx="2055900" cy="12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1" name="Google Shape;241;p39"/>
          <p:cNvSpPr txBox="1"/>
          <p:nvPr>
            <p:ph idx="2" type="subTitle"/>
          </p:nvPr>
        </p:nvSpPr>
        <p:spPr>
          <a:xfrm>
            <a:off x="3344419" y="2436352"/>
            <a:ext cx="2055900" cy="12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2" name="Google Shape;242;p39"/>
          <p:cNvSpPr txBox="1"/>
          <p:nvPr>
            <p:ph idx="3" type="subTitle"/>
          </p:nvPr>
        </p:nvSpPr>
        <p:spPr>
          <a:xfrm>
            <a:off x="5751220" y="2436352"/>
            <a:ext cx="2055900" cy="12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3" name="Google Shape;243;p39"/>
          <p:cNvSpPr txBox="1"/>
          <p:nvPr>
            <p:ph idx="4" type="subTitle"/>
          </p:nvPr>
        </p:nvSpPr>
        <p:spPr>
          <a:xfrm>
            <a:off x="937625" y="1930350"/>
            <a:ext cx="20559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Bacasime Antique"/>
                <a:ea typeface="Bacasime Antique"/>
                <a:cs typeface="Bacasime Antique"/>
                <a:sym typeface="Bacasime Anti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4" name="Google Shape;244;p39"/>
          <p:cNvSpPr txBox="1"/>
          <p:nvPr>
            <p:ph idx="5" type="subTitle"/>
          </p:nvPr>
        </p:nvSpPr>
        <p:spPr>
          <a:xfrm>
            <a:off x="3344422" y="1930350"/>
            <a:ext cx="20559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Bacasime Antique"/>
                <a:ea typeface="Bacasime Antique"/>
                <a:cs typeface="Bacasime Antique"/>
                <a:sym typeface="Bacasime Anti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5" name="Google Shape;245;p39"/>
          <p:cNvSpPr txBox="1"/>
          <p:nvPr>
            <p:ph idx="6" type="subTitle"/>
          </p:nvPr>
        </p:nvSpPr>
        <p:spPr>
          <a:xfrm>
            <a:off x="5751220" y="1930350"/>
            <a:ext cx="20559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Bacasime Antique"/>
                <a:ea typeface="Bacasime Antique"/>
                <a:cs typeface="Bacasime Antique"/>
                <a:sym typeface="Bacasime Anti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46" name="Google Shape;246;p39"/>
          <p:cNvGrpSpPr/>
          <p:nvPr/>
        </p:nvGrpSpPr>
        <p:grpSpPr>
          <a:xfrm rot="10800000">
            <a:off x="8430775" y="-226500"/>
            <a:ext cx="1566125" cy="3776100"/>
            <a:chOff x="-808100" y="2118125"/>
            <a:chExt cx="1566125" cy="3776100"/>
          </a:xfrm>
        </p:grpSpPr>
        <p:sp>
          <p:nvSpPr>
            <p:cNvPr id="247" name="Google Shape;247;p39"/>
            <p:cNvSpPr/>
            <p:nvPr/>
          </p:nvSpPr>
          <p:spPr>
            <a:xfrm rot="10800000">
              <a:off x="512925" y="2856469"/>
              <a:ext cx="245100" cy="2454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  <p:sp>
          <p:nvSpPr>
            <p:cNvPr id="248" name="Google Shape;248;p39"/>
            <p:cNvSpPr/>
            <p:nvPr/>
          </p:nvSpPr>
          <p:spPr>
            <a:xfrm rot="10800000">
              <a:off x="-808100" y="2118125"/>
              <a:ext cx="1452900" cy="37761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720000" y="53939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1" name="Google Shape;251;p40"/>
          <p:cNvSpPr txBox="1"/>
          <p:nvPr>
            <p:ph idx="1" type="subTitle"/>
          </p:nvPr>
        </p:nvSpPr>
        <p:spPr>
          <a:xfrm>
            <a:off x="902858" y="1977500"/>
            <a:ext cx="3204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2" name="Google Shape;252;p40"/>
          <p:cNvSpPr txBox="1"/>
          <p:nvPr>
            <p:ph idx="2" type="subTitle"/>
          </p:nvPr>
        </p:nvSpPr>
        <p:spPr>
          <a:xfrm>
            <a:off x="5036542" y="1977500"/>
            <a:ext cx="3204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3" name="Google Shape;253;p40"/>
          <p:cNvSpPr txBox="1"/>
          <p:nvPr>
            <p:ph idx="3" type="subTitle"/>
          </p:nvPr>
        </p:nvSpPr>
        <p:spPr>
          <a:xfrm>
            <a:off x="902858" y="3485675"/>
            <a:ext cx="3204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4" name="Google Shape;254;p40"/>
          <p:cNvSpPr txBox="1"/>
          <p:nvPr>
            <p:ph idx="4" type="subTitle"/>
          </p:nvPr>
        </p:nvSpPr>
        <p:spPr>
          <a:xfrm>
            <a:off x="5036542" y="3485675"/>
            <a:ext cx="3204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5" name="Google Shape;255;p40"/>
          <p:cNvSpPr txBox="1"/>
          <p:nvPr>
            <p:ph idx="5" type="subTitle"/>
          </p:nvPr>
        </p:nvSpPr>
        <p:spPr>
          <a:xfrm>
            <a:off x="902858" y="1607950"/>
            <a:ext cx="32046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Bacasime Antique"/>
                <a:ea typeface="Bacasime Antique"/>
                <a:cs typeface="Bacasime Antique"/>
                <a:sym typeface="Bacasime Anti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subTitle"/>
          </p:nvPr>
        </p:nvSpPr>
        <p:spPr>
          <a:xfrm>
            <a:off x="902858" y="3116200"/>
            <a:ext cx="32046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Bacasime Antique"/>
                <a:ea typeface="Bacasime Antique"/>
                <a:cs typeface="Bacasime Antique"/>
                <a:sym typeface="Bacasime Anti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7" name="Google Shape;257;p40"/>
          <p:cNvSpPr txBox="1"/>
          <p:nvPr>
            <p:ph idx="7" type="subTitle"/>
          </p:nvPr>
        </p:nvSpPr>
        <p:spPr>
          <a:xfrm>
            <a:off x="5036511" y="1607950"/>
            <a:ext cx="32046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Bacasime Antique"/>
                <a:ea typeface="Bacasime Antique"/>
                <a:cs typeface="Bacasime Antique"/>
                <a:sym typeface="Bacasime Anti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8" name="Google Shape;258;p40"/>
          <p:cNvSpPr txBox="1"/>
          <p:nvPr>
            <p:ph idx="8" type="subTitle"/>
          </p:nvPr>
        </p:nvSpPr>
        <p:spPr>
          <a:xfrm>
            <a:off x="5036511" y="3116200"/>
            <a:ext cx="32046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Bacasime Antique"/>
                <a:ea typeface="Bacasime Antique"/>
                <a:cs typeface="Bacasime Antique"/>
                <a:sym typeface="Bacasime Anti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59" name="Google Shape;259;p40"/>
          <p:cNvGrpSpPr/>
          <p:nvPr/>
        </p:nvGrpSpPr>
        <p:grpSpPr>
          <a:xfrm flipH="1" rot="-5400000">
            <a:off x="-751260" y="-368876"/>
            <a:ext cx="1598331" cy="1562648"/>
            <a:chOff x="-408225" y="-985275"/>
            <a:chExt cx="3290100" cy="3217312"/>
          </a:xfrm>
        </p:grpSpPr>
        <p:sp>
          <p:nvSpPr>
            <p:cNvPr id="260" name="Google Shape;260;p40"/>
            <p:cNvSpPr/>
            <p:nvPr/>
          </p:nvSpPr>
          <p:spPr>
            <a:xfrm>
              <a:off x="-408225" y="-985275"/>
              <a:ext cx="3290100" cy="2953500"/>
            </a:xfrm>
            <a:prstGeom prst="flowChartDelay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  <p:sp>
          <p:nvSpPr>
            <p:cNvPr id="261" name="Google Shape;261;p40"/>
            <p:cNvSpPr/>
            <p:nvPr/>
          </p:nvSpPr>
          <p:spPr>
            <a:xfrm rot="-5400000">
              <a:off x="984371" y="1727137"/>
              <a:ext cx="504900" cy="5049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</p:grpSp>
      <p:grpSp>
        <p:nvGrpSpPr>
          <p:cNvPr id="262" name="Google Shape;262;p40"/>
          <p:cNvGrpSpPr/>
          <p:nvPr/>
        </p:nvGrpSpPr>
        <p:grpSpPr>
          <a:xfrm flipH="1" rot="5400000">
            <a:off x="8287588" y="3822674"/>
            <a:ext cx="1598331" cy="1562648"/>
            <a:chOff x="-408225" y="-985275"/>
            <a:chExt cx="3290100" cy="3217312"/>
          </a:xfrm>
        </p:grpSpPr>
        <p:sp>
          <p:nvSpPr>
            <p:cNvPr id="263" name="Google Shape;263;p40"/>
            <p:cNvSpPr/>
            <p:nvPr/>
          </p:nvSpPr>
          <p:spPr>
            <a:xfrm>
              <a:off x="-408225" y="-985275"/>
              <a:ext cx="3290100" cy="2953500"/>
            </a:xfrm>
            <a:prstGeom prst="flowChartDelay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  <p:sp>
          <p:nvSpPr>
            <p:cNvPr id="264" name="Google Shape;264;p40"/>
            <p:cNvSpPr/>
            <p:nvPr/>
          </p:nvSpPr>
          <p:spPr>
            <a:xfrm rot="-5400000">
              <a:off x="1247957" y="1727137"/>
              <a:ext cx="504900" cy="5049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7" name="Google Shape;267;p41"/>
          <p:cNvSpPr txBox="1"/>
          <p:nvPr>
            <p:ph idx="1" type="subTitle"/>
          </p:nvPr>
        </p:nvSpPr>
        <p:spPr>
          <a:xfrm>
            <a:off x="720000" y="1862561"/>
            <a:ext cx="21075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8" name="Google Shape;268;p41"/>
          <p:cNvSpPr txBox="1"/>
          <p:nvPr>
            <p:ph idx="2" type="subTitle"/>
          </p:nvPr>
        </p:nvSpPr>
        <p:spPr>
          <a:xfrm>
            <a:off x="3518251" y="1862561"/>
            <a:ext cx="21075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9" name="Google Shape;269;p41"/>
          <p:cNvSpPr txBox="1"/>
          <p:nvPr>
            <p:ph idx="3" type="subTitle"/>
          </p:nvPr>
        </p:nvSpPr>
        <p:spPr>
          <a:xfrm>
            <a:off x="720000" y="3440450"/>
            <a:ext cx="21075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0" name="Google Shape;270;p41"/>
          <p:cNvSpPr txBox="1"/>
          <p:nvPr>
            <p:ph idx="4" type="subTitle"/>
          </p:nvPr>
        </p:nvSpPr>
        <p:spPr>
          <a:xfrm>
            <a:off x="3518249" y="3440450"/>
            <a:ext cx="21075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1" name="Google Shape;271;p41"/>
          <p:cNvSpPr txBox="1"/>
          <p:nvPr>
            <p:ph idx="5" type="subTitle"/>
          </p:nvPr>
        </p:nvSpPr>
        <p:spPr>
          <a:xfrm>
            <a:off x="6316488" y="1862561"/>
            <a:ext cx="21075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2" name="Google Shape;272;p41"/>
          <p:cNvSpPr txBox="1"/>
          <p:nvPr>
            <p:ph idx="6" type="subTitle"/>
          </p:nvPr>
        </p:nvSpPr>
        <p:spPr>
          <a:xfrm>
            <a:off x="6316488" y="3440450"/>
            <a:ext cx="21075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3" name="Google Shape;273;p41"/>
          <p:cNvSpPr txBox="1"/>
          <p:nvPr>
            <p:ph idx="7" type="subTitle"/>
          </p:nvPr>
        </p:nvSpPr>
        <p:spPr>
          <a:xfrm>
            <a:off x="720000" y="1564875"/>
            <a:ext cx="2107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Bacasime Antique"/>
                <a:ea typeface="Bacasime Antique"/>
                <a:cs typeface="Bacasime Antique"/>
                <a:sym typeface="Bacasime Anti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74" name="Google Shape;274;p41"/>
          <p:cNvSpPr txBox="1"/>
          <p:nvPr>
            <p:ph idx="8" type="subTitle"/>
          </p:nvPr>
        </p:nvSpPr>
        <p:spPr>
          <a:xfrm>
            <a:off x="3518251" y="1564875"/>
            <a:ext cx="2107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Bacasime Antique"/>
                <a:ea typeface="Bacasime Antique"/>
                <a:cs typeface="Bacasime Antique"/>
                <a:sym typeface="Bacasime Anti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75" name="Google Shape;275;p41"/>
          <p:cNvSpPr txBox="1"/>
          <p:nvPr>
            <p:ph idx="9" type="subTitle"/>
          </p:nvPr>
        </p:nvSpPr>
        <p:spPr>
          <a:xfrm>
            <a:off x="6316488" y="1564875"/>
            <a:ext cx="2107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Bacasime Antique"/>
                <a:ea typeface="Bacasime Antique"/>
                <a:cs typeface="Bacasime Antique"/>
                <a:sym typeface="Bacasime Anti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76" name="Google Shape;276;p41"/>
          <p:cNvSpPr txBox="1"/>
          <p:nvPr>
            <p:ph idx="13" type="subTitle"/>
          </p:nvPr>
        </p:nvSpPr>
        <p:spPr>
          <a:xfrm>
            <a:off x="720000" y="3139552"/>
            <a:ext cx="2107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Bacasime Antique"/>
                <a:ea typeface="Bacasime Antique"/>
                <a:cs typeface="Bacasime Antique"/>
                <a:sym typeface="Bacasime Anti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77" name="Google Shape;277;p41"/>
          <p:cNvSpPr txBox="1"/>
          <p:nvPr>
            <p:ph idx="14" type="subTitle"/>
          </p:nvPr>
        </p:nvSpPr>
        <p:spPr>
          <a:xfrm>
            <a:off x="3518251" y="3139552"/>
            <a:ext cx="2107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Bacasime Antique"/>
                <a:ea typeface="Bacasime Antique"/>
                <a:cs typeface="Bacasime Antique"/>
                <a:sym typeface="Bacasime Anti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78" name="Google Shape;278;p41"/>
          <p:cNvSpPr txBox="1"/>
          <p:nvPr>
            <p:ph idx="15" type="subTitle"/>
          </p:nvPr>
        </p:nvSpPr>
        <p:spPr>
          <a:xfrm>
            <a:off x="6316488" y="3139552"/>
            <a:ext cx="2107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Bacasime Antique"/>
                <a:ea typeface="Bacasime Antique"/>
                <a:cs typeface="Bacasime Antique"/>
                <a:sym typeface="Bacasime Anti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79" name="Google Shape;279;p41"/>
          <p:cNvGrpSpPr/>
          <p:nvPr/>
        </p:nvGrpSpPr>
        <p:grpSpPr>
          <a:xfrm flipH="1">
            <a:off x="8271930" y="-780201"/>
            <a:ext cx="1598331" cy="1526554"/>
            <a:chOff x="-408225" y="-985275"/>
            <a:chExt cx="3290100" cy="3142997"/>
          </a:xfrm>
        </p:grpSpPr>
        <p:sp>
          <p:nvSpPr>
            <p:cNvPr id="280" name="Google Shape;280;p41"/>
            <p:cNvSpPr/>
            <p:nvPr/>
          </p:nvSpPr>
          <p:spPr>
            <a:xfrm>
              <a:off x="-408225" y="-985275"/>
              <a:ext cx="3290100" cy="2953500"/>
            </a:xfrm>
            <a:prstGeom prst="flowChartDelay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  <p:sp>
          <p:nvSpPr>
            <p:cNvPr id="281" name="Google Shape;281;p41"/>
            <p:cNvSpPr/>
            <p:nvPr/>
          </p:nvSpPr>
          <p:spPr>
            <a:xfrm rot="-5400000">
              <a:off x="1545713" y="1652822"/>
              <a:ext cx="504900" cy="5049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</p:grpSp>
      <p:grpSp>
        <p:nvGrpSpPr>
          <p:cNvPr id="282" name="Google Shape;282;p41"/>
          <p:cNvGrpSpPr/>
          <p:nvPr/>
        </p:nvGrpSpPr>
        <p:grpSpPr>
          <a:xfrm flipH="1" rot="10800000">
            <a:off x="-485570" y="4157024"/>
            <a:ext cx="1598331" cy="1562648"/>
            <a:chOff x="-408225" y="-985275"/>
            <a:chExt cx="3290100" cy="3217312"/>
          </a:xfrm>
        </p:grpSpPr>
        <p:sp>
          <p:nvSpPr>
            <p:cNvPr id="283" name="Google Shape;283;p41"/>
            <p:cNvSpPr/>
            <p:nvPr/>
          </p:nvSpPr>
          <p:spPr>
            <a:xfrm>
              <a:off x="-408225" y="-985275"/>
              <a:ext cx="3290100" cy="2953500"/>
            </a:xfrm>
            <a:prstGeom prst="flowChartDelay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  <p:sp>
          <p:nvSpPr>
            <p:cNvPr id="284" name="Google Shape;284;p41"/>
            <p:cNvSpPr/>
            <p:nvPr/>
          </p:nvSpPr>
          <p:spPr>
            <a:xfrm rot="-5400000">
              <a:off x="1247957" y="1727137"/>
              <a:ext cx="504900" cy="5049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7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87" name="Google Shape;287;p42"/>
          <p:cNvGrpSpPr/>
          <p:nvPr/>
        </p:nvGrpSpPr>
        <p:grpSpPr>
          <a:xfrm flipH="1">
            <a:off x="8271930" y="-780201"/>
            <a:ext cx="1598331" cy="1526554"/>
            <a:chOff x="-408225" y="-985275"/>
            <a:chExt cx="3290100" cy="3142997"/>
          </a:xfrm>
        </p:grpSpPr>
        <p:sp>
          <p:nvSpPr>
            <p:cNvPr id="288" name="Google Shape;288;p42"/>
            <p:cNvSpPr/>
            <p:nvPr/>
          </p:nvSpPr>
          <p:spPr>
            <a:xfrm>
              <a:off x="-408225" y="-985275"/>
              <a:ext cx="3290100" cy="2953500"/>
            </a:xfrm>
            <a:prstGeom prst="flowChartDelay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  <p:sp>
          <p:nvSpPr>
            <p:cNvPr id="289" name="Google Shape;289;p42"/>
            <p:cNvSpPr/>
            <p:nvPr/>
          </p:nvSpPr>
          <p:spPr>
            <a:xfrm rot="-5400000">
              <a:off x="1545713" y="1652822"/>
              <a:ext cx="504900" cy="5049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</p:grpSp>
      <p:grpSp>
        <p:nvGrpSpPr>
          <p:cNvPr id="290" name="Google Shape;290;p42"/>
          <p:cNvGrpSpPr/>
          <p:nvPr/>
        </p:nvGrpSpPr>
        <p:grpSpPr>
          <a:xfrm flipH="1" rot="10800000">
            <a:off x="-485570" y="4157024"/>
            <a:ext cx="1598331" cy="1562648"/>
            <a:chOff x="-408225" y="-985275"/>
            <a:chExt cx="3290100" cy="3217312"/>
          </a:xfrm>
        </p:grpSpPr>
        <p:sp>
          <p:nvSpPr>
            <p:cNvPr id="291" name="Google Shape;291;p42"/>
            <p:cNvSpPr/>
            <p:nvPr/>
          </p:nvSpPr>
          <p:spPr>
            <a:xfrm>
              <a:off x="-408225" y="-985275"/>
              <a:ext cx="3290100" cy="2953500"/>
            </a:xfrm>
            <a:prstGeom prst="flowChartDelay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  <p:sp>
          <p:nvSpPr>
            <p:cNvPr id="292" name="Google Shape;292;p42"/>
            <p:cNvSpPr/>
            <p:nvPr/>
          </p:nvSpPr>
          <p:spPr>
            <a:xfrm rot="-5400000">
              <a:off x="1247957" y="1727137"/>
              <a:ext cx="504900" cy="5049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</p:grpSp>
      <p:sp>
        <p:nvSpPr>
          <p:cNvPr id="293" name="Google Shape;293;p42"/>
          <p:cNvSpPr txBox="1"/>
          <p:nvPr>
            <p:ph idx="1" type="subTitle"/>
          </p:nvPr>
        </p:nvSpPr>
        <p:spPr>
          <a:xfrm>
            <a:off x="720006" y="1862561"/>
            <a:ext cx="21075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4" name="Google Shape;294;p42"/>
          <p:cNvSpPr txBox="1"/>
          <p:nvPr>
            <p:ph idx="2" type="subTitle"/>
          </p:nvPr>
        </p:nvSpPr>
        <p:spPr>
          <a:xfrm>
            <a:off x="3518257" y="1862561"/>
            <a:ext cx="21075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5" name="Google Shape;295;p42"/>
          <p:cNvSpPr txBox="1"/>
          <p:nvPr>
            <p:ph idx="3" type="subTitle"/>
          </p:nvPr>
        </p:nvSpPr>
        <p:spPr>
          <a:xfrm>
            <a:off x="2119125" y="3440450"/>
            <a:ext cx="21075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6" name="Google Shape;296;p42"/>
          <p:cNvSpPr txBox="1"/>
          <p:nvPr>
            <p:ph idx="4" type="subTitle"/>
          </p:nvPr>
        </p:nvSpPr>
        <p:spPr>
          <a:xfrm>
            <a:off x="4917374" y="3440450"/>
            <a:ext cx="21075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7" name="Google Shape;297;p42"/>
          <p:cNvSpPr txBox="1"/>
          <p:nvPr>
            <p:ph idx="5" type="subTitle"/>
          </p:nvPr>
        </p:nvSpPr>
        <p:spPr>
          <a:xfrm>
            <a:off x="6316494" y="1862561"/>
            <a:ext cx="21075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8" name="Google Shape;298;p42"/>
          <p:cNvSpPr txBox="1"/>
          <p:nvPr>
            <p:ph idx="6" type="subTitle"/>
          </p:nvPr>
        </p:nvSpPr>
        <p:spPr>
          <a:xfrm>
            <a:off x="720006" y="1564875"/>
            <a:ext cx="2107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Bacasime Antique"/>
                <a:ea typeface="Bacasime Antique"/>
                <a:cs typeface="Bacasime Antique"/>
                <a:sym typeface="Bacasime Anti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99" name="Google Shape;299;p42"/>
          <p:cNvSpPr txBox="1"/>
          <p:nvPr>
            <p:ph idx="7" type="subTitle"/>
          </p:nvPr>
        </p:nvSpPr>
        <p:spPr>
          <a:xfrm>
            <a:off x="3518257" y="1564875"/>
            <a:ext cx="2107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Bacasime Antique"/>
                <a:ea typeface="Bacasime Antique"/>
                <a:cs typeface="Bacasime Antique"/>
                <a:sym typeface="Bacasime Anti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00" name="Google Shape;300;p42"/>
          <p:cNvSpPr txBox="1"/>
          <p:nvPr>
            <p:ph idx="8" type="subTitle"/>
          </p:nvPr>
        </p:nvSpPr>
        <p:spPr>
          <a:xfrm>
            <a:off x="6316494" y="1564875"/>
            <a:ext cx="2107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Bacasime Antique"/>
                <a:ea typeface="Bacasime Antique"/>
                <a:cs typeface="Bacasime Antique"/>
                <a:sym typeface="Bacasime Anti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01" name="Google Shape;301;p42"/>
          <p:cNvSpPr txBox="1"/>
          <p:nvPr>
            <p:ph idx="9" type="subTitle"/>
          </p:nvPr>
        </p:nvSpPr>
        <p:spPr>
          <a:xfrm>
            <a:off x="2119125" y="3139552"/>
            <a:ext cx="2107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Bacasime Antique"/>
                <a:ea typeface="Bacasime Antique"/>
                <a:cs typeface="Bacasime Antique"/>
                <a:sym typeface="Bacasime Anti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02" name="Google Shape;302;p42"/>
          <p:cNvSpPr txBox="1"/>
          <p:nvPr>
            <p:ph idx="13" type="subTitle"/>
          </p:nvPr>
        </p:nvSpPr>
        <p:spPr>
          <a:xfrm>
            <a:off x="4917375" y="3139552"/>
            <a:ext cx="2107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Bacasime Antique"/>
                <a:ea typeface="Bacasime Antique"/>
                <a:cs typeface="Bacasime Antique"/>
                <a:sym typeface="Bacasime Anti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hasCustomPrompt="1" type="title"/>
          </p:nvPr>
        </p:nvSpPr>
        <p:spPr>
          <a:xfrm>
            <a:off x="854849" y="1380400"/>
            <a:ext cx="3604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5" name="Google Shape;305;p43"/>
          <p:cNvSpPr txBox="1"/>
          <p:nvPr>
            <p:ph idx="1" type="subTitle"/>
          </p:nvPr>
        </p:nvSpPr>
        <p:spPr>
          <a:xfrm>
            <a:off x="854849" y="2192567"/>
            <a:ext cx="36048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06" name="Google Shape;306;p43"/>
          <p:cNvSpPr txBox="1"/>
          <p:nvPr>
            <p:ph hasCustomPrompt="1" idx="2" type="title"/>
          </p:nvPr>
        </p:nvSpPr>
        <p:spPr>
          <a:xfrm>
            <a:off x="4684351" y="1380411"/>
            <a:ext cx="3604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43"/>
          <p:cNvSpPr txBox="1"/>
          <p:nvPr>
            <p:ph idx="3" type="subTitle"/>
          </p:nvPr>
        </p:nvSpPr>
        <p:spPr>
          <a:xfrm>
            <a:off x="4684351" y="2192574"/>
            <a:ext cx="36048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08" name="Google Shape;308;p43"/>
          <p:cNvSpPr txBox="1"/>
          <p:nvPr>
            <p:ph hasCustomPrompt="1" idx="4" type="title"/>
          </p:nvPr>
        </p:nvSpPr>
        <p:spPr>
          <a:xfrm>
            <a:off x="2769600" y="2949248"/>
            <a:ext cx="3604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9" name="Google Shape;309;p43"/>
          <p:cNvSpPr txBox="1"/>
          <p:nvPr>
            <p:ph idx="5" type="subTitle"/>
          </p:nvPr>
        </p:nvSpPr>
        <p:spPr>
          <a:xfrm>
            <a:off x="2769600" y="3761425"/>
            <a:ext cx="36048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310" name="Google Shape;310;p43"/>
          <p:cNvGrpSpPr/>
          <p:nvPr/>
        </p:nvGrpSpPr>
        <p:grpSpPr>
          <a:xfrm>
            <a:off x="8312894" y="-37600"/>
            <a:ext cx="1594695" cy="4465500"/>
            <a:chOff x="8305461" y="-37600"/>
            <a:chExt cx="1594695" cy="4465500"/>
          </a:xfrm>
        </p:grpSpPr>
        <p:sp>
          <p:nvSpPr>
            <p:cNvPr id="311" name="Google Shape;311;p43"/>
            <p:cNvSpPr/>
            <p:nvPr/>
          </p:nvSpPr>
          <p:spPr>
            <a:xfrm>
              <a:off x="8305461" y="3444081"/>
              <a:ext cx="245100" cy="2454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  <p:sp>
          <p:nvSpPr>
            <p:cNvPr id="312" name="Google Shape;312;p43"/>
            <p:cNvSpPr/>
            <p:nvPr/>
          </p:nvSpPr>
          <p:spPr>
            <a:xfrm>
              <a:off x="8423256" y="-37600"/>
              <a:ext cx="1476900" cy="44655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</p:grpSp>
      <p:sp>
        <p:nvSpPr>
          <p:cNvPr id="313" name="Google Shape;313;p43"/>
          <p:cNvSpPr/>
          <p:nvPr/>
        </p:nvSpPr>
        <p:spPr>
          <a:xfrm rot="-5400000">
            <a:off x="-533048" y="3991679"/>
            <a:ext cx="1313400" cy="1179000"/>
          </a:xfrm>
          <a:prstGeom prst="flowChartDelay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senal"/>
              <a:ea typeface="Arsenal"/>
              <a:cs typeface="Arsenal"/>
              <a:sym typeface="Arsenal"/>
            </a:endParaRPr>
          </a:p>
        </p:txBody>
      </p:sp>
      <p:sp>
        <p:nvSpPr>
          <p:cNvPr id="314" name="Google Shape;314;p43"/>
          <p:cNvSpPr/>
          <p:nvPr/>
        </p:nvSpPr>
        <p:spPr>
          <a:xfrm flipH="1">
            <a:off x="-713275" y="539500"/>
            <a:ext cx="9144000" cy="4064700"/>
          </a:xfrm>
          <a:prstGeom prst="snipRoundRect">
            <a:avLst>
              <a:gd fmla="val 16667" name="adj1"/>
              <a:gd fmla="val 1666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senal"/>
              <a:ea typeface="Arsenal"/>
              <a:cs typeface="Arsenal"/>
              <a:sym typeface="Arsen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44"/>
          <p:cNvGrpSpPr/>
          <p:nvPr/>
        </p:nvGrpSpPr>
        <p:grpSpPr>
          <a:xfrm flipH="1" rot="10800000">
            <a:off x="-465848" y="157651"/>
            <a:ext cx="9637070" cy="5080228"/>
            <a:chOff x="-465848" y="-76199"/>
            <a:chExt cx="9637070" cy="5080228"/>
          </a:xfrm>
        </p:grpSpPr>
        <p:sp>
          <p:nvSpPr>
            <p:cNvPr id="317" name="Google Shape;317;p44"/>
            <p:cNvSpPr/>
            <p:nvPr/>
          </p:nvSpPr>
          <p:spPr>
            <a:xfrm>
              <a:off x="204525" y="444325"/>
              <a:ext cx="8583000" cy="43989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  <p:sp>
          <p:nvSpPr>
            <p:cNvPr id="318" name="Google Shape;318;p44"/>
            <p:cNvSpPr/>
            <p:nvPr/>
          </p:nvSpPr>
          <p:spPr>
            <a:xfrm>
              <a:off x="8633172" y="4699829"/>
              <a:ext cx="304200" cy="304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  <p:sp>
          <p:nvSpPr>
            <p:cNvPr id="319" name="Google Shape;319;p44"/>
            <p:cNvSpPr/>
            <p:nvPr/>
          </p:nvSpPr>
          <p:spPr>
            <a:xfrm flipH="1" rot="5400000">
              <a:off x="8399322" y="3927929"/>
              <a:ext cx="771900" cy="7719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  <p:sp>
          <p:nvSpPr>
            <p:cNvPr id="320" name="Google Shape;320;p44"/>
            <p:cNvSpPr/>
            <p:nvPr/>
          </p:nvSpPr>
          <p:spPr>
            <a:xfrm flipH="1" rot="-5400000">
              <a:off x="-533048" y="-8999"/>
              <a:ext cx="1313400" cy="1179000"/>
            </a:xfrm>
            <a:prstGeom prst="flowChartDelay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</p:grpSp>
      <p:sp>
        <p:nvSpPr>
          <p:cNvPr id="321" name="Google Shape;321;p44"/>
          <p:cNvSpPr txBox="1"/>
          <p:nvPr>
            <p:ph type="title"/>
          </p:nvPr>
        </p:nvSpPr>
        <p:spPr>
          <a:xfrm>
            <a:off x="2347950" y="838575"/>
            <a:ext cx="4448100" cy="96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2" name="Google Shape;322;p44"/>
          <p:cNvSpPr txBox="1"/>
          <p:nvPr>
            <p:ph idx="1" type="subTitle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3" name="Google Shape;323;p44"/>
          <p:cNvSpPr txBox="1"/>
          <p:nvPr/>
        </p:nvSpPr>
        <p:spPr>
          <a:xfrm>
            <a:off x="2495250" y="3611950"/>
            <a:ext cx="41535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rPr>
              <a:t>CREDITS:</a:t>
            </a:r>
            <a:r>
              <a:rPr lang="en" sz="1000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rPr>
              <a:t> </a:t>
            </a:r>
            <a:endParaRPr b="1" sz="1000" u="sng">
              <a:solidFill>
                <a:schemeClr val="dk1"/>
              </a:solidFill>
              <a:latin typeface="Arsenal"/>
              <a:ea typeface="Arsenal"/>
              <a:cs typeface="Arsenal"/>
              <a:sym typeface="Arsen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45"/>
          <p:cNvGrpSpPr/>
          <p:nvPr/>
        </p:nvGrpSpPr>
        <p:grpSpPr>
          <a:xfrm>
            <a:off x="8312894" y="-37600"/>
            <a:ext cx="1594695" cy="4465500"/>
            <a:chOff x="8305461" y="-37600"/>
            <a:chExt cx="1594695" cy="4465500"/>
          </a:xfrm>
        </p:grpSpPr>
        <p:sp>
          <p:nvSpPr>
            <p:cNvPr id="326" name="Google Shape;326;p45"/>
            <p:cNvSpPr/>
            <p:nvPr/>
          </p:nvSpPr>
          <p:spPr>
            <a:xfrm>
              <a:off x="8305461" y="3444081"/>
              <a:ext cx="245100" cy="2454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  <p:sp>
          <p:nvSpPr>
            <p:cNvPr id="327" name="Google Shape;327;p45"/>
            <p:cNvSpPr/>
            <p:nvPr/>
          </p:nvSpPr>
          <p:spPr>
            <a:xfrm>
              <a:off x="8423256" y="-37600"/>
              <a:ext cx="1476900" cy="44655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2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46"/>
          <p:cNvGrpSpPr/>
          <p:nvPr/>
        </p:nvGrpSpPr>
        <p:grpSpPr>
          <a:xfrm flipH="1">
            <a:off x="-798431" y="-665427"/>
            <a:ext cx="1594695" cy="4465500"/>
            <a:chOff x="8305461" y="-37600"/>
            <a:chExt cx="1594695" cy="4465500"/>
          </a:xfrm>
        </p:grpSpPr>
        <p:sp>
          <p:nvSpPr>
            <p:cNvPr id="330" name="Google Shape;330;p46"/>
            <p:cNvSpPr/>
            <p:nvPr/>
          </p:nvSpPr>
          <p:spPr>
            <a:xfrm>
              <a:off x="8305461" y="3444081"/>
              <a:ext cx="245100" cy="2454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  <p:sp>
          <p:nvSpPr>
            <p:cNvPr id="331" name="Google Shape;331;p46"/>
            <p:cNvSpPr/>
            <p:nvPr/>
          </p:nvSpPr>
          <p:spPr>
            <a:xfrm>
              <a:off x="8423256" y="-37600"/>
              <a:ext cx="1476900" cy="44655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</p:grpSp>
      <p:grpSp>
        <p:nvGrpSpPr>
          <p:cNvPr id="332" name="Google Shape;332;p46"/>
          <p:cNvGrpSpPr/>
          <p:nvPr/>
        </p:nvGrpSpPr>
        <p:grpSpPr>
          <a:xfrm rot="-5400000">
            <a:off x="-734149" y="3822674"/>
            <a:ext cx="1598331" cy="1562648"/>
            <a:chOff x="-408225" y="-985275"/>
            <a:chExt cx="3290100" cy="3217312"/>
          </a:xfrm>
        </p:grpSpPr>
        <p:sp>
          <p:nvSpPr>
            <p:cNvPr id="333" name="Google Shape;333;p46"/>
            <p:cNvSpPr/>
            <p:nvPr/>
          </p:nvSpPr>
          <p:spPr>
            <a:xfrm>
              <a:off x="-408225" y="-985275"/>
              <a:ext cx="3290100" cy="2953500"/>
            </a:xfrm>
            <a:prstGeom prst="flowChartDelay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  <p:sp>
          <p:nvSpPr>
            <p:cNvPr id="334" name="Google Shape;334;p46"/>
            <p:cNvSpPr/>
            <p:nvPr/>
          </p:nvSpPr>
          <p:spPr>
            <a:xfrm rot="-5400000">
              <a:off x="984371" y="1727137"/>
              <a:ext cx="504900" cy="5049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casime Antique"/>
              <a:buNone/>
              <a:defRPr b="1" sz="3000">
                <a:solidFill>
                  <a:schemeClr val="dk1"/>
                </a:solidFill>
                <a:latin typeface="Bacasime Antique"/>
                <a:ea typeface="Bacasime Antique"/>
                <a:cs typeface="Bacasime Antique"/>
                <a:sym typeface="Bacasime Anti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casime Antique"/>
              <a:buNone/>
              <a:defRPr b="1" sz="3500">
                <a:solidFill>
                  <a:schemeClr val="dk1"/>
                </a:solidFill>
                <a:latin typeface="Bacasime Antique"/>
                <a:ea typeface="Bacasime Antique"/>
                <a:cs typeface="Bacasime Antique"/>
                <a:sym typeface="Bacasime Anti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casime Antique"/>
              <a:buNone/>
              <a:defRPr b="1" sz="3500">
                <a:solidFill>
                  <a:schemeClr val="dk1"/>
                </a:solidFill>
                <a:latin typeface="Bacasime Antique"/>
                <a:ea typeface="Bacasime Antique"/>
                <a:cs typeface="Bacasime Antique"/>
                <a:sym typeface="Bacasime Anti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casime Antique"/>
              <a:buNone/>
              <a:defRPr b="1" sz="3500">
                <a:solidFill>
                  <a:schemeClr val="dk1"/>
                </a:solidFill>
                <a:latin typeface="Bacasime Antique"/>
                <a:ea typeface="Bacasime Antique"/>
                <a:cs typeface="Bacasime Antique"/>
                <a:sym typeface="Bacasime Anti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casime Antique"/>
              <a:buNone/>
              <a:defRPr b="1" sz="3500">
                <a:solidFill>
                  <a:schemeClr val="dk1"/>
                </a:solidFill>
                <a:latin typeface="Bacasime Antique"/>
                <a:ea typeface="Bacasime Antique"/>
                <a:cs typeface="Bacasime Antique"/>
                <a:sym typeface="Bacasime Anti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casime Antique"/>
              <a:buNone/>
              <a:defRPr b="1" sz="3500">
                <a:solidFill>
                  <a:schemeClr val="dk1"/>
                </a:solidFill>
                <a:latin typeface="Bacasime Antique"/>
                <a:ea typeface="Bacasime Antique"/>
                <a:cs typeface="Bacasime Antique"/>
                <a:sym typeface="Bacasime Anti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casime Antique"/>
              <a:buNone/>
              <a:defRPr b="1" sz="3500">
                <a:solidFill>
                  <a:schemeClr val="dk1"/>
                </a:solidFill>
                <a:latin typeface="Bacasime Antique"/>
                <a:ea typeface="Bacasime Antique"/>
                <a:cs typeface="Bacasime Antique"/>
                <a:sym typeface="Bacasime Anti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casime Antique"/>
              <a:buNone/>
              <a:defRPr b="1" sz="3500">
                <a:solidFill>
                  <a:schemeClr val="dk1"/>
                </a:solidFill>
                <a:latin typeface="Bacasime Antique"/>
                <a:ea typeface="Bacasime Antique"/>
                <a:cs typeface="Bacasime Antique"/>
                <a:sym typeface="Bacasime Anti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casime Antique"/>
              <a:buNone/>
              <a:defRPr b="1" sz="3500">
                <a:solidFill>
                  <a:schemeClr val="dk1"/>
                </a:solidFill>
                <a:latin typeface="Bacasime Antique"/>
                <a:ea typeface="Bacasime Antique"/>
                <a:cs typeface="Bacasime Antique"/>
                <a:sym typeface="Bacasime Antiq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senal"/>
              <a:buChar char="●"/>
              <a:defRPr sz="1200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senal"/>
              <a:buChar char="○"/>
              <a:defRPr sz="1200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senal"/>
              <a:buChar char="■"/>
              <a:defRPr sz="1200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senal"/>
              <a:buChar char="●"/>
              <a:defRPr sz="1200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senal"/>
              <a:buChar char="○"/>
              <a:defRPr sz="1200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senal"/>
              <a:buChar char="■"/>
              <a:defRPr sz="1200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senal"/>
              <a:buChar char="●"/>
              <a:defRPr sz="1200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senal"/>
              <a:buChar char="○"/>
              <a:defRPr sz="1200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senal"/>
              <a:buChar char="■"/>
              <a:defRPr sz="1200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7"/>
          <p:cNvSpPr txBox="1"/>
          <p:nvPr>
            <p:ph type="ctrTitle"/>
          </p:nvPr>
        </p:nvSpPr>
        <p:spPr>
          <a:xfrm>
            <a:off x="669825" y="392000"/>
            <a:ext cx="6821100" cy="24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Checkpoint 5: Implementation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0" name="Google Shape;340;p47"/>
          <p:cNvSpPr txBox="1"/>
          <p:nvPr>
            <p:ph idx="1" type="subTitle"/>
          </p:nvPr>
        </p:nvSpPr>
        <p:spPr>
          <a:xfrm>
            <a:off x="669825" y="2957800"/>
            <a:ext cx="2130900" cy="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Members:</a:t>
            </a:r>
            <a:br>
              <a:rPr lang="en"/>
            </a:br>
            <a:r>
              <a:rPr lang="en"/>
              <a:t>Aidan Heffron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Josef Munduchikaral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Grant Shields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Shifan Hirani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Blake Lun</a:t>
            </a:r>
            <a:endParaRPr/>
          </a:p>
        </p:txBody>
      </p:sp>
      <p:grpSp>
        <p:nvGrpSpPr>
          <p:cNvPr id="341" name="Google Shape;341;p47"/>
          <p:cNvGrpSpPr/>
          <p:nvPr/>
        </p:nvGrpSpPr>
        <p:grpSpPr>
          <a:xfrm flipH="1" rot="5400000">
            <a:off x="7902269" y="-199217"/>
            <a:ext cx="2287363" cy="2657614"/>
            <a:chOff x="3691500" y="-1000550"/>
            <a:chExt cx="1761000" cy="2046050"/>
          </a:xfrm>
        </p:grpSpPr>
        <p:sp>
          <p:nvSpPr>
            <p:cNvPr id="342" name="Google Shape;342;p47"/>
            <p:cNvSpPr/>
            <p:nvPr/>
          </p:nvSpPr>
          <p:spPr>
            <a:xfrm>
              <a:off x="3691500" y="-1000550"/>
              <a:ext cx="1761000" cy="1761000"/>
            </a:xfrm>
            <a:prstGeom prst="arc">
              <a:avLst>
                <a:gd fmla="val 59018" name="adj1"/>
                <a:gd fmla="val 1082261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  <p:sp>
          <p:nvSpPr>
            <p:cNvPr id="343" name="Google Shape;343;p47"/>
            <p:cNvSpPr/>
            <p:nvPr/>
          </p:nvSpPr>
          <p:spPr>
            <a:xfrm>
              <a:off x="4306250" y="512400"/>
              <a:ext cx="533100" cy="533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senal"/>
                <a:ea typeface="Arsenal"/>
                <a:cs typeface="Arsenal"/>
                <a:sym typeface="Arsenal"/>
              </a:endParaRPr>
            </a:p>
          </p:txBody>
        </p:sp>
      </p:grpSp>
      <p:cxnSp>
        <p:nvCxnSpPr>
          <p:cNvPr id="344" name="Google Shape;344;p47"/>
          <p:cNvCxnSpPr/>
          <p:nvPr/>
        </p:nvCxnSpPr>
        <p:spPr>
          <a:xfrm rot="10800000">
            <a:off x="6876525" y="3479725"/>
            <a:ext cx="191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47"/>
          <p:cNvSpPr txBox="1"/>
          <p:nvPr>
            <p:ph idx="1" type="subTitle"/>
          </p:nvPr>
        </p:nvSpPr>
        <p:spPr>
          <a:xfrm>
            <a:off x="2882750" y="2957800"/>
            <a:ext cx="2130900" cy="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Brady Testa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Professor: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Pauline Wade</a:t>
            </a:r>
            <a:endParaRPr/>
          </a:p>
        </p:txBody>
      </p:sp>
      <p:pic>
        <p:nvPicPr>
          <p:cNvPr id="346" name="Google Shape;34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8012" y="3599950"/>
            <a:ext cx="1728949" cy="172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6"/>
          <p:cNvSpPr txBox="1"/>
          <p:nvPr>
            <p:ph type="title"/>
          </p:nvPr>
        </p:nvSpPr>
        <p:spPr>
          <a:xfrm>
            <a:off x="720000" y="25315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Client-Server Interaction</a:t>
            </a:r>
            <a:endParaRPr sz="4000"/>
          </a:p>
        </p:txBody>
      </p:sp>
      <p:sp>
        <p:nvSpPr>
          <p:cNvPr id="408" name="Google Shape;408;p56"/>
          <p:cNvSpPr txBox="1"/>
          <p:nvPr>
            <p:ph idx="1" type="body"/>
          </p:nvPr>
        </p:nvSpPr>
        <p:spPr>
          <a:xfrm>
            <a:off x="720000" y="1109900"/>
            <a:ext cx="3852000" cy="3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There are 3 different components of the Client/Server architecture: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Certificate Authentication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PQ KEM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AES256 Encryption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900"/>
              <a:buChar char="●"/>
            </a:pPr>
            <a:r>
              <a:rPr lang="en" sz="1900"/>
              <a:t>Our qs509 Library makes certificate authentication much easier in Go</a:t>
            </a:r>
            <a:endParaRPr sz="1900"/>
          </a:p>
        </p:txBody>
      </p:sp>
      <p:pic>
        <p:nvPicPr>
          <p:cNvPr id="409" name="Google Shape;40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4850" y="994175"/>
            <a:ext cx="3515325" cy="3985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7"/>
          <p:cNvSpPr txBox="1"/>
          <p:nvPr>
            <p:ph idx="1" type="subTitle"/>
          </p:nvPr>
        </p:nvSpPr>
        <p:spPr>
          <a:xfrm>
            <a:off x="720000" y="1152150"/>
            <a:ext cx="7704000" cy="25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Clients and Servers will follow the following sequence: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Call qs509 library to generate a dilithium certificate and key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Call qs509 library to have their certificate signed by our CA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Send certificate information across the network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Call qs509 library to verify the received certificate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Because we are just testing locally, we are using a locally created CA. However, in other implementations, the Certificate Signing Request can be dispatched to any well-known CA the server or client is authorized to use.</a:t>
            </a:r>
            <a:endParaRPr sz="1700"/>
          </a:p>
        </p:txBody>
      </p:sp>
      <p:sp>
        <p:nvSpPr>
          <p:cNvPr id="415" name="Google Shape;415;p5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Certificate Authentication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8"/>
          <p:cNvSpPr txBox="1"/>
          <p:nvPr>
            <p:ph idx="4294967295" type="subTitle"/>
          </p:nvPr>
        </p:nvSpPr>
        <p:spPr>
          <a:xfrm>
            <a:off x="720000" y="718097"/>
            <a:ext cx="7704000" cy="24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Once Certificates are </a:t>
            </a:r>
            <a:r>
              <a:rPr lang="en" sz="1600"/>
              <a:t>verified</a:t>
            </a:r>
            <a:r>
              <a:rPr lang="en" sz="1600"/>
              <a:t>, the client and server need to agree on a 32-byte, shared Kyber Key.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Clients make a call to liboqs-go to create a Kyber Key Pair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Clients send this key across the network (in plain text) to the server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server makes a call to liboqs-go to Encapsulate the public key and generate a shared secret key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server sends the shared secret as a cipher back to the client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client makes a call to liboqs-go to decrypt the cipher (with the client private key) and get the shared secret </a:t>
            </a:r>
            <a:endParaRPr sz="1600"/>
          </a:p>
        </p:txBody>
      </p:sp>
      <p:sp>
        <p:nvSpPr>
          <p:cNvPr id="421" name="Google Shape;421;p58"/>
          <p:cNvSpPr txBox="1"/>
          <p:nvPr>
            <p:ph idx="4294967295" type="title"/>
          </p:nvPr>
        </p:nvSpPr>
        <p:spPr>
          <a:xfrm>
            <a:off x="720000" y="548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PQ KEM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00" y="262950"/>
            <a:ext cx="4084576" cy="434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1476" y="539500"/>
            <a:ext cx="4143324" cy="3238751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9"/>
          <p:cNvSpPr txBox="1"/>
          <p:nvPr/>
        </p:nvSpPr>
        <p:spPr>
          <a:xfrm>
            <a:off x="1728950" y="4514100"/>
            <a:ext cx="11214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rPr>
              <a:t>Client</a:t>
            </a:r>
            <a:endParaRPr b="1" sz="2600">
              <a:solidFill>
                <a:schemeClr val="dk1"/>
              </a:solidFill>
              <a:latin typeface="Arsenal"/>
              <a:ea typeface="Arsenal"/>
              <a:cs typeface="Arsenal"/>
              <a:sym typeface="Arsenal"/>
            </a:endParaRPr>
          </a:p>
        </p:txBody>
      </p:sp>
      <p:sp>
        <p:nvSpPr>
          <p:cNvPr id="429" name="Google Shape;429;p59"/>
          <p:cNvSpPr txBox="1"/>
          <p:nvPr/>
        </p:nvSpPr>
        <p:spPr>
          <a:xfrm>
            <a:off x="6417150" y="3675400"/>
            <a:ext cx="11214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rPr>
              <a:t>Server</a:t>
            </a:r>
            <a:endParaRPr b="1" sz="2600">
              <a:solidFill>
                <a:schemeClr val="dk1"/>
              </a:solidFill>
              <a:latin typeface="Arsenal"/>
              <a:ea typeface="Arsenal"/>
              <a:cs typeface="Arsenal"/>
              <a:sym typeface="Arsen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0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AES256 Encryption</a:t>
            </a:r>
            <a:endParaRPr/>
          </a:p>
        </p:txBody>
      </p:sp>
      <p:sp>
        <p:nvSpPr>
          <p:cNvPr id="435" name="Google Shape;435;p60"/>
          <p:cNvSpPr txBox="1"/>
          <p:nvPr>
            <p:ph idx="4294967295" type="subTitle"/>
          </p:nvPr>
        </p:nvSpPr>
        <p:spPr>
          <a:xfrm>
            <a:off x="720000" y="1152150"/>
            <a:ext cx="7704000" cy="35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Now that both client and server have a shared Kyber key, they can use AES256 to encrypt all messages and stream across the network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Both the client and server use “crypto/aes” to create a new cipher with the shared secret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client uses a random number generator to create an Initialization Vector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Client writes the IV over to the server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Clients and Servers can now use “crypto/cipher” to create CFBEncrypters and CFBdecrypters that can translate cipher to plain text and vice versa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Clients and Servers send messages using this new encryption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50" y="58350"/>
            <a:ext cx="37805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2592" y="58350"/>
            <a:ext cx="333427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61"/>
          <p:cNvSpPr txBox="1"/>
          <p:nvPr/>
        </p:nvSpPr>
        <p:spPr>
          <a:xfrm>
            <a:off x="1620425" y="4803475"/>
            <a:ext cx="11214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rPr>
              <a:t>Client</a:t>
            </a:r>
            <a:endParaRPr b="1" sz="1600">
              <a:solidFill>
                <a:schemeClr val="dk1"/>
              </a:solidFill>
              <a:latin typeface="Arsenal"/>
              <a:ea typeface="Arsenal"/>
              <a:cs typeface="Arsenal"/>
              <a:sym typeface="Arsenal"/>
            </a:endParaRPr>
          </a:p>
        </p:txBody>
      </p:sp>
      <p:sp>
        <p:nvSpPr>
          <p:cNvPr id="443" name="Google Shape;443;p61"/>
          <p:cNvSpPr txBox="1"/>
          <p:nvPr/>
        </p:nvSpPr>
        <p:spPr>
          <a:xfrm>
            <a:off x="6098850" y="4803475"/>
            <a:ext cx="11214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rPr>
              <a:t>Server</a:t>
            </a:r>
            <a:endParaRPr b="1" sz="1600">
              <a:solidFill>
                <a:schemeClr val="dk1"/>
              </a:solidFill>
              <a:latin typeface="Arsenal"/>
              <a:ea typeface="Arsenal"/>
              <a:cs typeface="Arsenal"/>
              <a:sym typeface="Arsen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2"/>
          <p:cNvSpPr txBox="1"/>
          <p:nvPr>
            <p:ph type="title"/>
          </p:nvPr>
        </p:nvSpPr>
        <p:spPr>
          <a:xfrm>
            <a:off x="2277300" y="1244850"/>
            <a:ext cx="4589400" cy="26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Mininet </a:t>
            </a:r>
            <a:endParaRPr sz="5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and</a:t>
            </a:r>
            <a:endParaRPr sz="5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 Wireshark</a:t>
            </a:r>
            <a:endParaRPr sz="5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3"/>
          <p:cNvSpPr txBox="1"/>
          <p:nvPr>
            <p:ph type="title"/>
          </p:nvPr>
        </p:nvSpPr>
        <p:spPr>
          <a:xfrm>
            <a:off x="829550" y="289675"/>
            <a:ext cx="6093600" cy="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Different Network Topologies</a:t>
            </a:r>
            <a:endParaRPr sz="3700"/>
          </a:p>
        </p:txBody>
      </p:sp>
      <p:sp>
        <p:nvSpPr>
          <p:cNvPr id="454" name="Google Shape;454;p63"/>
          <p:cNvSpPr txBox="1"/>
          <p:nvPr>
            <p:ph idx="1" type="subTitle"/>
          </p:nvPr>
        </p:nvSpPr>
        <p:spPr>
          <a:xfrm>
            <a:off x="829550" y="1147844"/>
            <a:ext cx="3523800" cy="3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Mininet, we can simulate an infinite number of different network configurations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Mininet allows us to set up many different host devices and switches, each of which can be configured with different bandwidths, latencies, etc.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Configuring common topologies will allow us to see exactly how Post-Quantum cryptography will affect services and their clients</a:t>
            </a:r>
            <a:endParaRPr sz="1600"/>
          </a:p>
        </p:txBody>
      </p:sp>
      <p:pic>
        <p:nvPicPr>
          <p:cNvPr id="455" name="Google Shape;455;p63"/>
          <p:cNvPicPr preferRelativeResize="0"/>
          <p:nvPr/>
        </p:nvPicPr>
        <p:blipFill rotWithShape="1">
          <a:blip r:embed="rId3">
            <a:alphaModFix/>
          </a:blip>
          <a:srcRect b="0" l="9183" r="8822" t="0"/>
          <a:stretch/>
        </p:blipFill>
        <p:spPr>
          <a:xfrm>
            <a:off x="4446830" y="1314250"/>
            <a:ext cx="4490143" cy="2866201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63"/>
          <p:cNvSpPr txBox="1"/>
          <p:nvPr/>
        </p:nvSpPr>
        <p:spPr>
          <a:xfrm>
            <a:off x="6144000" y="46040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https://www.dnsstuff.com/what-is-network-topology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4"/>
          <p:cNvSpPr txBox="1"/>
          <p:nvPr>
            <p:ph type="title"/>
          </p:nvPr>
        </p:nvSpPr>
        <p:spPr>
          <a:xfrm>
            <a:off x="720000" y="6700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Topologies</a:t>
            </a:r>
            <a:endParaRPr/>
          </a:p>
        </p:txBody>
      </p:sp>
      <p:sp>
        <p:nvSpPr>
          <p:cNvPr id="462" name="Google Shape;462;p64"/>
          <p:cNvSpPr txBox="1"/>
          <p:nvPr>
            <p:ph idx="1" type="body"/>
          </p:nvPr>
        </p:nvSpPr>
        <p:spPr>
          <a:xfrm>
            <a:off x="713225" y="639700"/>
            <a:ext cx="3707400" cy="3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Mininet works with python to create complex topologies with many different hosts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Every host is configured with its own IP address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We will create various topologies to test the following situations: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1 client communicating to a host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5 clients simultaneously communicate with the same host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1 client communicating with a host across the nation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5 clients simultaneously communicating with the same host from different areas</a:t>
            </a:r>
            <a:endParaRPr/>
          </a:p>
        </p:txBody>
      </p:sp>
      <p:pic>
        <p:nvPicPr>
          <p:cNvPr id="463" name="Google Shape;46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375" y="3061400"/>
            <a:ext cx="3518750" cy="198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350" y="761477"/>
            <a:ext cx="4325124" cy="3975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5"/>
          <p:cNvSpPr txBox="1"/>
          <p:nvPr>
            <p:ph type="title"/>
          </p:nvPr>
        </p:nvSpPr>
        <p:spPr>
          <a:xfrm>
            <a:off x="720000" y="13210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Wireshark Captures</a:t>
            </a:r>
            <a:endParaRPr/>
          </a:p>
        </p:txBody>
      </p:sp>
      <p:sp>
        <p:nvSpPr>
          <p:cNvPr id="470" name="Google Shape;470;p65"/>
          <p:cNvSpPr txBox="1"/>
          <p:nvPr>
            <p:ph idx="1" type="body"/>
          </p:nvPr>
        </p:nvSpPr>
        <p:spPr>
          <a:xfrm>
            <a:off x="565975" y="654150"/>
            <a:ext cx="8107800" cy="10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entire point of creating these different mininet topologies is to test how post-quantum cryptography affects the time and size of communication between a server and its clients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471" name="Google Shape;47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7075" y="1639550"/>
            <a:ext cx="5049052" cy="3149426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65"/>
          <p:cNvSpPr txBox="1"/>
          <p:nvPr/>
        </p:nvSpPr>
        <p:spPr>
          <a:xfrm>
            <a:off x="565975" y="1290800"/>
            <a:ext cx="3448200" cy="3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●"/>
            </a:pPr>
            <a:r>
              <a:rPr lang="en" sz="1500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rPr>
              <a:t>We are conducting extensive tests to gather as much information on (for both PQ and classical cryptography):</a:t>
            </a:r>
            <a:endParaRPr sz="1500">
              <a:solidFill>
                <a:schemeClr val="dk1"/>
              </a:solidFill>
              <a:latin typeface="Arsenal"/>
              <a:ea typeface="Arsenal"/>
              <a:cs typeface="Arsenal"/>
              <a:sym typeface="Arsen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○"/>
            </a:pPr>
            <a:r>
              <a:rPr lang="en" sz="1500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rPr>
              <a:t>Packet size</a:t>
            </a:r>
            <a:endParaRPr sz="1500">
              <a:solidFill>
                <a:schemeClr val="dk1"/>
              </a:solidFill>
              <a:latin typeface="Arsenal"/>
              <a:ea typeface="Arsenal"/>
              <a:cs typeface="Arsenal"/>
              <a:sym typeface="Arsen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○"/>
            </a:pPr>
            <a:r>
              <a:rPr lang="en" sz="1500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rPr>
              <a:t>Number of packets</a:t>
            </a:r>
            <a:endParaRPr sz="1500">
              <a:solidFill>
                <a:schemeClr val="dk1"/>
              </a:solidFill>
              <a:latin typeface="Arsenal"/>
              <a:ea typeface="Arsenal"/>
              <a:cs typeface="Arsenal"/>
              <a:sym typeface="Arsen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○"/>
            </a:pPr>
            <a:r>
              <a:rPr lang="en" sz="1500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rPr>
              <a:t>Time spent sending packets through different bandwidths</a:t>
            </a:r>
            <a:endParaRPr sz="1500">
              <a:solidFill>
                <a:schemeClr val="dk1"/>
              </a:solidFill>
              <a:latin typeface="Arsenal"/>
              <a:ea typeface="Arsenal"/>
              <a:cs typeface="Arsenal"/>
              <a:sym typeface="Arsen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senal"/>
              <a:buChar char="○"/>
            </a:pPr>
            <a:r>
              <a:rPr lang="en" sz="1500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rPr>
              <a:t>The effect of latency on sending packets</a:t>
            </a:r>
            <a:endParaRPr sz="1500">
              <a:solidFill>
                <a:schemeClr val="dk1"/>
              </a:solidFill>
              <a:latin typeface="Arsenal"/>
              <a:ea typeface="Arsenal"/>
              <a:cs typeface="Arsenal"/>
              <a:sym typeface="Arsen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senal"/>
              <a:ea typeface="Arsenal"/>
              <a:cs typeface="Arsenal"/>
              <a:sym typeface="Arsen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●"/>
            </a:pPr>
            <a:r>
              <a:rPr lang="en" sz="1500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rPr>
              <a:t>Compiling all of this data will allow us to directly compare the trade-off between performance and security</a:t>
            </a:r>
            <a:endParaRPr sz="1500">
              <a:solidFill>
                <a:schemeClr val="dk1"/>
              </a:solidFill>
              <a:latin typeface="Arsenal"/>
              <a:ea typeface="Arsenal"/>
              <a:cs typeface="Arsenal"/>
              <a:sym typeface="Arsen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senal"/>
              <a:ea typeface="Arsenal"/>
              <a:cs typeface="Arsenal"/>
              <a:sym typeface="Arsen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52" name="Google Shape;352;p48"/>
          <p:cNvSpPr txBox="1"/>
          <p:nvPr>
            <p:ph idx="2" type="title"/>
          </p:nvPr>
        </p:nvSpPr>
        <p:spPr>
          <a:xfrm>
            <a:off x="1081413" y="1939325"/>
            <a:ext cx="6855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3" name="Google Shape;353;p48"/>
          <p:cNvSpPr txBox="1"/>
          <p:nvPr>
            <p:ph idx="3" type="title"/>
          </p:nvPr>
        </p:nvSpPr>
        <p:spPr>
          <a:xfrm>
            <a:off x="7121963" y="1939318"/>
            <a:ext cx="6855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4" name="Google Shape;354;p48"/>
          <p:cNvSpPr txBox="1"/>
          <p:nvPr>
            <p:ph idx="4" type="title"/>
          </p:nvPr>
        </p:nvSpPr>
        <p:spPr>
          <a:xfrm>
            <a:off x="3006728" y="1939325"/>
            <a:ext cx="6855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5" name="Google Shape;355;p48"/>
          <p:cNvSpPr txBox="1"/>
          <p:nvPr>
            <p:ph idx="6" type="title"/>
          </p:nvPr>
        </p:nvSpPr>
        <p:spPr>
          <a:xfrm>
            <a:off x="5041974" y="1939325"/>
            <a:ext cx="6855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56" name="Google Shape;356;p48"/>
          <p:cNvSpPr txBox="1"/>
          <p:nvPr>
            <p:ph idx="1" type="subTitle"/>
          </p:nvPr>
        </p:nvSpPr>
        <p:spPr>
          <a:xfrm>
            <a:off x="348607" y="2631141"/>
            <a:ext cx="2151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57" name="Google Shape;357;p48"/>
          <p:cNvSpPr txBox="1"/>
          <p:nvPr>
            <p:ph idx="8" type="subTitle"/>
          </p:nvPr>
        </p:nvSpPr>
        <p:spPr>
          <a:xfrm>
            <a:off x="2273922" y="2631141"/>
            <a:ext cx="2151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qs509</a:t>
            </a:r>
            <a:endParaRPr/>
          </a:p>
        </p:txBody>
      </p:sp>
      <p:sp>
        <p:nvSpPr>
          <p:cNvPr id="358" name="Google Shape;358;p48"/>
          <p:cNvSpPr txBox="1"/>
          <p:nvPr>
            <p:ph idx="9" type="subTitle"/>
          </p:nvPr>
        </p:nvSpPr>
        <p:spPr>
          <a:xfrm>
            <a:off x="4309218" y="2920516"/>
            <a:ext cx="2151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Client/Server Tunnel</a:t>
            </a:r>
            <a:endParaRPr/>
          </a:p>
        </p:txBody>
      </p:sp>
      <p:sp>
        <p:nvSpPr>
          <p:cNvPr id="359" name="Google Shape;359;p48"/>
          <p:cNvSpPr txBox="1"/>
          <p:nvPr>
            <p:ph idx="13" type="subTitle"/>
          </p:nvPr>
        </p:nvSpPr>
        <p:spPr>
          <a:xfrm>
            <a:off x="6389232" y="2920526"/>
            <a:ext cx="2151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Mininet and Wireshark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6"/>
          <p:cNvSpPr txBox="1"/>
          <p:nvPr>
            <p:ph idx="4294967295" type="title"/>
          </p:nvPr>
        </p:nvSpPr>
        <p:spPr>
          <a:xfrm>
            <a:off x="2155050" y="2000550"/>
            <a:ext cx="48339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lt2"/>
                </a:solidFill>
              </a:rPr>
              <a:t>Questions?</a:t>
            </a:r>
            <a:endParaRPr sz="8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9"/>
          <p:cNvSpPr txBox="1"/>
          <p:nvPr>
            <p:ph type="title"/>
          </p:nvPr>
        </p:nvSpPr>
        <p:spPr>
          <a:xfrm>
            <a:off x="2406150" y="1838688"/>
            <a:ext cx="4331700" cy="146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0"/>
          <p:cNvSpPr txBox="1"/>
          <p:nvPr>
            <p:ph type="title"/>
          </p:nvPr>
        </p:nvSpPr>
        <p:spPr>
          <a:xfrm>
            <a:off x="720000" y="349133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3</a:t>
            </a:r>
            <a:r>
              <a:rPr lang="en" sz="4000"/>
              <a:t> Parts to Implement</a:t>
            </a:r>
            <a:endParaRPr sz="4000"/>
          </a:p>
        </p:txBody>
      </p:sp>
      <p:sp>
        <p:nvSpPr>
          <p:cNvPr id="370" name="Google Shape;370;p50"/>
          <p:cNvSpPr txBox="1"/>
          <p:nvPr>
            <p:ph idx="1" type="body"/>
          </p:nvPr>
        </p:nvSpPr>
        <p:spPr>
          <a:xfrm>
            <a:off x="720000" y="1109912"/>
            <a:ext cx="7704000" cy="3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qs509 Go Library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Go wrapper library for OQS X.509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Also includes benchmarking code for timing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Client/Server Tunnel Application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Executables to test our library and performance metrics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Mininet Simulation Suite</a:t>
            </a:r>
            <a:endParaRPr sz="18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800"/>
              <a:t>Multiple network topography files that simulate different delays, configurations, etc</a:t>
            </a:r>
            <a:r>
              <a:rPr lang="en" sz="1500"/>
              <a:t>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/>
          <p:nvPr>
            <p:ph type="title"/>
          </p:nvPr>
        </p:nvSpPr>
        <p:spPr>
          <a:xfrm>
            <a:off x="2406150" y="1472706"/>
            <a:ext cx="4331700" cy="219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qs509 Library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/>
          <p:nvPr>
            <p:ph type="title"/>
          </p:nvPr>
        </p:nvSpPr>
        <p:spPr>
          <a:xfrm>
            <a:off x="720000" y="2531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Creating a Go Library</a:t>
            </a:r>
            <a:endParaRPr sz="3700"/>
          </a:p>
        </p:txBody>
      </p:sp>
      <p:sp>
        <p:nvSpPr>
          <p:cNvPr id="381" name="Google Shape;381;p52"/>
          <p:cNvSpPr txBox="1"/>
          <p:nvPr/>
        </p:nvSpPr>
        <p:spPr>
          <a:xfrm>
            <a:off x="528100" y="918775"/>
            <a:ext cx="5606400" cy="3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Char char="●"/>
            </a:pPr>
            <a:r>
              <a:rPr lang="en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rPr>
              <a:t>Go libraries can be easily initialized and exported by defining a Go module for a package</a:t>
            </a:r>
            <a:endParaRPr>
              <a:solidFill>
                <a:schemeClr val="dk1"/>
              </a:solidFill>
              <a:latin typeface="Arsenal"/>
              <a:ea typeface="Arsenal"/>
              <a:cs typeface="Arsenal"/>
              <a:sym typeface="Arsen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senal"/>
              <a:buChar char="○"/>
            </a:pPr>
            <a:r>
              <a:rPr lang="en" sz="11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go mod init </a:t>
            </a:r>
            <a:r>
              <a:rPr lang="en" sz="1100">
                <a:solidFill>
                  <a:srgbClr val="A2FCA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"github.com/CSCE482QuantumCryptography/qs509"</a:t>
            </a:r>
            <a:endParaRPr sz="11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Char char="●"/>
            </a:pPr>
            <a:r>
              <a:rPr lang="en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rPr>
              <a:t>This creates a module that can then be imported by any other Go package</a:t>
            </a:r>
            <a:endParaRPr>
              <a:solidFill>
                <a:schemeClr val="dk1"/>
              </a:solidFill>
              <a:latin typeface="Arsenal"/>
              <a:ea typeface="Arsenal"/>
              <a:cs typeface="Arsenal"/>
              <a:sym typeface="Arsen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senal"/>
              <a:ea typeface="Arsenal"/>
              <a:cs typeface="Arsenal"/>
              <a:sym typeface="Arsen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Char char="●"/>
            </a:pPr>
            <a:r>
              <a:rPr lang="en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rPr>
              <a:t>Functions can then be called statically within whatever package imports the library</a:t>
            </a:r>
            <a:endParaRPr>
              <a:solidFill>
                <a:schemeClr val="dk1"/>
              </a:solidFill>
              <a:latin typeface="Arsenal"/>
              <a:ea typeface="Arsenal"/>
              <a:cs typeface="Arsenal"/>
              <a:sym typeface="Arsen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senal"/>
              <a:ea typeface="Arsenal"/>
              <a:cs typeface="Arsenal"/>
              <a:sym typeface="Arsen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senal"/>
              <a:ea typeface="Arsenal"/>
              <a:cs typeface="Arsenal"/>
              <a:sym typeface="Arsenal"/>
            </a:endParaRPr>
          </a:p>
        </p:txBody>
      </p:sp>
      <p:pic>
        <p:nvPicPr>
          <p:cNvPr id="382" name="Google Shape;38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100" y="2477700"/>
            <a:ext cx="5272000" cy="6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1375" y="2074199"/>
            <a:ext cx="3168575" cy="2976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/>
          <p:nvPr>
            <p:ph type="title"/>
          </p:nvPr>
        </p:nvSpPr>
        <p:spPr>
          <a:xfrm>
            <a:off x="720000" y="2531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What Our Library Offers</a:t>
            </a:r>
            <a:endParaRPr sz="3700"/>
          </a:p>
        </p:txBody>
      </p:sp>
      <p:sp>
        <p:nvSpPr>
          <p:cNvPr id="389" name="Google Shape;389;p53"/>
          <p:cNvSpPr txBox="1"/>
          <p:nvPr/>
        </p:nvSpPr>
        <p:spPr>
          <a:xfrm>
            <a:off x="752400" y="1179175"/>
            <a:ext cx="7639200" cy="3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senal"/>
              <a:buChar char="●"/>
            </a:pPr>
            <a:r>
              <a:rPr lang="en" sz="1800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rPr>
              <a:t>Generate Key</a:t>
            </a:r>
            <a:endParaRPr sz="1800">
              <a:solidFill>
                <a:schemeClr val="dk1"/>
              </a:solidFill>
              <a:latin typeface="Arsenal"/>
              <a:ea typeface="Arsenal"/>
              <a:cs typeface="Arsenal"/>
              <a:sym typeface="Arsen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senal"/>
              <a:buChar char="○"/>
            </a:pPr>
            <a:r>
              <a:rPr lang="en" sz="1800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rPr>
              <a:t>Can generate any supported KEM or Signature Key</a:t>
            </a:r>
            <a:endParaRPr sz="1800">
              <a:solidFill>
                <a:schemeClr val="dk1"/>
              </a:solidFill>
              <a:latin typeface="Arsenal"/>
              <a:ea typeface="Arsenal"/>
              <a:cs typeface="Arsenal"/>
              <a:sym typeface="Arsen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senal"/>
              <a:buChar char="●"/>
            </a:pPr>
            <a:r>
              <a:rPr lang="en" sz="1800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rPr>
              <a:t>Generate Certificate</a:t>
            </a:r>
            <a:endParaRPr sz="1800">
              <a:solidFill>
                <a:schemeClr val="dk1"/>
              </a:solidFill>
              <a:latin typeface="Arsenal"/>
              <a:ea typeface="Arsenal"/>
              <a:cs typeface="Arsenal"/>
              <a:sym typeface="Arsen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senal"/>
              <a:buChar char="○"/>
            </a:pPr>
            <a:r>
              <a:rPr lang="en" sz="1800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rPr>
              <a:t>Can create a certificate that is signed with any supported Signature Key</a:t>
            </a:r>
            <a:endParaRPr sz="1800">
              <a:solidFill>
                <a:schemeClr val="dk1"/>
              </a:solidFill>
              <a:latin typeface="Arsenal"/>
              <a:ea typeface="Arsenal"/>
              <a:cs typeface="Arsenal"/>
              <a:sym typeface="Arsen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senal"/>
              <a:buChar char="●"/>
            </a:pPr>
            <a:r>
              <a:rPr lang="en" sz="1800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rPr>
              <a:t>Certificate Signing Request</a:t>
            </a:r>
            <a:endParaRPr sz="1800">
              <a:solidFill>
                <a:schemeClr val="dk1"/>
              </a:solidFill>
              <a:latin typeface="Arsenal"/>
              <a:ea typeface="Arsenal"/>
              <a:cs typeface="Arsenal"/>
              <a:sym typeface="Arsen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senal"/>
              <a:buChar char="○"/>
            </a:pPr>
            <a:r>
              <a:rPr lang="en" sz="1800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rPr>
              <a:t>Submits a signing request for a certificate to our local CA</a:t>
            </a:r>
            <a:endParaRPr sz="1800">
              <a:solidFill>
                <a:schemeClr val="dk1"/>
              </a:solidFill>
              <a:latin typeface="Arsenal"/>
              <a:ea typeface="Arsenal"/>
              <a:cs typeface="Arsenal"/>
              <a:sym typeface="Arsen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senal"/>
              <a:buChar char="●"/>
            </a:pPr>
            <a:r>
              <a:rPr lang="en" sz="1800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rPr>
              <a:t>Verify Certificate</a:t>
            </a:r>
            <a:endParaRPr sz="1800">
              <a:solidFill>
                <a:schemeClr val="dk1"/>
              </a:solidFill>
              <a:latin typeface="Arsenal"/>
              <a:ea typeface="Arsenal"/>
              <a:cs typeface="Arsenal"/>
              <a:sym typeface="Arsen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senal"/>
              <a:buChar char="○"/>
            </a:pPr>
            <a:r>
              <a:rPr lang="en" sz="1800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rPr>
              <a:t>Verifies a certificate against our local CA</a:t>
            </a:r>
            <a:endParaRPr sz="1800">
              <a:solidFill>
                <a:schemeClr val="dk1"/>
              </a:solidFill>
              <a:latin typeface="Arsenal"/>
              <a:ea typeface="Arsenal"/>
              <a:cs typeface="Arsenal"/>
              <a:sym typeface="Arsen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senal"/>
              <a:buChar char="○"/>
            </a:pPr>
            <a:r>
              <a:rPr lang="en" sz="1800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rPr>
              <a:t>Also checks certificate format, expiration, etc.</a:t>
            </a:r>
            <a:endParaRPr sz="1800">
              <a:solidFill>
                <a:schemeClr val="dk1"/>
              </a:solidFill>
              <a:latin typeface="Arsenal"/>
              <a:ea typeface="Arsenal"/>
              <a:cs typeface="Arsenal"/>
              <a:sym typeface="Arsen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senal"/>
              <a:buChar char="●"/>
            </a:pPr>
            <a:r>
              <a:rPr lang="en" sz="1800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rPr>
              <a:t>Performance Metrics</a:t>
            </a:r>
            <a:endParaRPr sz="1800">
              <a:solidFill>
                <a:schemeClr val="dk1"/>
              </a:solidFill>
              <a:latin typeface="Arsenal"/>
              <a:ea typeface="Arsenal"/>
              <a:cs typeface="Arsenal"/>
              <a:sym typeface="Arsen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senal"/>
              <a:buChar char="○"/>
            </a:pPr>
            <a:r>
              <a:rPr lang="en" sz="1800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rPr>
              <a:t>Different functions that can be called to track the time it takes to use QS functions</a:t>
            </a:r>
            <a:endParaRPr sz="1800">
              <a:solidFill>
                <a:schemeClr val="dk1"/>
              </a:solidFill>
              <a:latin typeface="Arsenal"/>
              <a:ea typeface="Arsenal"/>
              <a:cs typeface="Arsenal"/>
              <a:sym typeface="Arsenal"/>
            </a:endParaRPr>
          </a:p>
        </p:txBody>
      </p:sp>
      <p:sp>
        <p:nvSpPr>
          <p:cNvPr id="390" name="Google Shape;390;p53"/>
          <p:cNvSpPr txBox="1"/>
          <p:nvPr/>
        </p:nvSpPr>
        <p:spPr>
          <a:xfrm>
            <a:off x="918725" y="904275"/>
            <a:ext cx="39210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rPr>
              <a:t>Our library requires: LibOQS, OpenSSL 3.3, oqs-provider</a:t>
            </a:r>
            <a:endParaRPr sz="1200">
              <a:solidFill>
                <a:schemeClr val="dk1"/>
              </a:solidFill>
              <a:latin typeface="Arsenal"/>
              <a:ea typeface="Arsenal"/>
              <a:cs typeface="Arsenal"/>
              <a:sym typeface="Arsen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4"/>
          <p:cNvSpPr txBox="1"/>
          <p:nvPr>
            <p:ph type="title"/>
          </p:nvPr>
        </p:nvSpPr>
        <p:spPr>
          <a:xfrm>
            <a:off x="713250" y="1922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Implementing Our Library</a:t>
            </a:r>
            <a:endParaRPr sz="3600"/>
          </a:p>
        </p:txBody>
      </p:sp>
      <p:sp>
        <p:nvSpPr>
          <p:cNvPr id="396" name="Google Shape;396;p54"/>
          <p:cNvSpPr txBox="1"/>
          <p:nvPr/>
        </p:nvSpPr>
        <p:spPr>
          <a:xfrm>
            <a:off x="839175" y="889800"/>
            <a:ext cx="7255800" cy="1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senal"/>
              <a:buChar char="●"/>
            </a:pPr>
            <a:r>
              <a:rPr lang="en" sz="1600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rPr>
              <a:t>Our library will be making use of the Standard Go import, “os/exec”</a:t>
            </a:r>
            <a:endParaRPr sz="1600">
              <a:solidFill>
                <a:schemeClr val="dk1"/>
              </a:solidFill>
              <a:latin typeface="Arsenal"/>
              <a:ea typeface="Arsenal"/>
              <a:cs typeface="Arsenal"/>
              <a:sym typeface="Arsen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senal"/>
              <a:buChar char="●"/>
            </a:pPr>
            <a:r>
              <a:rPr lang="en" sz="1600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rPr>
              <a:t>We define variable types for the various supported Signature and KEM algorithms</a:t>
            </a:r>
            <a:endParaRPr sz="1600">
              <a:solidFill>
                <a:schemeClr val="dk1"/>
              </a:solidFill>
              <a:latin typeface="Arsenal"/>
              <a:ea typeface="Arsenal"/>
              <a:cs typeface="Arsenal"/>
              <a:sym typeface="Arsen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senal"/>
              <a:buChar char="●"/>
            </a:pPr>
            <a:r>
              <a:rPr lang="en" sz="1600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rPr>
              <a:t>We create different Go functions for each command we need to support</a:t>
            </a:r>
            <a:endParaRPr sz="1600">
              <a:solidFill>
                <a:schemeClr val="dk1"/>
              </a:solidFill>
              <a:latin typeface="Arsenal"/>
              <a:ea typeface="Arsenal"/>
              <a:cs typeface="Arsenal"/>
              <a:sym typeface="Arsen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senal"/>
              <a:buChar char="●"/>
            </a:pPr>
            <a:r>
              <a:rPr lang="en" sz="1600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rPr>
              <a:t>These functions execute OQS commands and return in a format friendly to Go</a:t>
            </a:r>
            <a:endParaRPr sz="1600">
              <a:solidFill>
                <a:schemeClr val="dk1"/>
              </a:solidFill>
              <a:latin typeface="Arsenal"/>
              <a:ea typeface="Arsenal"/>
              <a:cs typeface="Arsenal"/>
              <a:sym typeface="Arsen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senal"/>
              <a:buChar char="●"/>
            </a:pPr>
            <a:r>
              <a:rPr lang="en" sz="1600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rPr>
              <a:t>The benefit of this library is that now we have a Go-friendly way to call OQS commands in other packages, by simply calling a function rather than having to dispatch to a terminal ourselves</a:t>
            </a:r>
            <a:endParaRPr sz="1600">
              <a:solidFill>
                <a:schemeClr val="dk1"/>
              </a:solidFill>
              <a:latin typeface="Arsenal"/>
              <a:ea typeface="Arsenal"/>
              <a:cs typeface="Arsenal"/>
              <a:sym typeface="Arsenal"/>
            </a:endParaRPr>
          </a:p>
        </p:txBody>
      </p:sp>
      <p:pic>
        <p:nvPicPr>
          <p:cNvPr id="397" name="Google Shape;39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125" y="3022124"/>
            <a:ext cx="8275901" cy="19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5"/>
          <p:cNvSpPr txBox="1"/>
          <p:nvPr>
            <p:ph type="title"/>
          </p:nvPr>
        </p:nvSpPr>
        <p:spPr>
          <a:xfrm>
            <a:off x="1831350" y="1472700"/>
            <a:ext cx="5481300" cy="219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Client/Server Tunnel</a:t>
            </a:r>
            <a:endParaRPr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st Reduction in Manufacturing Industry in Business by Slidesgo">
  <a:themeElements>
    <a:clrScheme name="Simple Light">
      <a:dk1>
        <a:srgbClr val="000000"/>
      </a:dk1>
      <a:lt1>
        <a:srgbClr val="EFEFEF"/>
      </a:lt1>
      <a:dk2>
        <a:srgbClr val="4C719D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