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467C1-9EAE-4BC1-9AA6-FEFEB0DB058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E7C91-FD5D-4518-BA17-D3254090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8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effectLst/>
                <a:latin typeface="Inter"/>
              </a:rPr>
              <a:t>Batteries included =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product comes together with all possible parts required for full usability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E7C91-FD5D-4518-BA17-D32540908A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Lora" pitchFamily="2" charset="0"/>
              </a:rPr>
              <a:t>DRY philosophy — Don’t Repeat Yourself — which means developers can reuse existing code and focus on the unique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E7C91-FD5D-4518-BA17-D32540908A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1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You want to build everything from scratch = mention flask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E7C91-FD5D-4518-BA17-D32540908A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0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CEB1-BD93-A715-BD73-22DB29A89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83371-E57F-82A2-E98B-C33769767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9EE9C-42BA-7150-B972-CB931A8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BE16-2784-44D9-9291-3DBCD0B82D1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DD8A-3036-0483-10C2-57241C30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870C-CF03-BAB5-B76A-BAAC50F2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AA0-BD10-479A-BB3D-6BE623E3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7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1CCF-D636-71B8-DC10-6D454082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4152F-718F-B001-F955-B3609E38E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A772B-EF9F-9A31-73B9-6B2ED88C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BE16-2784-44D9-9291-3DBCD0B82D1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35483-F711-961D-EFAC-E62FC79B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1831-CB91-B8D0-F3DF-94EBFCAF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AA0-BD10-479A-BB3D-6BE623E3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2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E0C9C-697D-3013-00FD-78F9605BC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C22B0-7036-0CB9-E7F7-C299D842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52A1F-95E8-2441-13CB-70FAE630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BE16-2784-44D9-9291-3DBCD0B82D1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F6E3-281E-0237-671E-AEDB7D4E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69FC0-D4B0-4298-1F41-3C496FFD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AA0-BD10-479A-BB3D-6BE623E3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3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D579-3D3C-6A82-425D-B7B4DEFB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4182-37BC-711E-4B2F-B979B3731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D3527-5CCF-2E49-4E32-4A1A412A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BE16-2784-44D9-9291-3DBCD0B82D1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EE2F-54AE-3842-FD02-18D24BD2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C9427-3278-0073-1F3A-DB5A2A1C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AA0-BD10-479A-BB3D-6BE623E3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9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FB2D-45B8-E57A-A341-29727D25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E42D5-8046-D069-2FF3-3BEF145DB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31B3C-B5FE-8C14-BF37-5F1F9146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BE16-2784-44D9-9291-3DBCD0B82D1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D552-AD43-EE75-9B6D-119946E3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B758-A0A6-7C33-321A-6C239027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AA0-BD10-479A-BB3D-6BE623E3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ED66-0E51-179A-E723-21E590B0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E667-3F12-3D7E-8303-48838AD9B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6AD82-7034-4112-ED3C-E598061E8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7F92D-465D-CA40-E714-48A6A45D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BE16-2784-44D9-9291-3DBCD0B82D1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6A365-A5E6-03F3-3A6C-9165AB27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41F15-A374-FAF7-18DB-E2170475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AA0-BD10-479A-BB3D-6BE623E3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9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753B-31FC-AB1D-A936-2399E8C0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F44D7-C566-26E2-1555-9386F7E50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C426B-59F6-1281-76E9-48FEB6E74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89D11-206D-E100-4EC3-15B8DC7B0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29612-9BE9-DD1F-A748-F75C6D2B0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6238C-2835-CA21-8444-E6C51884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BE16-2784-44D9-9291-3DBCD0B82D1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AEBA5-C60E-E4AD-ACA2-9804846F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AABD9-985D-E1B9-104C-31324C00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AA0-BD10-479A-BB3D-6BE623E3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9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7D2B-D5C0-1A5E-B2A5-69E071D5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7CAEE-C7BD-3B90-D0E7-7DE875EF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BE16-2784-44D9-9291-3DBCD0B82D1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935F6-763F-0783-C641-C5BF8840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662CD-5391-27C5-71ED-9EDDF2BC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AA0-BD10-479A-BB3D-6BE623E3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FDD7D-AF70-85D0-6E24-59983AA1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BE16-2784-44D9-9291-3DBCD0B82D1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9BE38-BABB-CF6C-5EE5-30EA978C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5ADD3-3755-3582-67A1-FA3468EA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AA0-BD10-479A-BB3D-6BE623E3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4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4E5D-7DFB-908F-2466-1B9A41BB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51311-6A5E-6E0C-7D2D-F2334DE4E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21ABC-7E6F-8EDD-A449-13FBDA4D1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44099-A736-EDDD-E45C-D60F953E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BE16-2784-44D9-9291-3DBCD0B82D1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27C4B-4C8A-7E4E-1A46-955B3581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27705-8D60-039F-10D7-F02435B6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AA0-BD10-479A-BB3D-6BE623E3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7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0087-EE6E-2F63-8EBE-7779D8B1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49F0B-65B6-B724-A3B2-F930625EB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9B4A0-2524-653D-3BF9-A8DE442BE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664FF-5557-6B15-A16C-E8822367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BE16-2784-44D9-9291-3DBCD0B82D1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EB19B-117D-305D-00D4-A9C5B5FA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E3434-D81C-2440-EA99-A4B06029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AA0-BD10-479A-BB3D-6BE623E3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6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FE725-3136-4446-EED1-E34F517A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9451E-3063-BD6E-6502-ACAA86DF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B3D7-B7F2-0E78-079C-3748540A5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BE16-2784-44D9-9291-3DBCD0B82D1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55DD1-133A-81B7-16F4-18FFD92C8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59A2-A8BF-5E98-E328-95D34A2ED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6AA0-BD10-479A-BB3D-6BE623E3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ED3D4-7DEB-D95D-C057-428885467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F9881-939E-A127-4A12-CC757F2B5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By </a:t>
            </a:r>
            <a:r>
              <a:rPr lang="en-US" b="0" i="0">
                <a:effectLst/>
                <a:latin typeface="Arial" panose="020B0604020202020204" pitchFamily="34" charset="0"/>
              </a:rPr>
              <a:t>Forrest </a:t>
            </a:r>
            <a:r>
              <a:rPr lang="en-US" b="0" i="0" err="1">
                <a:effectLst/>
                <a:latin typeface="Arial" panose="020B0604020202020204" pitchFamily="34" charset="0"/>
              </a:rPr>
              <a:t>Gile</a:t>
            </a:r>
            <a:r>
              <a:rPr lang="en-US" b="0" i="0">
                <a:effectLst/>
                <a:latin typeface="Arial" panose="020B0604020202020204" pitchFamily="34" charset="0"/>
              </a:rPr>
              <a:t> &amp; Ryan Dreyer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62549-52C1-0F86-24ED-FC135F45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What is Django</a:t>
            </a:r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F4D55E21-8A74-658F-2925-19BB42BDB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66" r="3480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ECCF-D847-98C0-B8D0-58D0E679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Inter"/>
              </a:rPr>
              <a:t>Django is a high-level Python web framework that enables rapid development of secure and maintainable websites</a:t>
            </a:r>
          </a:p>
          <a:p>
            <a:endParaRPr lang="en-US" sz="2200" b="0" i="0" dirty="0">
              <a:effectLst/>
              <a:latin typeface="Inter"/>
            </a:endParaRPr>
          </a:p>
          <a:p>
            <a:r>
              <a:rPr lang="en-US" sz="2200" b="0" i="0" dirty="0">
                <a:effectLst/>
                <a:latin typeface="Inter"/>
              </a:rPr>
              <a:t>Django follows the "Batteries included" philosophy</a:t>
            </a:r>
            <a:endParaRPr lang="en-US" sz="22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74442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0AB61-FBB2-D6C8-2B33-03DC9A76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Why to use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DA6D9B3-412E-E7E4-876B-6E4362C13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92" r="50164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069B-7310-87A4-EB7C-A9EBA049D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Lora" pitchFamily="2" charset="0"/>
              </a:rPr>
              <a:t>Simple syntax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Lor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Lora" pitchFamily="2" charset="0"/>
              </a:rPr>
              <a:t>Can create its</a:t>
            </a:r>
            <a:r>
              <a:rPr lang="en-US" sz="2200" b="0" i="0" dirty="0">
                <a:effectLst/>
                <a:latin typeface="Lora" pitchFamily="2" charset="0"/>
              </a:rPr>
              <a:t> own web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Lor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Lora" pitchFamily="2" charset="0"/>
              </a:rPr>
              <a:t>DRY philosophy — Don’t Repeat Yourself</a:t>
            </a:r>
          </a:p>
        </p:txBody>
      </p:sp>
    </p:spTree>
    <p:extLst>
      <p:ext uri="{BB962C8B-B14F-4D97-AF65-F5344CB8AC3E}">
        <p14:creationId xmlns:p14="http://schemas.microsoft.com/office/powerpoint/2010/main" val="219968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E56B8-D3C2-2CBD-5858-1C16A4BE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When to use Django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0FDD-FDD0-DCCE-F543-DBED8B9A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b="0" i="0" dirty="0">
                <a:effectLst/>
                <a:latin typeface="Open Sans" panose="020B0606030504020204" pitchFamily="34" charset="0"/>
              </a:rPr>
              <a:t>You need to develop a web app or </a:t>
            </a:r>
            <a:r>
              <a:rPr lang="en-US" sz="2200" i="0" dirty="0">
                <a:effectLst/>
                <a:latin typeface="Open Sans" panose="020B0606030504020204" pitchFamily="34" charset="0"/>
              </a:rPr>
              <a:t>API backend</a:t>
            </a:r>
            <a:endParaRPr lang="en-US" sz="2200" b="0" i="0" dirty="0">
              <a:effectLst/>
              <a:latin typeface="Open Sans" panose="020B0606030504020204" pitchFamily="34" charset="0"/>
            </a:endParaRPr>
          </a:p>
          <a:p>
            <a:endParaRPr lang="en-US" sz="2200" dirty="0"/>
          </a:p>
          <a:p>
            <a:r>
              <a:rPr lang="en-US" sz="2200" b="0" i="0" dirty="0">
                <a:effectLst/>
                <a:latin typeface="Open Sans" panose="020B0606030504020204" pitchFamily="34" charset="0"/>
              </a:rPr>
              <a:t>The app must be secure from most common vulnerabilities and attacks by default. For example, CSRF, SQL Injection, XSS, Clickjacking, </a:t>
            </a:r>
            <a:r>
              <a:rPr lang="en-US" sz="2200" b="0" i="0" dirty="0" err="1">
                <a:effectLst/>
                <a:latin typeface="Open Sans" panose="020B0606030504020204" pitchFamily="34" charset="0"/>
              </a:rPr>
              <a:t>etc</a:t>
            </a:r>
            <a:endParaRPr lang="en-US" sz="2200" b="0" i="0" dirty="0">
              <a:effectLst/>
              <a:latin typeface="Open Sans" panose="020B0606030504020204" pitchFamily="34" charset="0"/>
            </a:endParaRPr>
          </a:p>
          <a:p>
            <a:endParaRPr lang="en-US" sz="2200" dirty="0"/>
          </a:p>
          <a:p>
            <a:r>
              <a:rPr lang="en-US" sz="2200" b="0" i="0" dirty="0">
                <a:effectLst/>
                <a:latin typeface="Open Sans" panose="020B0606030504020204" pitchFamily="34" charset="0"/>
              </a:rPr>
              <a:t>You don’t want to work with database queries directly</a:t>
            </a:r>
          </a:p>
          <a:p>
            <a:endParaRPr lang="en-US" sz="2200" dirty="0"/>
          </a:p>
          <a:p>
            <a:r>
              <a:rPr lang="en-US" sz="2200" b="0" i="0" dirty="0">
                <a:effectLst/>
                <a:latin typeface="Open Sans" panose="020B0606030504020204" pitchFamily="34" charset="0"/>
              </a:rPr>
              <a:t>You want to use open-source software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5009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5128-BBA2-FBE1-DD3D-A72D3BAD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8886-7844-4BE7-0055-5B8749A4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Your app is extremely huge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You need to build a very basic app, which does not require database, file operations, or anything even remotely complex</a:t>
            </a:r>
            <a:br>
              <a:rPr lang="en-US" b="0" i="0" dirty="0">
                <a:solidFill>
                  <a:srgbClr val="333333"/>
                </a:solidFill>
                <a:effectLst/>
                <a:latin typeface="Inter"/>
              </a:rPr>
            </a:br>
            <a:endParaRPr lang="en-US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You want to build everything from scratch</a:t>
            </a:r>
          </a:p>
          <a:p>
            <a:pPr marL="0" indent="0" algn="l">
              <a:buNone/>
            </a:pPr>
            <a:endParaRPr lang="en-US" dirty="0">
              <a:solidFill>
                <a:srgbClr val="333333"/>
              </a:solidFill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You or your team members are not familiar with Django/Python at all, and you can’t afford to invest time and resources to gather the required skills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3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FFB6-6418-3264-7888-C3EE077F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Cited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3631-F50E-2E05-E87F-98926176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“When to Use Django (and When Not To).” </a:t>
            </a:r>
            <a:r>
              <a:rPr lang="en-US" i="1" dirty="0" err="1">
                <a:effectLst/>
              </a:rPr>
              <a:t>Crowdbotics</a:t>
            </a:r>
            <a:r>
              <a:rPr lang="en-US" dirty="0">
                <a:effectLst/>
              </a:rPr>
              <a:t>, www.crowdbotics.com/blog/when-to-use-django-and-when-not-to. Accessed 28 Nov. 2023. </a:t>
            </a:r>
          </a:p>
          <a:p>
            <a:r>
              <a:rPr lang="en-US" dirty="0" err="1">
                <a:effectLst/>
              </a:rPr>
              <a:t>MozDevNet</a:t>
            </a:r>
            <a:r>
              <a:rPr lang="en-US" dirty="0">
                <a:effectLst/>
              </a:rPr>
              <a:t>. “Django Introduction - Learn Web Development: MDN.” </a:t>
            </a:r>
            <a:r>
              <a:rPr lang="en-US" i="1" dirty="0">
                <a:effectLst/>
              </a:rPr>
              <a:t>MDN Web Docs</a:t>
            </a:r>
            <a:r>
              <a:rPr lang="en-US" dirty="0">
                <a:effectLst/>
              </a:rPr>
              <a:t>, developer.mozilla.org/</a:t>
            </a:r>
            <a:r>
              <a:rPr lang="en-US" dirty="0" err="1">
                <a:effectLst/>
              </a:rPr>
              <a:t>en</a:t>
            </a:r>
            <a:r>
              <a:rPr lang="en-US" dirty="0">
                <a:effectLst/>
              </a:rPr>
              <a:t>-US/docs/Learn/Server-side/Django/Introduction. Accessed 28 Nov. 2023. </a:t>
            </a:r>
          </a:p>
          <a:p>
            <a:r>
              <a:rPr lang="en-US" dirty="0">
                <a:effectLst/>
              </a:rPr>
              <a:t>Korsun, Julia. “Why We Use Django Framework &amp; What Is Django Best Used For.” </a:t>
            </a:r>
            <a:r>
              <a:rPr lang="en-US" i="1" dirty="0">
                <a:effectLst/>
              </a:rPr>
              <a:t>Software Development Blog &amp; IT Tech Insights | Django Stars</a:t>
            </a:r>
            <a:r>
              <a:rPr lang="en-US" dirty="0">
                <a:effectLst/>
              </a:rPr>
              <a:t>, 13 Nov. 2023, djangostars.com/blog/why-we-use-</a:t>
            </a:r>
            <a:r>
              <a:rPr lang="en-US" dirty="0" err="1">
                <a:effectLst/>
              </a:rPr>
              <a:t>django</a:t>
            </a:r>
            <a:r>
              <a:rPr lang="en-US" dirty="0">
                <a:effectLst/>
              </a:rPr>
              <a:t>-framework/. 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338</Words>
  <Application>Microsoft Office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Inter</vt:lpstr>
      <vt:lpstr>Lora</vt:lpstr>
      <vt:lpstr>Open Sans</vt:lpstr>
      <vt:lpstr>Office Theme</vt:lpstr>
      <vt:lpstr>Django</vt:lpstr>
      <vt:lpstr>What is Django</vt:lpstr>
      <vt:lpstr>Why to use</vt:lpstr>
      <vt:lpstr>When to use Django</vt:lpstr>
      <vt:lpstr>When not to use</vt:lpstr>
      <vt:lpstr>Cited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Ryan Dreyer</dc:creator>
  <cp:lastModifiedBy>Ryan Dreyer</cp:lastModifiedBy>
  <cp:revision>8</cp:revision>
  <dcterms:created xsi:type="dcterms:W3CDTF">2023-11-29T01:39:09Z</dcterms:created>
  <dcterms:modified xsi:type="dcterms:W3CDTF">2023-11-29T21:52:46Z</dcterms:modified>
</cp:coreProperties>
</file>