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3a3a6cba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3a3a6cba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3afc6c2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3afc6c2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3a3a6cba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3a3a6cba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3afc6c2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3afc6c2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3afc6c2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3afc6c2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Lagged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 Miranda, Evan Luecken, Sierra Puwalowski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 create a java app secure ticketing system for the College of Charleston that can interact with a database and allow users to search for events and purchase tickets for those events if available.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project will contain a mock process payment and a display message of payment success as well as updating the ticket inventory after a transaction.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project will allow users to securely login to their own profiles using a unique username and a password that must be 15 characters or less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roles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Caleb 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Full back end developer</a:t>
            </a:r>
            <a:endParaRPr sz="22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Evan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Documentation</a:t>
            </a:r>
            <a:r>
              <a:rPr lang="en" sz="2200"/>
              <a:t>, back end support developer</a:t>
            </a:r>
            <a:endParaRPr sz="22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Sierra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Documentation</a:t>
            </a:r>
            <a:r>
              <a:rPr lang="en" sz="2200"/>
              <a:t>, front end design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Complications/Challenges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Wanted to create a full stack application 100% in java.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Needed a build tool to be able to create a webpage with java. We chose Gradle.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Juggling multiple projects with multiple classes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Created scheduled mini-meetings multiple times per week to update </a:t>
            </a:r>
            <a:r>
              <a:rPr lang="en" sz="2000"/>
              <a:t>each other</a:t>
            </a:r>
            <a:r>
              <a:rPr lang="en" sz="2000"/>
              <a:t> on progress on our respective work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Synchronizing</a:t>
            </a:r>
            <a:r>
              <a:rPr lang="en" sz="2000"/>
              <a:t> work between </a:t>
            </a:r>
            <a:r>
              <a:rPr lang="en" sz="2000"/>
              <a:t>each other through github.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Only commit changes after each person agrees with the changes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Struggled with designing the UI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654450" y="236275"/>
            <a:ext cx="183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239" y="1009788"/>
            <a:ext cx="3925525" cy="37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Want to continue development by:</a:t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</a:t>
            </a:r>
            <a:r>
              <a:rPr lang="en" sz="2300"/>
              <a:t>urther improving UI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Adding forget password, editing account information, and other user account features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Incomperating more advanced sorting, reservations without payment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Seat maps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