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Source Sans Pr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6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SourceSansPr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SourceSansPro-italic.fntdata"/><Relationship Id="rId16" Type="http://schemas.openxmlformats.org/officeDocument/2006/relationships/font" Target="fonts/SourceSansPr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SourceSansPr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Originally we choose Miradi, but due to the lack of documentation and inactive community, we switched to OpenMRS.  OpenMRS is an open source H/FOSS project written in Java.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OpenMRS is a software platform and a reference application which enables design of a customized medical records system with no programming knowledge.  It is a common framework upon which medical informatics efforts in developing countries can be built.</a:t>
            </a:r>
            <a:b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were actually two teams and merged into one after each of us had a member drop.  The transition was easy since our individual teams had both chosen miradi and then switched to openMRS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Writing the script was very challenging. 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We decided to write our script in bash.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 have never used a scripting language, not even python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 had to use a lot of google to figure out the syntax for bash scripting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 also have never used html either, so I had to do a bit of research on html, like making a table and adding colors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 the script I created an array that reads each line a file and assigns it to its corresponding index in the array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By accessing the specific indices of the array I was able to output the lines from each test case file into the test report table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For the input line, I have the script invoking the method being testing while giving it the input taken from test case file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 then had a variable to store the value that was output by the method being tested and compares it to the expected output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If they are the same value, the test passes, otherwise it fails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311700" y="743000"/>
            <a:ext cx="8520600" cy="200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2845181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Shape 40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Source Sans Pro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Relationship Id="rId4" Type="http://schemas.openxmlformats.org/officeDocument/2006/relationships/image" Target="../media/image0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Alpha Centauri</a:t>
            </a:r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Michael Eskew, Dylan Mansour, Robert Moody, Joe Schell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Who We Are &amp; What We Worked On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8926" y="1399325"/>
            <a:ext cx="3039449" cy="74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305675"/>
            <a:ext cx="3238500" cy="9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/>
          <p:nvPr/>
        </p:nvSpPr>
        <p:spPr>
          <a:xfrm>
            <a:off x="4025250" y="1672500"/>
            <a:ext cx="611700" cy="19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532612" y="3182687"/>
            <a:ext cx="8191174" cy="68370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chemeClr val="dk1"/>
                </a:solidFill>
                <a:latin typeface="Arial"/>
              </a:rPr>
              <a:t>Alpha Centauri + Team 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260625" y="401250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Test Case Template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098800" y="1380850"/>
            <a:ext cx="4332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1)00011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2)MRS-11: The method shall check to see if the list contains the specified object.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3)Allergies.java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4)Contains(Object o)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5)POLLEN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6)True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7).:./project/src/api/target/classes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8)org.openmrs.TestCase00011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319000" y="1438275"/>
            <a:ext cx="2225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1)Test Case  ID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2)Requirement being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tested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3)Class being tested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4)Method(s) being tested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5)Test input(s)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6)Expected outcome(s)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7)Class path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8)Driver name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x="260625" y="948075"/>
            <a:ext cx="42024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Template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4047575" y="948075"/>
            <a:ext cx="20283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The Script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Written in bash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 prior scripting or html experience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script reads lines in each test case file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It formats the lines needed into an html table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script takes the input from test case file which is then piped when the tested method is invoked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Actual output is compared to expected output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If they are equal, the test passes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Drivers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OpenMRS is written in Java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Drivers contain a main method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The main method instantiates the target class 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Takes input from the script and prints output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Requires the classpath to the target class and jar files for dependencies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Closing Statements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Began with a difficult start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Road bumps along the way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 earned a lot through the process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 were able to work as a group and complete the project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