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7" r:id="rId8"/>
    <p:sldId id="261" r:id="rId9"/>
    <p:sldId id="266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6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05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2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6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37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9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9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7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1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1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27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ythonmusic.me/" TargetMode="External"/><Relationship Id="rId2" Type="http://schemas.openxmlformats.org/officeDocument/2006/relationships/hyperlink" Target="https://github.com/CSCI-362-01-2016/TODO-Team-N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ldp.org/LDP/Bash-Beginners-Guide/htm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99238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TODO-Team-Name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 Ryan </a:t>
            </a:r>
            <a:r>
              <a:rPr lang="en-US" dirty="0" err="1" smtClean="0"/>
              <a:t>Lile</a:t>
            </a:r>
            <a:r>
              <a:rPr lang="en-US" dirty="0" smtClean="0"/>
              <a:t>, Curtis Motes, Paige Peck</a:t>
            </a:r>
          </a:p>
          <a:p>
            <a:r>
              <a:rPr lang="en-US" dirty="0" smtClean="0"/>
              <a:t>Project: </a:t>
            </a:r>
            <a:r>
              <a:rPr lang="en-US" dirty="0" err="1" smtClean="0"/>
              <a:t>Jython</a:t>
            </a:r>
            <a:r>
              <a:rPr lang="en-US" dirty="0" smtClean="0"/>
              <a:t>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Fault-Injection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237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Fault-injection is the process of intentionally altering logic within the source code of tested files to check whether tests are properly testing requirements of individual methods.</a:t>
            </a:r>
          </a:p>
          <a:p>
            <a:pPr marL="0" indent="0">
              <a:buNone/>
            </a:pPr>
            <a:r>
              <a:rPr lang="en-US" dirty="0" smtClean="0"/>
              <a:t>We injected 5 faults into our source code at different locations within each component being tested.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Fault Injection Template:							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4306992"/>
            <a:ext cx="5005171" cy="1976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21" y="4260981"/>
            <a:ext cx="5121688" cy="20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Fault-Injection Results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2" y="1524513"/>
            <a:ext cx="10627867" cy="4824529"/>
          </a:xfrm>
        </p:spPr>
      </p:pic>
    </p:spTree>
    <p:extLst>
      <p:ext uri="{BB962C8B-B14F-4D97-AF65-F5344CB8AC3E}">
        <p14:creationId xmlns:p14="http://schemas.microsoft.com/office/powerpoint/2010/main" val="17101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Overview/Works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github.com/CSCI-362-01-2016/TODO-Team-Name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JythonMusic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https://jythonmusic.me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Beginner Bash: </a:t>
            </a:r>
            <a:r>
              <a:rPr lang="en-US" dirty="0">
                <a:hlinkClick r:id="rId4"/>
              </a:rPr>
              <a:t>http://www.tldp.org/LDP/Bash-Beginners-Guide/html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What is </a:t>
            </a:r>
            <a:r>
              <a:rPr lang="en-US" sz="4800" dirty="0" err="1" smtClean="0"/>
              <a:t>JythonMusic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free open source environment that allows users to create music through python programming</a:t>
            </a:r>
          </a:p>
          <a:p>
            <a:r>
              <a:rPr lang="en-US" sz="2400" dirty="0" smtClean="0"/>
              <a:t>An extension of the </a:t>
            </a:r>
            <a:r>
              <a:rPr lang="en-US" sz="2400" dirty="0" err="1" smtClean="0"/>
              <a:t>jMusic</a:t>
            </a:r>
            <a:r>
              <a:rPr lang="en-US" sz="2400" dirty="0" smtClean="0"/>
              <a:t> library, which provides composition and audio tools to programmers in Java</a:t>
            </a:r>
          </a:p>
          <a:p>
            <a:r>
              <a:rPr lang="en-US" sz="2400" dirty="0" smtClean="0"/>
              <a:t>Written in Python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83" y="4368564"/>
            <a:ext cx="9525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 smtClean="0"/>
              <a:t>JythonMusic</a:t>
            </a:r>
            <a:r>
              <a:rPr lang="en-US" sz="4800" dirty="0" smtClean="0"/>
              <a:t> Structure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JEM.jar executable file used to run </a:t>
            </a:r>
            <a:r>
              <a:rPr lang="en-US" sz="2400" dirty="0" err="1" smtClean="0"/>
              <a:t>JythonMusic</a:t>
            </a:r>
            <a:r>
              <a:rPr lang="en-US" sz="2400" dirty="0" smtClean="0"/>
              <a:t> environment</a:t>
            </a:r>
          </a:p>
          <a:p>
            <a:r>
              <a:rPr lang="en-US" sz="2400" dirty="0" smtClean="0"/>
              <a:t>Library Folder containing core python files:</a:t>
            </a:r>
          </a:p>
          <a:p>
            <a:pPr lvl="1"/>
            <a:r>
              <a:rPr lang="en-US" sz="2000" dirty="0" smtClean="0"/>
              <a:t>Music library</a:t>
            </a:r>
          </a:p>
          <a:p>
            <a:pPr lvl="1"/>
            <a:r>
              <a:rPr lang="en-US" sz="2000" dirty="0" smtClean="0"/>
              <a:t>GUI and Image library</a:t>
            </a:r>
          </a:p>
          <a:p>
            <a:pPr lvl="1"/>
            <a:r>
              <a:rPr lang="en-US" sz="2000" dirty="0" smtClean="0"/>
              <a:t>Timer library</a:t>
            </a:r>
          </a:p>
          <a:p>
            <a:pPr lvl="1"/>
            <a:r>
              <a:rPr lang="en-US" sz="2000" dirty="0" smtClean="0"/>
              <a:t>MIDI library</a:t>
            </a:r>
          </a:p>
          <a:p>
            <a:pPr lvl="1"/>
            <a:r>
              <a:rPr lang="en-US" sz="2000" dirty="0" smtClean="0"/>
              <a:t>OSC(Open Sound Control) library</a:t>
            </a:r>
          </a:p>
        </p:txBody>
      </p:sp>
    </p:spTree>
    <p:extLst>
      <p:ext uri="{BB962C8B-B14F-4D97-AF65-F5344CB8AC3E}">
        <p14:creationId xmlns:p14="http://schemas.microsoft.com/office/powerpoint/2010/main" val="24125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Automated Testing Framework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3" y="2052918"/>
            <a:ext cx="5262982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Invoked by bash script ‘RunAllTests.sh’ at top-level directory</a:t>
            </a:r>
          </a:p>
          <a:p>
            <a:r>
              <a:rPr lang="en-US" dirty="0" smtClean="0"/>
              <a:t>Clears any existing test </a:t>
            </a:r>
            <a:r>
              <a:rPr lang="en-US" dirty="0" err="1" smtClean="0"/>
              <a:t>ouput</a:t>
            </a:r>
            <a:endParaRPr lang="en-US" dirty="0" smtClean="0"/>
          </a:p>
          <a:p>
            <a:r>
              <a:rPr lang="en-US" dirty="0" smtClean="0"/>
              <a:t>Accesses </a:t>
            </a:r>
            <a:r>
              <a:rPr lang="en-US" dirty="0" err="1"/>
              <a:t>t</a:t>
            </a:r>
            <a:r>
              <a:rPr lang="en-US" dirty="0" err="1" smtClean="0"/>
              <a:t>estCases</a:t>
            </a:r>
            <a:r>
              <a:rPr lang="en-US" dirty="0" smtClean="0"/>
              <a:t> folder within </a:t>
            </a:r>
            <a:r>
              <a:rPr lang="en-US" dirty="0" err="1" smtClean="0"/>
              <a:t>TestAutomation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Uses .txt files within </a:t>
            </a:r>
            <a:r>
              <a:rPr lang="en-US" dirty="0" err="1" smtClean="0"/>
              <a:t>testCases</a:t>
            </a:r>
            <a:r>
              <a:rPr lang="en-US" dirty="0" smtClean="0"/>
              <a:t> to populate array for entry into HTML table</a:t>
            </a:r>
          </a:p>
          <a:p>
            <a:r>
              <a:rPr lang="en-US" dirty="0" smtClean="0"/>
              <a:t>Uses .txt files to supply inputs to python tests</a:t>
            </a:r>
          </a:p>
          <a:p>
            <a:r>
              <a:rPr lang="en-US" dirty="0" smtClean="0"/>
              <a:t>Runs JEM, executes test, pipes output to HTML table</a:t>
            </a:r>
          </a:p>
          <a:p>
            <a:r>
              <a:rPr lang="en-US" dirty="0" smtClean="0"/>
              <a:t>Compares oracle to actual output to determine Pass/Fail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50" y="1853248"/>
            <a:ext cx="5326842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Test Case Format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892710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Cases are formatted in the following way, which each property on a new line within the text file: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Requirement being tested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Component being tested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Method being tested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 Input(s)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Expected output (Oracle)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02" y="3359966"/>
            <a:ext cx="5272263" cy="24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066" y="452718"/>
            <a:ext cx="10136908" cy="1400530"/>
          </a:xfrm>
        </p:spPr>
        <p:txBody>
          <a:bodyPr/>
          <a:lstStyle/>
          <a:p>
            <a:pPr algn="ctr"/>
            <a:r>
              <a:rPr lang="en-US" sz="4400" dirty="0" smtClean="0"/>
              <a:t>Components/Methods Being Tested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In music.py</a:t>
            </a:r>
          </a:p>
          <a:p>
            <a:r>
              <a:rPr lang="en-US" sz="2400" dirty="0" smtClean="0"/>
              <a:t>Note:</a:t>
            </a:r>
          </a:p>
          <a:p>
            <a:pPr lvl="1"/>
            <a:r>
              <a:rPr lang="en-US" sz="2200" dirty="0" err="1" smtClean="0"/>
              <a:t>getPitch</a:t>
            </a:r>
            <a:r>
              <a:rPr lang="en-US" sz="2200" dirty="0" smtClean="0"/>
              <a:t>()</a:t>
            </a:r>
          </a:p>
          <a:p>
            <a:pPr lvl="1"/>
            <a:r>
              <a:rPr lang="en-US" sz="2200" dirty="0" err="1" smtClean="0"/>
              <a:t>setPitch</a:t>
            </a:r>
            <a:r>
              <a:rPr lang="en-US" sz="2200" dirty="0" smtClean="0"/>
              <a:t>()</a:t>
            </a:r>
          </a:p>
          <a:p>
            <a:r>
              <a:rPr lang="en-US" sz="2400" dirty="0" smtClean="0"/>
              <a:t>Phrase:</a:t>
            </a:r>
          </a:p>
          <a:p>
            <a:pPr lvl="1"/>
            <a:r>
              <a:rPr lang="en-US" sz="2200" dirty="0" err="1" smtClean="0"/>
              <a:t>addNote</a:t>
            </a:r>
            <a:r>
              <a:rPr lang="en-US" sz="2200" dirty="0" smtClean="0"/>
              <a:t>()</a:t>
            </a:r>
          </a:p>
          <a:p>
            <a:pPr lvl="1"/>
            <a:r>
              <a:rPr lang="en-US" sz="2200" dirty="0" err="1" smtClean="0"/>
              <a:t>getNoteList</a:t>
            </a:r>
            <a:r>
              <a:rPr lang="en-US" sz="2200" dirty="0" smtClean="0"/>
              <a:t>()</a:t>
            </a:r>
          </a:p>
          <a:p>
            <a:pPr lvl="1"/>
            <a:r>
              <a:rPr lang="en-US" sz="2200" dirty="0" smtClean="0"/>
              <a:t>empty()</a:t>
            </a:r>
          </a:p>
          <a:p>
            <a:pPr lvl="1"/>
            <a:r>
              <a:rPr lang="en-US" sz="2200" dirty="0"/>
              <a:t>c</a:t>
            </a:r>
            <a:r>
              <a:rPr lang="en-US" sz="2200" dirty="0" smtClean="0"/>
              <a:t>opy()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	Mod:</a:t>
            </a:r>
          </a:p>
          <a:p>
            <a:pPr lvl="1"/>
            <a:r>
              <a:rPr lang="en-US" sz="2200" dirty="0" smtClean="0"/>
              <a:t>repeat(phrase)</a:t>
            </a:r>
          </a:p>
          <a:p>
            <a:pPr lvl="1"/>
            <a:r>
              <a:rPr lang="en-US" sz="2200" dirty="0"/>
              <a:t>p</a:t>
            </a:r>
            <a:r>
              <a:rPr lang="en-US" sz="2200" dirty="0" smtClean="0"/>
              <a:t>alindrome(phrase)</a:t>
            </a:r>
          </a:p>
          <a:p>
            <a:pPr marL="0" indent="0">
              <a:buNone/>
            </a:pPr>
            <a:r>
              <a:rPr lang="en-US" sz="2400" dirty="0" smtClean="0"/>
              <a:t>In timer.py</a:t>
            </a:r>
          </a:p>
          <a:p>
            <a:r>
              <a:rPr lang="en-US" sz="2400" dirty="0" smtClean="0"/>
              <a:t>Timer2:</a:t>
            </a:r>
          </a:p>
          <a:p>
            <a:pPr lvl="1"/>
            <a:r>
              <a:rPr lang="en-US" sz="2200" dirty="0" err="1" smtClean="0"/>
              <a:t>isRunning</a:t>
            </a:r>
            <a:r>
              <a:rPr lang="en-US" sz="2200" dirty="0" smtClean="0"/>
              <a:t>()</a:t>
            </a:r>
          </a:p>
          <a:p>
            <a:pPr lvl="1"/>
            <a:r>
              <a:rPr lang="en-US" sz="2200" dirty="0" err="1" smtClean="0"/>
              <a:t>setRepeat</a:t>
            </a:r>
            <a:r>
              <a:rPr lang="en-US" sz="2200" dirty="0" smtClean="0"/>
              <a:t>()</a:t>
            </a:r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tart()</a:t>
            </a:r>
          </a:p>
          <a:p>
            <a:pPr lvl="1"/>
            <a:r>
              <a:rPr lang="en-US" sz="2200" dirty="0" smtClean="0"/>
              <a:t>stop()</a:t>
            </a:r>
          </a:p>
          <a:p>
            <a:pPr lvl="1"/>
            <a:r>
              <a:rPr lang="en-US" sz="2200" dirty="0" err="1" smtClean="0"/>
              <a:t>getDelay</a:t>
            </a:r>
            <a:r>
              <a:rPr lang="en-US" sz="2200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the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testing framework is invoked by using </a:t>
            </a:r>
            <a:r>
              <a:rPr lang="en-US" dirty="0"/>
              <a:t>the command ./</a:t>
            </a:r>
            <a:r>
              <a:rPr lang="en-US" dirty="0" smtClean="0"/>
              <a:t>scripts/runAllTests.sh from within the </a:t>
            </a:r>
            <a:r>
              <a:rPr lang="en-US" dirty="0" err="1" smtClean="0"/>
              <a:t>TestAutomation</a:t>
            </a:r>
            <a:r>
              <a:rPr lang="en-US" dirty="0" smtClean="0"/>
              <a:t> directory. Here is how it looks while executing: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24" y="3332959"/>
            <a:ext cx="691611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Testing Report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76522" cy="4195481"/>
          </a:xfrm>
        </p:spPr>
        <p:txBody>
          <a:bodyPr>
            <a:noAutofit/>
          </a:bodyPr>
          <a:lstStyle/>
          <a:p>
            <a:r>
              <a:rPr lang="en-US" sz="2400" dirty="0" smtClean="0"/>
              <a:t>Once tests are finished running, the t</a:t>
            </a:r>
            <a:r>
              <a:rPr lang="en-US" sz="2400" dirty="0" smtClean="0"/>
              <a:t>esting </a:t>
            </a:r>
            <a:r>
              <a:rPr lang="en-US" sz="2400" dirty="0" smtClean="0"/>
              <a:t>framework produces an HTML report with CSS styling displaying test case information and pass/fail result of test.</a:t>
            </a:r>
          </a:p>
          <a:p>
            <a:r>
              <a:rPr lang="en-US" sz="2400" dirty="0" smtClean="0"/>
              <a:t>Report opens in a new browser window using the default browser.</a:t>
            </a:r>
          </a:p>
          <a:p>
            <a:r>
              <a:rPr lang="en-US" sz="2400" dirty="0" smtClean="0"/>
              <a:t>Pass/Fail is generated by comparing piped output from test.py files to oracle in txt file.</a:t>
            </a:r>
          </a:p>
        </p:txBody>
      </p:sp>
    </p:spTree>
    <p:extLst>
      <p:ext uri="{BB962C8B-B14F-4D97-AF65-F5344CB8AC3E}">
        <p14:creationId xmlns:p14="http://schemas.microsoft.com/office/powerpoint/2010/main" val="15303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Passing Tests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7" y="1335510"/>
            <a:ext cx="11457958" cy="4823750"/>
          </a:xfrm>
        </p:spPr>
      </p:pic>
    </p:spTree>
    <p:extLst>
      <p:ext uri="{BB962C8B-B14F-4D97-AF65-F5344CB8AC3E}">
        <p14:creationId xmlns:p14="http://schemas.microsoft.com/office/powerpoint/2010/main" val="36507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373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TODO-Team-Name</vt:lpstr>
      <vt:lpstr>What is JythonMusic?</vt:lpstr>
      <vt:lpstr>JythonMusic Structure</vt:lpstr>
      <vt:lpstr>Automated Testing Framework</vt:lpstr>
      <vt:lpstr>Test Case Format</vt:lpstr>
      <vt:lpstr>Components/Methods Being Tested</vt:lpstr>
      <vt:lpstr>Running the Framework</vt:lpstr>
      <vt:lpstr>Testing Report</vt:lpstr>
      <vt:lpstr>Passing Tests</vt:lpstr>
      <vt:lpstr>Fault-Injection</vt:lpstr>
      <vt:lpstr>Fault-Injection Results</vt:lpstr>
      <vt:lpstr>Overview/Works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Motes</dc:creator>
  <cp:lastModifiedBy>Curtis Motes</cp:lastModifiedBy>
  <cp:revision>26</cp:revision>
  <dcterms:created xsi:type="dcterms:W3CDTF">2016-12-01T00:00:17Z</dcterms:created>
  <dcterms:modified xsi:type="dcterms:W3CDTF">2016-12-01T03:22:15Z</dcterms:modified>
</cp:coreProperties>
</file>