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B0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Matplotlib Testing Framework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Jan-Michael Carrington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Vincent Nguyen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Phillip Wilson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ors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25" y="152400"/>
            <a:ext cx="5366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s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25" y="152400"/>
            <a:ext cx="53665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some fails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475"/>
            <a:ext cx="9144000" cy="42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Take Aways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</a:rPr>
              <a:t>Multiple dependencies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Communication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Documentation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GitHub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 u="sng">
                <a:solidFill>
                  <a:srgbClr val="FFFFFF"/>
                </a:solidFill>
              </a:rPr>
              <a:t>Time Management</a:t>
            </a:r>
          </a:p>
        </p:txBody>
      </p:sp>
      <p:pic>
        <p:nvPicPr>
          <p:cNvPr descr="timing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75" y="2317925"/>
            <a:ext cx="4700026" cy="28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Building Amara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Our first choice from the H/FOSS projects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Video subtitle editor run by volunteers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Python based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Requires numerous dependencies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Eventually got to run its built in test suite</a:t>
            </a:r>
          </a:p>
          <a:p>
            <a:pPr indent="-381000" lvl="1" marL="9144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Was unable to view testing data</a:t>
            </a:r>
          </a:p>
        </p:txBody>
      </p:sp>
      <p:pic>
        <p:nvPicPr>
          <p:cNvPr descr="amara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049" y="3770799"/>
            <a:ext cx="5273649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Testing Amara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</a:rPr>
              <a:t>Attempted to manually test methods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Major obstacles due to multiple dependencies also requiring multiple dependencies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Switched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PixiJS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</a:pPr>
            <a:r>
              <a:rPr lang="en" sz="2400">
                <a:solidFill>
                  <a:srgbClr val="FFFFFF"/>
                </a:solidFill>
              </a:rPr>
              <a:t>“HTML5 creation engine”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Javascript based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Had trouble creating a test suite that could export testing data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Once again switched projects</a:t>
            </a:r>
          </a:p>
        </p:txBody>
      </p:sp>
      <p:pic>
        <p:nvPicPr>
          <p:cNvPr descr="pixijs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887" y="328575"/>
            <a:ext cx="30003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matplotlib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2D plotting library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generates plots, histograms, power spectras, bar charts, error charts, scattterplots, etc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Python based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Fewer dependencies than the two previous projects</a:t>
            </a:r>
          </a:p>
        </p:txBody>
      </p:sp>
      <p:pic>
        <p:nvPicPr>
          <p:cNvPr descr="logo2.hires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50" y="4006750"/>
            <a:ext cx="6200498" cy="11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inal1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00" y="3083000"/>
            <a:ext cx="3443575" cy="206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Testing Suite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Main script is runAllTests.py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Invoked from the TestAutomation folder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Goes through each test case file testing methods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Exports data to an html file and a text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 Case Specifications Template</a:t>
            </a:r>
          </a:p>
        </p:txBody>
      </p:sp>
      <p:pic>
        <p:nvPicPr>
          <p:cNvPr descr="testcase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00" y="1090349"/>
            <a:ext cx="3879049" cy="296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test case number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requirement being tested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component being tested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method being tested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test inputs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expected outputs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</a:t>
            </a:r>
            <a:r>
              <a:rPr lang="en" sz="2400">
                <a:solidFill>
                  <a:srgbClr val="FFFFFF"/>
                </a:solidFill>
              </a:rPr>
              <a:t>est case executable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all passed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774"/>
            <a:ext cx="9144001" cy="428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557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Fault Injection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Had to figure out where exactly the source code was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Changed the source code of matplotlib in: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colors.py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</a:t>
            </a:r>
            <a:r>
              <a:rPr lang="en" sz="2400">
                <a:solidFill>
                  <a:srgbClr val="FFFFFF"/>
                </a:solidFill>
              </a:rPr>
              <a:t>ates.py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