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You</a:t>
            </a:r>
            <a:r>
              <a:rPr lang="en">
                <a:highlight>
                  <a:srgbClr val="FF0000"/>
                </a:highlight>
              </a:rPr>
              <a:t>tube</a:t>
            </a:r>
            <a:r>
              <a:rPr lang="en">
                <a:solidFill>
                  <a:srgbClr val="434343"/>
                </a:solidFill>
              </a:rPr>
              <a:t>-dl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Matt Adamson | Matt Bell | Colton Williams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Fault Example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timeConvert()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Original line of code: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if timetuple is not None: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New line of code: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if timetuple is None: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Flipped the statements meaning, output was returned as None.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Fault Example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formatSeconds()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	</a:t>
            </a:r>
            <a:r>
              <a:rPr i="1" lang="en"/>
              <a:t>Original line of code:</a:t>
            </a:r>
          </a:p>
          <a:p>
            <a:pPr indent="0" lvl="0" marL="914400">
              <a:spcBef>
                <a:spcPts val="0"/>
              </a:spcBef>
              <a:buNone/>
            </a:pPr>
            <a:r>
              <a:rPr lang="en"/>
              <a:t>if secs &gt; 3600:</a:t>
            </a:r>
          </a:p>
          <a:p>
            <a:pPr indent="457200" lvl="0">
              <a:spcBef>
                <a:spcPts val="0"/>
              </a:spcBef>
              <a:buNone/>
            </a:pPr>
            <a:r>
              <a:rPr i="1" lang="en"/>
              <a:t>New line of code: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		</a:t>
            </a:r>
            <a:r>
              <a:rPr lang="en"/>
              <a:t>if secs &lt; 3600: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Caused anything over an hour to be formatted incorrectly.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Our biggest technical challenges were the get-attribute function of converting Strings from the input files into actual method names.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Another challenge was executing command line methods from inside the Python framework.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also learned that working together in person was more effective than by text messages.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learned about creating Testing frameworks in Python, as well as working with an Open Source project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testing framework is more convenient that the existing test execution system.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Framework includes 33 test cases, a method of executing tests, as well as an outputted HTML table of the tests.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of Project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is Youtube-dl?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does the software work?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are we testing?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Injecting faults into tests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Lessons learned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Youtube-dl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Youtube-DL is a terminal based software for downloading videos.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project is available for many operating systems and can download from hundreds of sites.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Unlike online alternatives, Youtube-DL does not have to rely on a remote server, and also has no risk of downloading malware from “fake” downloading sites.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Youtube-dl works (terminal command)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5036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Youtube-DL can be downloaded and executed with a simple terminal command.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software only requires that Python 2.7 or later is installed.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Suppose we want to download this video: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https://www.youtube.com/watch?v=KCYEDj69IRg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would type: “youtube-dl </a:t>
            </a:r>
            <a:r>
              <a:rPr lang="en"/>
              <a:t>KCYEDj69IRg</a:t>
            </a:r>
            <a:r>
              <a:rPr lang="en"/>
              <a:t>”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487" y="1715175"/>
            <a:ext cx="313372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Testing Framework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0174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parseTextFile()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Parses test cases from text file into a string list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executeTestCase(testInputList)</a:t>
            </a:r>
          </a:p>
          <a:p>
            <a:pPr indent="-2286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Executes each method with test input and writes the result to a list and returns it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textToHtml(outputList)</a:t>
            </a:r>
          </a:p>
          <a:p>
            <a:pPr indent="-2286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Writes the output list from executeTestCase() to an html table inside an html file.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loadOutputInBrowser()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Opens the generated html file in users default browser.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 case input (the .txt files)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Test Number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Requirement being tested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Component being tested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Method being tested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Test input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Expected outcomes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975" y="1152478"/>
            <a:ext cx="5074325" cy="17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Outputting the results to HTML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48758" l="0" r="1127" t="5177"/>
          <a:stretch/>
        </p:blipFill>
        <p:spPr>
          <a:xfrm>
            <a:off x="262562" y="1017450"/>
            <a:ext cx="8618875" cy="41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Video Downloading Tests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Some of our tests involved running the main Python program, which downloads a video given a Url code.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Unlike the other tests, which are methods called from utility methods, the Main program must be compiled and run from the terminal.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means the test framework automatically executes the terminal command and then verifies that the video was downloaded properly.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 of Fault injection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Tried to pick methods that worked on a string or integer and returned data based off of it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Easy comparison to check if the test passed or failed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Easier to inject faults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Sometimes the faults injected didn’t result in failed test cases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Important to thoroughly test your fault injections and understand why they’re working as they do in order to make corrections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Lesson learned is sometimes your code can look like it’s working as intended with passing test cases, even if it’s broken.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