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Dosis Light"/>
      <p:regular r:id="rId26"/>
      <p:bold r:id="rId27"/>
    </p:embeddedFont>
    <p:embeddedFont>
      <p:font typeface="Dosis"/>
      <p:regular r:id="rId28"/>
      <p:bold r:id="rId29"/>
    </p:embeddedFont>
    <p:embeddedFont>
      <p:font typeface="Titillium Web"/>
      <p:regular r:id="rId30"/>
      <p:bold r:id="rId31"/>
      <p:italic r:id="rId32"/>
      <p:boldItalic r:id="rId33"/>
    </p:embeddedFont>
    <p:embeddedFont>
      <p:font typeface="Titillium Web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osisLight-regular.fntdata"/><Relationship Id="rId25" Type="http://schemas.openxmlformats.org/officeDocument/2006/relationships/slide" Target="slides/slide21.xml"/><Relationship Id="rId28" Type="http://schemas.openxmlformats.org/officeDocument/2006/relationships/font" Target="fonts/Dosis-regular.fntdata"/><Relationship Id="rId27" Type="http://schemas.openxmlformats.org/officeDocument/2006/relationships/font" Target="fonts/Dosis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osi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bold.fntdata"/><Relationship Id="rId30" Type="http://schemas.openxmlformats.org/officeDocument/2006/relationships/font" Target="fonts/TitilliumWeb-regular.fntdata"/><Relationship Id="rId11" Type="http://schemas.openxmlformats.org/officeDocument/2006/relationships/slide" Target="slides/slide7.xml"/><Relationship Id="rId33" Type="http://schemas.openxmlformats.org/officeDocument/2006/relationships/font" Target="fonts/TitilliumWeb-boldItalic.fntdata"/><Relationship Id="rId10" Type="http://schemas.openxmlformats.org/officeDocument/2006/relationships/slide" Target="slides/slide6.xml"/><Relationship Id="rId32" Type="http://schemas.openxmlformats.org/officeDocument/2006/relationships/font" Target="fonts/TitilliumWeb-italic.fntdata"/><Relationship Id="rId13" Type="http://schemas.openxmlformats.org/officeDocument/2006/relationships/slide" Target="slides/slide9.xml"/><Relationship Id="rId35" Type="http://schemas.openxmlformats.org/officeDocument/2006/relationships/font" Target="fonts/TitilliumWebLight-bold.fntdata"/><Relationship Id="rId12" Type="http://schemas.openxmlformats.org/officeDocument/2006/relationships/slide" Target="slides/slide8.xml"/><Relationship Id="rId34" Type="http://schemas.openxmlformats.org/officeDocument/2006/relationships/font" Target="fonts/TitilliumWebLight-regular.fntdata"/><Relationship Id="rId15" Type="http://schemas.openxmlformats.org/officeDocument/2006/relationships/slide" Target="slides/slide11.xml"/><Relationship Id="rId37" Type="http://schemas.openxmlformats.org/officeDocument/2006/relationships/font" Target="fonts/TitilliumWebLight-boldItalic.fntdata"/><Relationship Id="rId14" Type="http://schemas.openxmlformats.org/officeDocument/2006/relationships/slide" Target="slides/slide10.xml"/><Relationship Id="rId36" Type="http://schemas.openxmlformats.org/officeDocument/2006/relationships/font" Target="fonts/TitilliumWeb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Shape 38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34" name="Shape 38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9" name="Shape 3899"/>
        <p:cNvGrpSpPr/>
        <p:nvPr/>
      </p:nvGrpSpPr>
      <p:grpSpPr>
        <a:xfrm>
          <a:off x="0" y="0"/>
          <a:ext cx="0" cy="0"/>
          <a:chOff x="0" y="0"/>
          <a:chExt cx="0" cy="0"/>
        </a:xfrm>
      </p:grpSpPr>
      <p:sp>
        <p:nvSpPr>
          <p:cNvPr id="3900" name="Shape 39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01" name="Shape 39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6" name="Shape 3906"/>
        <p:cNvGrpSpPr/>
        <p:nvPr/>
      </p:nvGrpSpPr>
      <p:grpSpPr>
        <a:xfrm>
          <a:off x="0" y="0"/>
          <a:ext cx="0" cy="0"/>
          <a:chOff x="0" y="0"/>
          <a:chExt cx="0" cy="0"/>
        </a:xfrm>
      </p:grpSpPr>
      <p:sp>
        <p:nvSpPr>
          <p:cNvPr id="3907" name="Shape 39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08" name="Shape 39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5" name="Shape 3915"/>
        <p:cNvGrpSpPr/>
        <p:nvPr/>
      </p:nvGrpSpPr>
      <p:grpSpPr>
        <a:xfrm>
          <a:off x="0" y="0"/>
          <a:ext cx="0" cy="0"/>
          <a:chOff x="0" y="0"/>
          <a:chExt cx="0" cy="0"/>
        </a:xfrm>
      </p:grpSpPr>
      <p:sp>
        <p:nvSpPr>
          <p:cNvPr id="3916" name="Shape 39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17" name="Shape 39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4" name="Shape 3924"/>
        <p:cNvGrpSpPr/>
        <p:nvPr/>
      </p:nvGrpSpPr>
      <p:grpSpPr>
        <a:xfrm>
          <a:off x="0" y="0"/>
          <a:ext cx="0" cy="0"/>
          <a:chOff x="0" y="0"/>
          <a:chExt cx="0" cy="0"/>
        </a:xfrm>
      </p:grpSpPr>
      <p:sp>
        <p:nvSpPr>
          <p:cNvPr id="3925" name="Shape 39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26" name="Shape 39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1" name="Shape 3931"/>
        <p:cNvGrpSpPr/>
        <p:nvPr/>
      </p:nvGrpSpPr>
      <p:grpSpPr>
        <a:xfrm>
          <a:off x="0" y="0"/>
          <a:ext cx="0" cy="0"/>
          <a:chOff x="0" y="0"/>
          <a:chExt cx="0" cy="0"/>
        </a:xfrm>
      </p:grpSpPr>
      <p:sp>
        <p:nvSpPr>
          <p:cNvPr id="3932" name="Shape 39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33" name="Shape 39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8" name="Shape 3938"/>
        <p:cNvGrpSpPr/>
        <p:nvPr/>
      </p:nvGrpSpPr>
      <p:grpSpPr>
        <a:xfrm>
          <a:off x="0" y="0"/>
          <a:ext cx="0" cy="0"/>
          <a:chOff x="0" y="0"/>
          <a:chExt cx="0" cy="0"/>
        </a:xfrm>
      </p:grpSpPr>
      <p:sp>
        <p:nvSpPr>
          <p:cNvPr id="3939" name="Shape 39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40" name="Shape 39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5" name="Shape 3945"/>
        <p:cNvGrpSpPr/>
        <p:nvPr/>
      </p:nvGrpSpPr>
      <p:grpSpPr>
        <a:xfrm>
          <a:off x="0" y="0"/>
          <a:ext cx="0" cy="0"/>
          <a:chOff x="0" y="0"/>
          <a:chExt cx="0" cy="0"/>
        </a:xfrm>
      </p:grpSpPr>
      <p:sp>
        <p:nvSpPr>
          <p:cNvPr id="3946" name="Shape 39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47" name="Shape 39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3" name="Shape 3953"/>
        <p:cNvGrpSpPr/>
        <p:nvPr/>
      </p:nvGrpSpPr>
      <p:grpSpPr>
        <a:xfrm>
          <a:off x="0" y="0"/>
          <a:ext cx="0" cy="0"/>
          <a:chOff x="0" y="0"/>
          <a:chExt cx="0" cy="0"/>
        </a:xfrm>
      </p:grpSpPr>
      <p:sp>
        <p:nvSpPr>
          <p:cNvPr id="3954" name="Shape 39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55" name="Shape 39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throughout the project, we decided we wanted to write more-robust test cases that are still dynamic. This is the heart of the syntax that we’ve mentioned earlier in our presentation. The two by-products of this are: lower user error and additional flexibility.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9" name="Shape 3959"/>
        <p:cNvGrpSpPr/>
        <p:nvPr/>
      </p:nvGrpSpPr>
      <p:grpSpPr>
        <a:xfrm>
          <a:off x="0" y="0"/>
          <a:ext cx="0" cy="0"/>
          <a:chOff x="0" y="0"/>
          <a:chExt cx="0" cy="0"/>
        </a:xfrm>
      </p:grpSpPr>
      <p:sp>
        <p:nvSpPr>
          <p:cNvPr id="3960" name="Shape 39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61" name="Shape 39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one of the goals of expanding test case input is to drive down the possibility of user-error. We want to be able to handle user errors in a way that allows our </a:t>
            </a:r>
            <a:r>
              <a:rPr lang="en"/>
              <a:t>testing</a:t>
            </a:r>
            <a:r>
              <a:rPr lang="en"/>
              <a:t> framework to execute fully every time. Because of this, we’ve developed a syntax of sorts for our test cases. This syntax is a little more complicated than comma separated values, as you’ve seen already in the earlier slides. By moving away from a more-basic form of a test case, we’ve been </a:t>
            </a:r>
            <a:r>
              <a:rPr lang="en"/>
              <a:t>able</a:t>
            </a:r>
            <a:r>
              <a:rPr lang="en"/>
              <a:t> to ensure that all of the fields are properly filled. </a:t>
            </a:r>
          </a:p>
          <a:p>
            <a:pPr lvl="0">
              <a:spcBef>
                <a:spcPts val="0"/>
              </a:spcBef>
              <a:buNone/>
            </a:pPr>
            <a:r>
              <a:t/>
            </a:r>
            <a:endParaRPr/>
          </a:p>
          <a:p>
            <a:pPr lvl="0">
              <a:spcBef>
                <a:spcPts val="0"/>
              </a:spcBef>
              <a:buNone/>
            </a:pPr>
            <a:r>
              <a:rPr lang="en"/>
              <a:t>The first way we do this is by strictly enforcing that syntax. </a:t>
            </a:r>
            <a:r>
              <a:rPr lang="en"/>
              <a:t>Strictly</a:t>
            </a:r>
            <a:r>
              <a:rPr lang="en"/>
              <a:t> enforcing the syntax allows for the testing framework to ensure that all test cases will always create a valid test case object. This is checked, and improper syntax notifies the user that their test case is incorrectly written, so they can rewrite the test case according to the template we’ve provided. </a:t>
            </a:r>
          </a:p>
          <a:p>
            <a:pPr lvl="0">
              <a:spcBef>
                <a:spcPts val="0"/>
              </a:spcBef>
              <a:buNone/>
            </a:pPr>
            <a:r>
              <a:t/>
            </a:r>
            <a:endParaRPr/>
          </a:p>
          <a:p>
            <a:pPr lvl="0">
              <a:spcBef>
                <a:spcPts val="0"/>
              </a:spcBef>
              <a:buNone/>
            </a:pPr>
            <a:r>
              <a:rPr lang="en"/>
              <a:t>Secondly, this allows us to know that we have valid test cases every time. This allows us to ensure that the testing framework will always fully execute. As long as your test cases are correctly written, you’ll get some results. They may pass or fail depending on whether you correctly anticipated your oracle, but you’ll get the results. </a:t>
            </a:r>
          </a:p>
          <a:p>
            <a:pPr lvl="0">
              <a:spcBef>
                <a:spcPts val="0"/>
              </a:spcBef>
              <a:buNone/>
            </a:pPr>
            <a:r>
              <a:t/>
            </a:r>
            <a:endParaRPr/>
          </a:p>
          <a:p>
            <a:pPr lvl="0">
              <a:spcBef>
                <a:spcPts val="0"/>
              </a:spcBef>
              <a:buNone/>
            </a:pPr>
            <a:r>
              <a:rPr lang="en"/>
              <a:t>And, finally, we do this through verifying the integrity twice. When parsing a test case, it’s verified twice, once in the initial parsing of the entire file, but then again it is re-verified when the single line is parsed. This double verification allows us to ensure that only 100% correct test cases are used in the testing software. </a:t>
            </a:r>
          </a:p>
          <a:p>
            <a:pPr lvl="0">
              <a:spcBef>
                <a:spcPts val="0"/>
              </a:spcBef>
              <a:buNone/>
            </a:pPr>
            <a:r>
              <a:t/>
            </a:r>
            <a:endParaRPr/>
          </a:p>
          <a:p>
            <a:pPr lvl="0" rtl="0">
              <a:spcBef>
                <a:spcPts val="0"/>
              </a:spcBef>
              <a:buNone/>
            </a:pPr>
            <a:r>
              <a:rPr lang="en"/>
              <a:t>All of these pieces work together to make sure that, so long as the user writes the test cases correctly as we’ve specified, the framework will work for them.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6" name="Shape 3966"/>
        <p:cNvGrpSpPr/>
        <p:nvPr/>
      </p:nvGrpSpPr>
      <p:grpSpPr>
        <a:xfrm>
          <a:off x="0" y="0"/>
          <a:ext cx="0" cy="0"/>
          <a:chOff x="0" y="0"/>
          <a:chExt cx="0" cy="0"/>
        </a:xfrm>
      </p:grpSpPr>
      <p:sp>
        <p:nvSpPr>
          <p:cNvPr id="3967" name="Shape 39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68" name="Shape 39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Test cases are written to get right down to the granular level, so that we can validate on a component level that your code base is working. </a:t>
            </a:r>
          </a:p>
          <a:p>
            <a:pPr lvl="0">
              <a:spcBef>
                <a:spcPts val="0"/>
              </a:spcBef>
              <a:buNone/>
            </a:pPr>
            <a:r>
              <a:t/>
            </a:r>
            <a:endParaRPr/>
          </a:p>
          <a:p>
            <a:pPr lvl="0">
              <a:spcBef>
                <a:spcPts val="0"/>
              </a:spcBef>
              <a:buNone/>
            </a:pPr>
            <a:r>
              <a:rPr lang="en"/>
              <a:t>Also, in the previous slide, I talked about how strictly the syntax is enforced, and while that might seem like a drawback at first, ut in truth it isn’t. Once you start conforming to the syntax as you’re supposed to, you’ll start to realize how flexible the test cases can be. For example, some of the special flags that were mentioned earlier in the presentation, such as the </a:t>
            </a:r>
            <a:r>
              <a:rPr i="1" lang="en"/>
              <a:t>null</a:t>
            </a:r>
            <a:r>
              <a:rPr lang="en"/>
              <a:t> and </a:t>
            </a:r>
            <a:r>
              <a:rPr i="1" lang="en"/>
              <a:t>static </a:t>
            </a:r>
            <a:r>
              <a:rPr lang="en"/>
              <a:t>flags allow the user to easily test more methods and classes by allowing for a greater variety of method type. </a:t>
            </a:r>
          </a:p>
          <a:p>
            <a:pPr lvl="0">
              <a:spcBef>
                <a:spcPts val="0"/>
              </a:spcBef>
              <a:buNone/>
            </a:pPr>
            <a:r>
              <a:t/>
            </a:r>
            <a:endParaRPr/>
          </a:p>
          <a:p>
            <a:pPr lvl="0" rtl="0">
              <a:spcBef>
                <a:spcPts val="0"/>
              </a:spcBef>
              <a:buNone/>
            </a:pPr>
            <a:r>
              <a:rPr lang="en"/>
              <a:t>These two things have really allowed us to create more a more-dynamic and flexible testing framework that really starts at the test cases themselves. What we’ve really done is just take good input verification its greatest extent that we could. And, doing so allowed us to make sure that whatever we built on top of these test cases was more robust.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8" name="Shape 3838"/>
        <p:cNvGrpSpPr/>
        <p:nvPr/>
      </p:nvGrpSpPr>
      <p:grpSpPr>
        <a:xfrm>
          <a:off x="0" y="0"/>
          <a:ext cx="0" cy="0"/>
          <a:chOff x="0" y="0"/>
          <a:chExt cx="0" cy="0"/>
        </a:xfrm>
      </p:grpSpPr>
      <p:sp>
        <p:nvSpPr>
          <p:cNvPr id="3839" name="Shape 38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40" name="Shape 38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3" name="Shape 3973"/>
        <p:cNvGrpSpPr/>
        <p:nvPr/>
      </p:nvGrpSpPr>
      <p:grpSpPr>
        <a:xfrm>
          <a:off x="0" y="0"/>
          <a:ext cx="0" cy="0"/>
          <a:chOff x="0" y="0"/>
          <a:chExt cx="0" cy="0"/>
        </a:xfrm>
      </p:grpSpPr>
      <p:sp>
        <p:nvSpPr>
          <p:cNvPr id="3974" name="Shape 39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75" name="Shape 39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for an evaluation of this project, we’d say overall it was a pretty worthwhile experience. </a:t>
            </a:r>
          </a:p>
          <a:p>
            <a:pPr lvl="0">
              <a:spcBef>
                <a:spcPts val="0"/>
              </a:spcBef>
              <a:buNone/>
            </a:pPr>
            <a:r>
              <a:t/>
            </a:r>
            <a:endParaRPr/>
          </a:p>
          <a:p>
            <a:pPr lvl="0">
              <a:spcBef>
                <a:spcPts val="0"/>
              </a:spcBef>
              <a:buNone/>
            </a:pPr>
            <a:r>
              <a:rPr lang="en"/>
              <a:t>Even though we might not have developed a tool that would be as robust as an entire testing library, we thought that it was good to experience automated testing and what that would be like to create automated testing. </a:t>
            </a:r>
          </a:p>
          <a:p>
            <a:pPr lvl="0">
              <a:spcBef>
                <a:spcPts val="0"/>
              </a:spcBef>
              <a:buNone/>
            </a:pPr>
            <a:r>
              <a:t/>
            </a:r>
            <a:endParaRPr/>
          </a:p>
          <a:p>
            <a:pPr lvl="0">
              <a:spcBef>
                <a:spcPts val="0"/>
              </a:spcBef>
              <a:buNone/>
            </a:pPr>
            <a:r>
              <a:rPr lang="en"/>
              <a:t>Additionally, we got to learn a lot about test-driven development. We might not have used it as often as we should have in this development process, but we can see the benefit of it. It’s kind of difficult in our case, because we’re writing the automated testing framework, and we have to write the test cases for it to pass. But for it to even pass the test case in the first place, we had to have a working code base. </a:t>
            </a:r>
          </a:p>
          <a:p>
            <a:pPr lvl="0">
              <a:spcBef>
                <a:spcPts val="0"/>
              </a:spcBef>
              <a:buNone/>
            </a:pPr>
            <a:r>
              <a:t/>
            </a:r>
            <a:endParaRPr/>
          </a:p>
          <a:p>
            <a:pPr lvl="0" rtl="0">
              <a:spcBef>
                <a:spcPts val="0"/>
              </a:spcBef>
              <a:buNone/>
            </a:pPr>
            <a:r>
              <a:rPr lang="en"/>
              <a:t>And, finally, scripting was a worthwhile experience, because, as you can probably tell, we relied heavily on scripting in this project to make this project possible. So, without knowledge of scripting or the willingness to learn, we would have never be able to accomplish this.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0" name="Shape 3980"/>
        <p:cNvGrpSpPr/>
        <p:nvPr/>
      </p:nvGrpSpPr>
      <p:grpSpPr>
        <a:xfrm>
          <a:off x="0" y="0"/>
          <a:ext cx="0" cy="0"/>
          <a:chOff x="0" y="0"/>
          <a:chExt cx="0" cy="0"/>
        </a:xfrm>
      </p:grpSpPr>
      <p:sp>
        <p:nvSpPr>
          <p:cNvPr id="3981" name="Shape 39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82" name="Shape 39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8" name="Shape 3848"/>
        <p:cNvGrpSpPr/>
        <p:nvPr/>
      </p:nvGrpSpPr>
      <p:grpSpPr>
        <a:xfrm>
          <a:off x="0" y="0"/>
          <a:ext cx="0" cy="0"/>
          <a:chOff x="0" y="0"/>
          <a:chExt cx="0" cy="0"/>
        </a:xfrm>
      </p:grpSpPr>
      <p:sp>
        <p:nvSpPr>
          <p:cNvPr id="3849" name="Shape 3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50" name="Shape 38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lang="en">
                <a:solidFill>
                  <a:schemeClr val="dk1"/>
                </a:solidFill>
              </a:rPr>
              <a:t>So, before we got into what we’ve actually built, we were going to talk about our experiences throughout this assignment a little bit first. Our project probably changed more than any of us could have anticipated it to, because instead of testing an open source project like everyone else, we went on to test our own actual testing framework. </a:t>
            </a:r>
          </a:p>
          <a:p>
            <a:pPr lvl="0">
              <a:spcBef>
                <a:spcPts val="0"/>
              </a:spcBef>
              <a:buClr>
                <a:schemeClr val="dk1"/>
              </a:buClr>
              <a:buSzPts val="1100"/>
              <a:buFont typeface="Arial"/>
              <a:buNone/>
            </a:pPr>
            <a:r>
              <a:t/>
            </a:r>
            <a:endParaRPr>
              <a:solidFill>
                <a:schemeClr val="dk1"/>
              </a:solidFill>
            </a:endParaRPr>
          </a:p>
          <a:p>
            <a:pPr lvl="0">
              <a:spcBef>
                <a:spcPts val="0"/>
              </a:spcBef>
              <a:buClr>
                <a:schemeClr val="dk1"/>
              </a:buClr>
              <a:buSzPts val="1100"/>
              <a:buFont typeface="Arial"/>
              <a:buNone/>
            </a:pPr>
            <a:r>
              <a:rPr lang="en">
                <a:solidFill>
                  <a:schemeClr val="dk1"/>
                </a:solidFill>
              </a:rPr>
              <a:t>But, in the beginning, like everyone, we chose our first three projects: Martus, Cadasta, and Insight Segmentation and Registration Toolkit or ITK. Unfortunately, these would all be busts. Martus we couldn’t even get to build on our machine, because the project was so dead that many dependencies were out-of-date or not even available for download. Then, Cadasta rellied so heavily on Django that we couldn’t handle the imports with our testing framework. Thankfully, we’d built a generic enough testing framework that we could just make it the focus of our project. So, we actually went on to test the testing framework itself with the testing framework. </a:t>
            </a:r>
          </a:p>
          <a:p>
            <a:pPr lvl="0">
              <a:spcBef>
                <a:spcPts val="0"/>
              </a:spcBef>
              <a:buClr>
                <a:schemeClr val="dk1"/>
              </a:buClr>
              <a:buSzPts val="1100"/>
              <a:buFont typeface="Arial"/>
              <a:buNone/>
            </a:pPr>
            <a:r>
              <a:t/>
            </a:r>
            <a:endParaRPr>
              <a:solidFill>
                <a:schemeClr val="dk1"/>
              </a:solidFill>
            </a:endParaRPr>
          </a:p>
          <a:p>
            <a:pPr lvl="0">
              <a:spcBef>
                <a:spcPts val="0"/>
              </a:spcBef>
              <a:buNone/>
            </a:pPr>
            <a:r>
              <a:rPr lang="en">
                <a:solidFill>
                  <a:schemeClr val="dk1"/>
                </a:solidFill>
              </a:rPr>
              <a:t>So, this changed our test plan, of course, because the one we had written for the other open source projects were no longer valid. So, we changed our test plan to reflect what we were currently working on. </a:t>
            </a:r>
          </a:p>
          <a:p>
            <a:pPr lvl="0">
              <a:spcBef>
                <a:spcPts val="0"/>
              </a:spcBef>
              <a:buNone/>
            </a:pPr>
            <a:r>
              <a:t/>
            </a:r>
            <a:endParaRPr>
              <a:solidFill>
                <a:schemeClr val="dk1"/>
              </a:solidFill>
            </a:endParaRPr>
          </a:p>
          <a:p>
            <a:pPr lvl="0">
              <a:spcBef>
                <a:spcPts val="0"/>
              </a:spcBef>
              <a:buNone/>
            </a:pPr>
            <a:r>
              <a:rPr lang="en">
                <a:solidFill>
                  <a:schemeClr val="dk1"/>
                </a:solidFill>
              </a:rPr>
              <a:t>The most interesting experience about testing our own framework, in truth, was handling our own code. This is something we’ve talked a little about before, but we had to create mock classes to be able to continue execution when we wrote test cases that would cause a failure or throw an error. </a:t>
            </a:r>
          </a:p>
          <a:p>
            <a:pPr lvl="0">
              <a:spcBef>
                <a:spcPts val="0"/>
              </a:spcBef>
              <a:buNone/>
            </a:pPr>
            <a:r>
              <a:t/>
            </a:r>
            <a:endParaRPr>
              <a:solidFill>
                <a:schemeClr val="dk1"/>
              </a:solidFill>
            </a:endParaRPr>
          </a:p>
          <a:p>
            <a:pPr lvl="0" rtl="0">
              <a:spcBef>
                <a:spcPts val="0"/>
              </a:spcBef>
              <a:buNone/>
            </a:pPr>
            <a:r>
              <a:rPr lang="en">
                <a:solidFill>
                  <a:schemeClr val="dk1"/>
                </a:solidFill>
              </a:rPr>
              <a:t>After that, we injected faults into our program, which we were able to successfully do with some ease. We were able to get 6 of 8 test cases to fail for one class, so we were able to successfully achieve our goal.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5" name="Shape 3855"/>
        <p:cNvGrpSpPr/>
        <p:nvPr/>
      </p:nvGrpSpPr>
      <p:grpSpPr>
        <a:xfrm>
          <a:off x="0" y="0"/>
          <a:ext cx="0" cy="0"/>
          <a:chOff x="0" y="0"/>
          <a:chExt cx="0" cy="0"/>
        </a:xfrm>
      </p:grpSpPr>
      <p:sp>
        <p:nvSpPr>
          <p:cNvPr id="3856" name="Shape 38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57" name="Shape 38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1" name="Shape 3861"/>
        <p:cNvGrpSpPr/>
        <p:nvPr/>
      </p:nvGrpSpPr>
      <p:grpSpPr>
        <a:xfrm>
          <a:off x="0" y="0"/>
          <a:ext cx="0" cy="0"/>
          <a:chOff x="0" y="0"/>
          <a:chExt cx="0" cy="0"/>
        </a:xfrm>
      </p:grpSpPr>
      <p:sp>
        <p:nvSpPr>
          <p:cNvPr id="3862" name="Shape 38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63" name="Shape 38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9" name="Shape 3869"/>
        <p:cNvGrpSpPr/>
        <p:nvPr/>
      </p:nvGrpSpPr>
      <p:grpSpPr>
        <a:xfrm>
          <a:off x="0" y="0"/>
          <a:ext cx="0" cy="0"/>
          <a:chOff x="0" y="0"/>
          <a:chExt cx="0" cy="0"/>
        </a:xfrm>
      </p:grpSpPr>
      <p:sp>
        <p:nvSpPr>
          <p:cNvPr id="3870" name="Shape 38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71" name="Shape 3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7" name="Shape 3877"/>
        <p:cNvGrpSpPr/>
        <p:nvPr/>
      </p:nvGrpSpPr>
      <p:grpSpPr>
        <a:xfrm>
          <a:off x="0" y="0"/>
          <a:ext cx="0" cy="0"/>
          <a:chOff x="0" y="0"/>
          <a:chExt cx="0" cy="0"/>
        </a:xfrm>
      </p:grpSpPr>
      <p:sp>
        <p:nvSpPr>
          <p:cNvPr id="3878" name="Shape 38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79" name="Shape 3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6" name="Shape 3886"/>
        <p:cNvGrpSpPr/>
        <p:nvPr/>
      </p:nvGrpSpPr>
      <p:grpSpPr>
        <a:xfrm>
          <a:off x="0" y="0"/>
          <a:ext cx="0" cy="0"/>
          <a:chOff x="0" y="0"/>
          <a:chExt cx="0" cy="0"/>
        </a:xfrm>
      </p:grpSpPr>
      <p:sp>
        <p:nvSpPr>
          <p:cNvPr id="3887" name="Shape 38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88" name="Shape 38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2" name="Shape 3892"/>
        <p:cNvGrpSpPr/>
        <p:nvPr/>
      </p:nvGrpSpPr>
      <p:grpSpPr>
        <a:xfrm>
          <a:off x="0" y="0"/>
          <a:ext cx="0" cy="0"/>
          <a:chOff x="0" y="0"/>
          <a:chExt cx="0" cy="0"/>
        </a:xfrm>
      </p:grpSpPr>
      <p:sp>
        <p:nvSpPr>
          <p:cNvPr id="3893" name="Shape 38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4" name="Shape 38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003B55"/>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62000" y="696425"/>
            <a:ext cx="5396700" cy="1159800"/>
          </a:xfrm>
          <a:prstGeom prst="rect">
            <a:avLst/>
          </a:prstGeom>
        </p:spPr>
        <p:txBody>
          <a:bodyPr anchorCtr="0" anchor="t" bIns="91425" lIns="91425" rIns="91425" wrap="square" tIns="91425"/>
          <a:lstStyle>
            <a:lvl1pPr lvl="0">
              <a:spcBef>
                <a:spcPts val="0"/>
              </a:spcBef>
              <a:buClr>
                <a:srgbClr val="80BFB7"/>
              </a:buClr>
              <a:buSzPts val="6000"/>
              <a:buNone/>
              <a:defRPr sz="6000">
                <a:solidFill>
                  <a:srgbClr val="80BFB7"/>
                </a:solidFill>
              </a:defRPr>
            </a:lvl1pPr>
            <a:lvl2pPr lvl="1">
              <a:spcBef>
                <a:spcPts val="0"/>
              </a:spcBef>
              <a:buClr>
                <a:srgbClr val="80BFB7"/>
              </a:buClr>
              <a:buSzPts val="6000"/>
              <a:buNone/>
              <a:defRPr sz="6000">
                <a:solidFill>
                  <a:srgbClr val="80BFB7"/>
                </a:solidFill>
              </a:defRPr>
            </a:lvl2pPr>
            <a:lvl3pPr lvl="2">
              <a:spcBef>
                <a:spcPts val="0"/>
              </a:spcBef>
              <a:buClr>
                <a:srgbClr val="80BFB7"/>
              </a:buClr>
              <a:buSzPts val="6000"/>
              <a:buNone/>
              <a:defRPr sz="6000">
                <a:solidFill>
                  <a:srgbClr val="80BFB7"/>
                </a:solidFill>
              </a:defRPr>
            </a:lvl3pPr>
            <a:lvl4pPr lvl="3">
              <a:spcBef>
                <a:spcPts val="0"/>
              </a:spcBef>
              <a:buClr>
                <a:srgbClr val="80BFB7"/>
              </a:buClr>
              <a:buSzPts val="6000"/>
              <a:buNone/>
              <a:defRPr sz="6000">
                <a:solidFill>
                  <a:srgbClr val="80BFB7"/>
                </a:solidFill>
              </a:defRPr>
            </a:lvl4pPr>
            <a:lvl5pPr lvl="4">
              <a:spcBef>
                <a:spcPts val="0"/>
              </a:spcBef>
              <a:buClr>
                <a:srgbClr val="80BFB7"/>
              </a:buClr>
              <a:buSzPts val="6000"/>
              <a:buNone/>
              <a:defRPr sz="6000">
                <a:solidFill>
                  <a:srgbClr val="80BFB7"/>
                </a:solidFill>
              </a:defRPr>
            </a:lvl5pPr>
            <a:lvl6pPr lvl="5">
              <a:spcBef>
                <a:spcPts val="0"/>
              </a:spcBef>
              <a:buClr>
                <a:srgbClr val="80BFB7"/>
              </a:buClr>
              <a:buSzPts val="6000"/>
              <a:buNone/>
              <a:defRPr sz="6000">
                <a:solidFill>
                  <a:srgbClr val="80BFB7"/>
                </a:solidFill>
              </a:defRPr>
            </a:lvl6pPr>
            <a:lvl7pPr lvl="6">
              <a:spcBef>
                <a:spcPts val="0"/>
              </a:spcBef>
              <a:buClr>
                <a:srgbClr val="80BFB7"/>
              </a:buClr>
              <a:buSzPts val="6000"/>
              <a:buNone/>
              <a:defRPr sz="6000">
                <a:solidFill>
                  <a:srgbClr val="80BFB7"/>
                </a:solidFill>
              </a:defRPr>
            </a:lvl7pPr>
            <a:lvl8pPr lvl="7">
              <a:spcBef>
                <a:spcPts val="0"/>
              </a:spcBef>
              <a:buClr>
                <a:srgbClr val="80BFB7"/>
              </a:buClr>
              <a:buSzPts val="6000"/>
              <a:buNone/>
              <a:defRPr sz="6000">
                <a:solidFill>
                  <a:srgbClr val="80BFB7"/>
                </a:solidFill>
              </a:defRPr>
            </a:lvl8pPr>
            <a:lvl9pPr lvl="8">
              <a:spcBef>
                <a:spcPts val="0"/>
              </a:spcBef>
              <a:buClr>
                <a:srgbClr val="80BFB7"/>
              </a:buClr>
              <a:buSzPts val="6000"/>
              <a:buNone/>
              <a:defRPr sz="6000">
                <a:solidFill>
                  <a:srgbClr val="80BFB7"/>
                </a:solidFill>
              </a:defRPr>
            </a:lvl9pPr>
          </a:lstStyle>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0" name="Shape 40"/>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3" name="Shape 63"/>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4" name="Shape 64"/>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1" name="Shape 71"/>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 name="Shape 95"/>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4" name="Shape 134"/>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5" name="Shape 135"/>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3" name="Shape 143"/>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 name="Shape 148"/>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 name="Shape 179"/>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3" name="Shape 203"/>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 name="Shape 208"/>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 name="Shape 209"/>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 name="Shape 214"/>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8" name="Shape 228"/>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5" name="Shape 235"/>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39" name="Shape 239"/>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 name="Shape 240"/>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4" name="Shape 254"/>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59" name="Shape 259"/>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0" name="Shape 260"/>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4" name="Shape 264"/>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 name="Shape 268"/>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 name="Shape 271"/>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 name="Shape 272"/>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4" name="Shape 274"/>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5" name="Shape 275"/>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6" name="Shape 276"/>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7" name="Shape 277"/>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8" name="Shape 278"/>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0" name="Shape 280"/>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1" name="Shape 281"/>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2" name="Shape 282"/>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3" name="Shape 283"/>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6" name="Shape 286"/>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89" name="Shape 289"/>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0" name="Shape 290"/>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1" name="Shape 291"/>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2" name="Shape 292"/>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4" name="Shape 294"/>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5" name="Shape 295"/>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 name="Shape 296"/>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 name="Shape 298"/>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 name="Shape 300"/>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1" name="Shape 301"/>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2" name="Shape 302"/>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4" name="Shape 304"/>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7" name="Shape 307"/>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9" name="Shape 309"/>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0" name="Shape 310"/>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4" name="Shape 314"/>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5" name="Shape 315"/>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7" name="Shape 317"/>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8" name="Shape 318"/>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19" name="Shape 319"/>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0" name="Shape 320"/>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1" name="Shape 321"/>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2" name="Shape 322"/>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4" name="Shape 324"/>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5" name="Shape 325"/>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6" name="Shape 326"/>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7" name="Shape 327"/>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8" name="Shape 328"/>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0" name="Shape 330"/>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1" name="Shape 331"/>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2" name="Shape 332"/>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3" name="Shape 333"/>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 name="Shape 335"/>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 name="Shape 336"/>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 name="Shape 337"/>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 name="Shape 339"/>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 name="Shape 340"/>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 name="Shape 342"/>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 name="Shape 344"/>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5" name="Shape 345"/>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6" name="Shape 346"/>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8" name="Shape 348"/>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9" name="Shape 349"/>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0" name="Shape 350"/>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3" name="Shape 353"/>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4" name="Shape 354"/>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5" name="Shape 355"/>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6" name="Shape 356"/>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7" name="Shape 357"/>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8" name="Shape 358"/>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0" name="Shape 360"/>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1" name="Shape 361"/>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2" name="Shape 362"/>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3" name="Shape 363"/>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4" name="Shape 364"/>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5" name="Shape 365"/>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6" name="Shape 366"/>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7" name="Shape 367"/>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8" name="Shape 368"/>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69" name="Shape 369"/>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0" name="Shape 370"/>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1" name="Shape 371"/>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2" name="Shape 372"/>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3" name="Shape 373"/>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4" name="Shape 374"/>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5" name="Shape 375"/>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6" name="Shape 376"/>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8" name="Shape 378"/>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79" name="Shape 379"/>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0" name="Shape 380"/>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1" name="Shape 381"/>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2" name="Shape 382"/>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3" name="Shape 383"/>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4" name="Shape 384"/>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5" name="Shape 385"/>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6" name="Shape 386"/>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7" name="Shape 387"/>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8" name="Shape 388"/>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9" name="Shape 389"/>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0" name="Shape 390"/>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1" name="Shape 391"/>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2" name="Shape 392"/>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3" name="Shape 393"/>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4" name="Shape 394"/>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6" name="Shape 396"/>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7" name="Shape 397"/>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8" name="Shape 398"/>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99" name="Shape 399"/>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0" name="Shape 400"/>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1" name="Shape 401"/>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2" name="Shape 402"/>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3" name="Shape 403"/>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4" name="Shape 404"/>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5" name="Shape 405"/>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6" name="Shape 406"/>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7" name="Shape 407"/>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8" name="Shape 408"/>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09" name="Shape 409"/>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0" name="Shape 410"/>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2" name="Shape 412"/>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3" name="Shape 413"/>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4" name="Shape 414"/>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5" name="Shape 415"/>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6" name="Shape 416"/>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7" name="Shape 417"/>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8" name="Shape 418"/>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19" name="Shape 419"/>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20" name="Shape 420"/>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421" name="Shape 421"/>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4" name="Shape 424"/>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5" name="Shape 425"/>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6" name="Shape 426"/>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7" name="Shape 427"/>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8" name="Shape 428"/>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29" name="Shape 429"/>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0" name="Shape 430"/>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1" name="Shape 431"/>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2" name="Shape 432"/>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3" name="Shape 433"/>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4" name="Shape 434"/>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5" name="Shape 435"/>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6" name="Shape 436"/>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7" name="Shape 437"/>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8" name="Shape 438"/>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39" name="Shape 439"/>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0" name="Shape 440"/>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1" name="Shape 441"/>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2" name="Shape 442"/>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3" name="Shape 443"/>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4" name="Shape 444"/>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5" name="Shape 445"/>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6" name="Shape 446"/>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7" name="Shape 447"/>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8" name="Shape 448"/>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49" name="Shape 449"/>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0" name="Shape 450"/>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1" name="Shape 451"/>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2" name="Shape 452"/>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3" name="Shape 453"/>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4" name="Shape 454"/>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5" name="Shape 455"/>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6" name="Shape 456"/>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7" name="Shape 457"/>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8" name="Shape 458"/>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59" name="Shape 459"/>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0" name="Shape 460"/>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1" name="Shape 461"/>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2" name="Shape 462"/>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3" name="Shape 463"/>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4" name="Shape 464"/>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5" name="Shape 465"/>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6" name="Shape 466"/>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7" name="Shape 467"/>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8" name="Shape 468"/>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69" name="Shape 469"/>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0" name="Shape 470"/>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1" name="Shape 471"/>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2" name="Shape 472"/>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3" name="Shape 473"/>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4" name="Shape 474"/>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5" name="Shape 475"/>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6" name="Shape 476"/>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7" name="Shape 477"/>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8" name="Shape 478"/>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79" name="Shape 479"/>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0" name="Shape 480"/>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2" name="Shape 482"/>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3" name="Shape 483"/>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4" name="Shape 484"/>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5" name="Shape 485"/>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6" name="Shape 486"/>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7" name="Shape 487"/>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8" name="Shape 488"/>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89" name="Shape 489"/>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0" name="Shape 490"/>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1" name="Shape 491"/>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2" name="Shape 492"/>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3" name="Shape 493"/>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4" name="Shape 494"/>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5" name="Shape 495"/>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6" name="Shape 496"/>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7" name="Shape 497"/>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8" name="Shape 498"/>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499" name="Shape 499"/>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0" name="Shape 500"/>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1" name="Shape 501"/>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2" name="Shape 502"/>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3" name="Shape 503"/>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4" name="Shape 504"/>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5" name="Shape 505"/>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6" name="Shape 506"/>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7" name="Shape 507"/>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8" name="Shape 508"/>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09" name="Shape 509"/>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0" name="Shape 510"/>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1" name="Shape 511"/>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2" name="Shape 512"/>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3" name="Shape 513"/>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4" name="Shape 514"/>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5" name="Shape 515"/>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6" name="Shape 516"/>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7" name="Shape 517"/>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8" name="Shape 518"/>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19" name="Shape 519"/>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0" name="Shape 520"/>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1" name="Shape 521"/>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2" name="Shape 522"/>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3" name="Shape 523"/>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4" name="Shape 524"/>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525" name="Shape 525"/>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dark">
    <p:bg>
      <p:bgPr>
        <a:solidFill>
          <a:srgbClr val="003B55"/>
        </a:solidFill>
      </p:bgPr>
    </p:bg>
    <p:spTree>
      <p:nvGrpSpPr>
        <p:cNvPr id="3230"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3" name="Shape 323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4" name="Shape 323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5" name="Shape 323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6" name="Shape 323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7" name="Shape 323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8" name="Shape 323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39" name="Shape 323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0" name="Shape 324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1" name="Shape 324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2" name="Shape 324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3" name="Shape 324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4" name="Shape 324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5" name="Shape 324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6" name="Shape 324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7" name="Shape 324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8" name="Shape 324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49" name="Shape 324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0" name="Shape 325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1" name="Shape 325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2" name="Shape 325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3" name="Shape 325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4" name="Shape 325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5" name="Shape 325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6" name="Shape 325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7" name="Shape 325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8" name="Shape 325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59" name="Shape 325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0" name="Shape 326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1" name="Shape 326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2" name="Shape 326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3" name="Shape 326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4" name="Shape 326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5" name="Shape 326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6" name="Shape 326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7" name="Shape 326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8" name="Shape 326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69" name="Shape 326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0" name="Shape 327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1" name="Shape 327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2" name="Shape 327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3" name="Shape 327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4" name="Shape 327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5" name="Shape 327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6" name="Shape 327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7" name="Shape 327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8" name="Shape 327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79" name="Shape 327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0" name="Shape 328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1" name="Shape 328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2" name="Shape 328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3" name="Shape 328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4" name="Shape 328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5" name="Shape 328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6" name="Shape 328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7" name="Shape 328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288" name="Shape 328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1" name="Shape 329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2" name="Shape 329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3" name="Shape 329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4" name="Shape 329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5" name="Shape 329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6" name="Shape 329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7" name="Shape 329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8" name="Shape 329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99" name="Shape 329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0" name="Shape 330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1" name="Shape 330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2" name="Shape 330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3" name="Shape 330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4" name="Shape 330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5" name="Shape 330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6" name="Shape 330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7" name="Shape 330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8" name="Shape 330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09" name="Shape 330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0" name="Shape 331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1" name="Shape 331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2" name="Shape 331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3" name="Shape 331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4" name="Shape 331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5" name="Shape 331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6" name="Shape 331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7" name="Shape 331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8" name="Shape 331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19" name="Shape 331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0" name="Shape 332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1" name="Shape 332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2" name="Shape 332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3" name="Shape 332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4" name="Shape 332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5" name="Shape 332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6" name="Shape 332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7" name="Shape 332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8" name="Shape 332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29" name="Shape 332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0" name="Shape 333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1" name="Shape 333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2" name="Shape 333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3" name="Shape 333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4" name="Shape 333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5" name="Shape 333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6" name="Shape 333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7" name="Shape 333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8" name="Shape 333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39" name="Shape 333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0" name="Shape 334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1" name="Shape 334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2" name="Shape 334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3" name="Shape 334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4" name="Shape 334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5" name="Shape 334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6" name="Shape 334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7" name="Shape 334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8" name="Shape 334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49" name="Shape 334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50" name="Shape 335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351" name="Shape 335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4" name="Shape 335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5" name="Shape 335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6" name="Shape 335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7" name="Shape 335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8" name="Shape 335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59" name="Shape 335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0" name="Shape 336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1" name="Shape 336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2" name="Shape 336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3" name="Shape 336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4" name="Shape 336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5" name="Shape 336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6" name="Shape 336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7" name="Shape 336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8" name="Shape 336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69" name="Shape 336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0" name="Shape 337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1" name="Shape 337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2" name="Shape 337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3" name="Shape 337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4" name="Shape 337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5" name="Shape 337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6" name="Shape 337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7" name="Shape 337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8" name="Shape 337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79" name="Shape 337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0" name="Shape 338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1" name="Shape 338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2" name="Shape 338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3" name="Shape 338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4" name="Shape 338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5" name="Shape 338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6" name="Shape 338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7" name="Shape 338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8" name="Shape 338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89" name="Shape 338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0" name="Shape 339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1" name="Shape 339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2" name="Shape 339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3" name="Shape 339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4" name="Shape 339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5" name="Shape 339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6" name="Shape 339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7" name="Shape 339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8" name="Shape 339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399" name="Shape 339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0" name="Shape 340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1" name="Shape 340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2" name="Shape 340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3" name="Shape 340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4" name="Shape 340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5" name="Shape 340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6" name="Shape 340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7" name="Shape 340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8" name="Shape 340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09" name="Shape 340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0" name="Shape 341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1" name="Shape 341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2" name="Shape 341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3" name="Shape 341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4" name="Shape 341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5" name="Shape 341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6" name="Shape 341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7" name="Shape 341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8" name="Shape 341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19" name="Shape 341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0" name="Shape 342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1" name="Shape 342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2" name="Shape 342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3" name="Shape 342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4" name="Shape 342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5" name="Shape 342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6" name="Shape 342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7" name="Shape 342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8" name="Shape 342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29" name="Shape 342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0" name="Shape 343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1" name="Shape 343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2" name="Shape 343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3" name="Shape 343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4" name="Shape 343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5" name="Shape 343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6" name="Shape 343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7" name="Shape 343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8" name="Shape 343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39" name="Shape 343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0" name="Shape 344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1" name="Shape 344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2" name="Shape 344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3" name="Shape 344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4" name="Shape 344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5" name="Shape 344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6" name="Shape 344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7" name="Shape 344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8" name="Shape 344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49" name="Shape 344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50" name="Shape 345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51" name="Shape 345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52" name="Shape 345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453" name="Shape 345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56" name="Shape 345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57" name="Shape 345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58" name="Shape 345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59" name="Shape 345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0" name="Shape 346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1" name="Shape 346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2" name="Shape 346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3" name="Shape 346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4" name="Shape 346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5" name="Shape 346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6" name="Shape 346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7" name="Shape 346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8" name="Shape 346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69" name="Shape 346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0" name="Shape 347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1" name="Shape 347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2" name="Shape 347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3" name="Shape 347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4" name="Shape 347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5" name="Shape 347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6" name="Shape 347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7" name="Shape 347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8" name="Shape 347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79" name="Shape 347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0" name="Shape 348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1" name="Shape 348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2" name="Shape 348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3" name="Shape 348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4" name="Shape 348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5" name="Shape 348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6" name="Shape 348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7" name="Shape 348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8" name="Shape 348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89" name="Shape 348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0" name="Shape 349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1" name="Shape 349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2" name="Shape 349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3" name="Shape 349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4" name="Shape 349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5" name="Shape 349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6" name="Shape 349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7" name="Shape 349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8" name="Shape 349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499" name="Shape 349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500" name="Shape 350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501" name="Shape 350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502" name="Shape 350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503" name="Shape 350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504" name="Shape 350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sp>
        <p:nvSpPr>
          <p:cNvPr id="3505" name="Shape 350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80BFB7"/>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bg>
      <p:bgPr>
        <a:solidFill>
          <a:srgbClr val="1D1D1B"/>
        </a:solidFill>
      </p:bgPr>
    </p:bg>
    <p:spTree>
      <p:nvGrpSpPr>
        <p:cNvPr id="3506" name="Shape 3506"/>
        <p:cNvGrpSpPr/>
        <p:nvPr/>
      </p:nvGrpSpPr>
      <p:grpSpPr>
        <a:xfrm>
          <a:off x="0" y="0"/>
          <a:ext cx="0" cy="0"/>
          <a:chOff x="0" y="0"/>
          <a:chExt cx="0" cy="0"/>
        </a:xfrm>
      </p:grpSpPr>
      <p:grpSp>
        <p:nvGrpSpPr>
          <p:cNvPr id="3507" name="Shape 3507"/>
          <p:cNvGrpSpPr/>
          <p:nvPr/>
        </p:nvGrpSpPr>
        <p:grpSpPr>
          <a:xfrm>
            <a:off x="7828607" y="28698"/>
            <a:ext cx="1286904" cy="5086302"/>
            <a:chOff x="6367294" y="28698"/>
            <a:chExt cx="1286904" cy="5086302"/>
          </a:xfrm>
        </p:grpSpPr>
        <p:sp>
          <p:nvSpPr>
            <p:cNvPr id="3508" name="Shape 3508"/>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09" name="Shape 3509"/>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0" name="Shape 3510"/>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1" name="Shape 3511"/>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2" name="Shape 3512"/>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3" name="Shape 3513"/>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4" name="Shape 3514"/>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5" name="Shape 3515"/>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6" name="Shape 3516"/>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7" name="Shape 3517"/>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8" name="Shape 3518"/>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19" name="Shape 3519"/>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0" name="Shape 3520"/>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1" name="Shape 3521"/>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2" name="Shape 3522"/>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3" name="Shape 3523"/>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4" name="Shape 3524"/>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5" name="Shape 3525"/>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6" name="Shape 3526"/>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7" name="Shape 3527"/>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8" name="Shape 3528"/>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29" name="Shape 3529"/>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0" name="Shape 3530"/>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1" name="Shape 3531"/>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2" name="Shape 3532"/>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3" name="Shape 3533"/>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4" name="Shape 3534"/>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5" name="Shape 3535"/>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6" name="Shape 3536"/>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7" name="Shape 3537"/>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8" name="Shape 3538"/>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39" name="Shape 3539"/>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0" name="Shape 3540"/>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1" name="Shape 3541"/>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2" name="Shape 3542"/>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3" name="Shape 3543"/>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4" name="Shape 3544"/>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5" name="Shape 3545"/>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6" name="Shape 3546"/>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7" name="Shape 3547"/>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8" name="Shape 3548"/>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49" name="Shape 3549"/>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0" name="Shape 3550"/>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1" name="Shape 3551"/>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2" name="Shape 3552"/>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3" name="Shape 3553"/>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4" name="Shape 3554"/>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5" name="Shape 3555"/>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6" name="Shape 3556"/>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7" name="Shape 3557"/>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8" name="Shape 3558"/>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59" name="Shape 3559"/>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0" name="Shape 3560"/>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1" name="Shape 3561"/>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2" name="Shape 3562"/>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3" name="Shape 3563"/>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4" name="Shape 3564"/>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5" name="Shape 3565"/>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6" name="Shape 3566"/>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7" name="Shape 3567"/>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8" name="Shape 3568"/>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69" name="Shape 3569"/>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0" name="Shape 3570"/>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1" name="Shape 3571"/>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2" name="Shape 3572"/>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3" name="Shape 3573"/>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4" name="Shape 3574"/>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5" name="Shape 3575"/>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6" name="Shape 3576"/>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7" name="Shape 3577"/>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8" name="Shape 3578"/>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79" name="Shape 3579"/>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0" name="Shape 3580"/>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1" name="Shape 3581"/>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2" name="Shape 3582"/>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3" name="Shape 3583"/>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4" name="Shape 3584"/>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5" name="Shape 3585"/>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6" name="Shape 3586"/>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7" name="Shape 3587"/>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8" name="Shape 3588"/>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89" name="Shape 3589"/>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0" name="Shape 3590"/>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1" name="Shape 3591"/>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2" name="Shape 3592"/>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3" name="Shape 3593"/>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4" name="Shape 3594"/>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5" name="Shape 3595"/>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6" name="Shape 3596"/>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7" name="Shape 3597"/>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8" name="Shape 3598"/>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99" name="Shape 3599"/>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0" name="Shape 3600"/>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1" name="Shape 3601"/>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2" name="Shape 3602"/>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3" name="Shape 3603"/>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4" name="Shape 3604"/>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5" name="Shape 3605"/>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6" name="Shape 3606"/>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7" name="Shape 3607"/>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8" name="Shape 3608"/>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09" name="Shape 3609"/>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0" name="Shape 3610"/>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1" name="Shape 3611"/>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2" name="Shape 3612"/>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3" name="Shape 3613"/>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4" name="Shape 3614"/>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5" name="Shape 3615"/>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6" name="Shape 3616"/>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7" name="Shape 3617"/>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8" name="Shape 3618"/>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19" name="Shape 3619"/>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0" name="Shape 3620"/>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1" name="Shape 3621"/>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2" name="Shape 3622"/>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3" name="Shape 3623"/>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4" name="Shape 3624"/>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5" name="Shape 3625"/>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6" name="Shape 3626"/>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7" name="Shape 3627"/>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8" name="Shape 3628"/>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29" name="Shape 3629"/>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0" name="Shape 3630"/>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1" name="Shape 3631"/>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2" name="Shape 3632"/>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3" name="Shape 3633"/>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4" name="Shape 3634"/>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5" name="Shape 3635"/>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6" name="Shape 3636"/>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7" name="Shape 3637"/>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8" name="Shape 3638"/>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39" name="Shape 3639"/>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0" name="Shape 3640"/>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1" name="Shape 3641"/>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2" name="Shape 3642"/>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3" name="Shape 3643"/>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4" name="Shape 3644"/>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5" name="Shape 3645"/>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6" name="Shape 3646"/>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7" name="Shape 3647"/>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8" name="Shape 3648"/>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49" name="Shape 3649"/>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0" name="Shape 3650"/>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1" name="Shape 3651"/>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2" name="Shape 3652"/>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3" name="Shape 3653"/>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4" name="Shape 3654"/>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5" name="Shape 3655"/>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6" name="Shape 3656"/>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7" name="Shape 3657"/>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8" name="Shape 3658"/>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59" name="Shape 3659"/>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0" name="Shape 3660"/>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1" name="Shape 3661"/>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2" name="Shape 3662"/>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3" name="Shape 3663"/>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4" name="Shape 3664"/>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5" name="Shape 3665"/>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6" name="Shape 3666"/>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7" name="Shape 3667"/>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68" name="Shape 3668"/>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grpSp>
        <p:nvGrpSpPr>
          <p:cNvPr id="3669" name="Shape 3669"/>
          <p:cNvGrpSpPr/>
          <p:nvPr/>
        </p:nvGrpSpPr>
        <p:grpSpPr>
          <a:xfrm rot="10800000">
            <a:off x="28739" y="28698"/>
            <a:ext cx="1286904" cy="5086302"/>
            <a:chOff x="6367294" y="28698"/>
            <a:chExt cx="1286904" cy="5086302"/>
          </a:xfrm>
        </p:grpSpPr>
        <p:sp>
          <p:nvSpPr>
            <p:cNvPr id="3670" name="Shape 3670"/>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1" name="Shape 3671"/>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2" name="Shape 3672"/>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3" name="Shape 3673"/>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4" name="Shape 3674"/>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5" name="Shape 3675"/>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6" name="Shape 3676"/>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7" name="Shape 3677"/>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8" name="Shape 3678"/>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79" name="Shape 3679"/>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0" name="Shape 3680"/>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1" name="Shape 3681"/>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2" name="Shape 3682"/>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3" name="Shape 3683"/>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4" name="Shape 3684"/>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5" name="Shape 3685"/>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6" name="Shape 3686"/>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7" name="Shape 3687"/>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8" name="Shape 3688"/>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89" name="Shape 3689"/>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0" name="Shape 3690"/>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1" name="Shape 3691"/>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2" name="Shape 3692"/>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3" name="Shape 3693"/>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4" name="Shape 3694"/>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5" name="Shape 3695"/>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6" name="Shape 3696"/>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7" name="Shape 3697"/>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8" name="Shape 3698"/>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699" name="Shape 3699"/>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0" name="Shape 3700"/>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1" name="Shape 3701"/>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2" name="Shape 3702"/>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3" name="Shape 3703"/>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4" name="Shape 3704"/>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5" name="Shape 3705"/>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6" name="Shape 3706"/>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7" name="Shape 3707"/>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8" name="Shape 3708"/>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09" name="Shape 3709"/>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0" name="Shape 3710"/>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1" name="Shape 3711"/>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2" name="Shape 3712"/>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3" name="Shape 3713"/>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4" name="Shape 3714"/>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5" name="Shape 3715"/>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6" name="Shape 3716"/>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7" name="Shape 3717"/>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8" name="Shape 3718"/>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19" name="Shape 3719"/>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0" name="Shape 3720"/>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1" name="Shape 3721"/>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2" name="Shape 3722"/>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3" name="Shape 3723"/>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4" name="Shape 3724"/>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5" name="Shape 3725"/>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6" name="Shape 3726"/>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7" name="Shape 3727"/>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8" name="Shape 3728"/>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29" name="Shape 3729"/>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0" name="Shape 3730"/>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1" name="Shape 3731"/>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2" name="Shape 3732"/>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3" name="Shape 3733"/>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4" name="Shape 3734"/>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5" name="Shape 3735"/>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6" name="Shape 3736"/>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7" name="Shape 3737"/>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8" name="Shape 3738"/>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39" name="Shape 3739"/>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0" name="Shape 3740"/>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1" name="Shape 3741"/>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2" name="Shape 3742"/>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3" name="Shape 3743"/>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4" name="Shape 3744"/>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5" name="Shape 3745"/>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6" name="Shape 3746"/>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7" name="Shape 3747"/>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8" name="Shape 3748"/>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49" name="Shape 3749"/>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0" name="Shape 3750"/>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1" name="Shape 3751"/>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2" name="Shape 3752"/>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3" name="Shape 3753"/>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4" name="Shape 3754"/>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5" name="Shape 3755"/>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6" name="Shape 3756"/>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7" name="Shape 3757"/>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8" name="Shape 3758"/>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59" name="Shape 3759"/>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0" name="Shape 3760"/>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1" name="Shape 3761"/>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2" name="Shape 3762"/>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3" name="Shape 3763"/>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4" name="Shape 3764"/>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5" name="Shape 3765"/>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6" name="Shape 3766"/>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7" name="Shape 3767"/>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8" name="Shape 3768"/>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69" name="Shape 3769"/>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0" name="Shape 3770"/>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1" name="Shape 3771"/>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2" name="Shape 3772"/>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3" name="Shape 3773"/>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4" name="Shape 3774"/>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5" name="Shape 3775"/>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6" name="Shape 3776"/>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7" name="Shape 3777"/>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8" name="Shape 3778"/>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79" name="Shape 3779"/>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0" name="Shape 3780"/>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1" name="Shape 3781"/>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2" name="Shape 3782"/>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3" name="Shape 3783"/>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4" name="Shape 3784"/>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5" name="Shape 3785"/>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6" name="Shape 3786"/>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7" name="Shape 3787"/>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8" name="Shape 3788"/>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89" name="Shape 3789"/>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0" name="Shape 3790"/>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1" name="Shape 3791"/>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2" name="Shape 3792"/>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3" name="Shape 3793"/>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4" name="Shape 3794"/>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5" name="Shape 3795"/>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6" name="Shape 3796"/>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7" name="Shape 3797"/>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8" name="Shape 3798"/>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799" name="Shape 3799"/>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0" name="Shape 3800"/>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1" name="Shape 3801"/>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2" name="Shape 3802"/>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3" name="Shape 3803"/>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4" name="Shape 3804"/>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5" name="Shape 3805"/>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6" name="Shape 3806"/>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7" name="Shape 3807"/>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8" name="Shape 3808"/>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09" name="Shape 3809"/>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0" name="Shape 3810"/>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1" name="Shape 3811"/>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2" name="Shape 3812"/>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3" name="Shape 3813"/>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4" name="Shape 3814"/>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5" name="Shape 3815"/>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6" name="Shape 3816"/>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7" name="Shape 3817"/>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8" name="Shape 3818"/>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19" name="Shape 3819"/>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0" name="Shape 3820"/>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1" name="Shape 3821"/>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2" name="Shape 3822"/>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3" name="Shape 3823"/>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4" name="Shape 3824"/>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5" name="Shape 3825"/>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6" name="Shape 3826"/>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7" name="Shape 3827"/>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8" name="Shape 3828"/>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29" name="Shape 3829"/>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830" name="Shape 3830"/>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3831" name="Shape 3831"/>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526" name="Shape 526"/>
        <p:cNvGrpSpPr/>
        <p:nvPr/>
      </p:nvGrpSpPr>
      <p:grpSpPr>
        <a:xfrm>
          <a:off x="0" y="0"/>
          <a:ext cx="0" cy="0"/>
          <a:chOff x="0" y="0"/>
          <a:chExt cx="0" cy="0"/>
        </a:xfrm>
      </p:grpSpPr>
      <p:sp>
        <p:nvSpPr>
          <p:cNvPr id="527" name="Shape 527"/>
          <p:cNvSpPr txBox="1"/>
          <p:nvPr>
            <p:ph type="ctrTitle"/>
          </p:nvPr>
        </p:nvSpPr>
        <p:spPr>
          <a:xfrm>
            <a:off x="685800" y="2878750"/>
            <a:ext cx="5268900" cy="11598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528" name="Shape 528"/>
          <p:cNvSpPr txBox="1"/>
          <p:nvPr>
            <p:ph idx="1" type="subTitle"/>
          </p:nvPr>
        </p:nvSpPr>
        <p:spPr>
          <a:xfrm>
            <a:off x="685800" y="3983055"/>
            <a:ext cx="5268900" cy="784800"/>
          </a:xfrm>
          <a:prstGeom prst="rect">
            <a:avLst/>
          </a:prstGeom>
        </p:spPr>
        <p:txBody>
          <a:bodyPr anchorCtr="0" anchor="t" bIns="91425" lIns="91425" rIns="91425" wrap="square" tIns="91425"/>
          <a:lstStyle>
            <a:lvl1pPr lvl="0" rtl="0">
              <a:spcBef>
                <a:spcPts val="0"/>
              </a:spcBef>
              <a:buClr>
                <a:srgbClr val="80BFB7"/>
              </a:buClr>
              <a:buSzPts val="2400"/>
              <a:buNone/>
              <a:defRPr>
                <a:solidFill>
                  <a:srgbClr val="80BFB7"/>
                </a:solidFill>
              </a:defRPr>
            </a:lvl1pPr>
            <a:lvl2pPr lvl="1" rtl="0">
              <a:spcBef>
                <a:spcPts val="0"/>
              </a:spcBef>
              <a:buClr>
                <a:srgbClr val="80BFB7"/>
              </a:buClr>
              <a:buSzPts val="3000"/>
              <a:buNone/>
              <a:defRPr sz="3000">
                <a:solidFill>
                  <a:srgbClr val="80BFB7"/>
                </a:solidFill>
              </a:defRPr>
            </a:lvl2pPr>
            <a:lvl3pPr lvl="2" rtl="0">
              <a:spcBef>
                <a:spcPts val="0"/>
              </a:spcBef>
              <a:buClr>
                <a:srgbClr val="80BFB7"/>
              </a:buClr>
              <a:buSzPts val="3000"/>
              <a:buNone/>
              <a:defRPr sz="3000">
                <a:solidFill>
                  <a:srgbClr val="80BFB7"/>
                </a:solidFill>
              </a:defRPr>
            </a:lvl3pPr>
            <a:lvl4pPr lvl="3" rtl="0">
              <a:spcBef>
                <a:spcPts val="0"/>
              </a:spcBef>
              <a:buClr>
                <a:srgbClr val="80BFB7"/>
              </a:buClr>
              <a:buSzPts val="3000"/>
              <a:buNone/>
              <a:defRPr sz="3000">
                <a:solidFill>
                  <a:srgbClr val="80BFB7"/>
                </a:solidFill>
              </a:defRPr>
            </a:lvl4pPr>
            <a:lvl5pPr lvl="4" rtl="0">
              <a:spcBef>
                <a:spcPts val="0"/>
              </a:spcBef>
              <a:buClr>
                <a:srgbClr val="80BFB7"/>
              </a:buClr>
              <a:buSzPts val="3000"/>
              <a:buNone/>
              <a:defRPr sz="3000">
                <a:solidFill>
                  <a:srgbClr val="80BFB7"/>
                </a:solidFill>
              </a:defRPr>
            </a:lvl5pPr>
            <a:lvl6pPr lvl="5" rtl="0">
              <a:spcBef>
                <a:spcPts val="0"/>
              </a:spcBef>
              <a:buClr>
                <a:srgbClr val="80BFB7"/>
              </a:buClr>
              <a:buSzPts val="3000"/>
              <a:buNone/>
              <a:defRPr sz="3000">
                <a:solidFill>
                  <a:srgbClr val="80BFB7"/>
                </a:solidFill>
              </a:defRPr>
            </a:lvl6pPr>
            <a:lvl7pPr lvl="6" rtl="0">
              <a:spcBef>
                <a:spcPts val="0"/>
              </a:spcBef>
              <a:buClr>
                <a:srgbClr val="80BFB7"/>
              </a:buClr>
              <a:buSzPts val="3000"/>
              <a:buNone/>
              <a:defRPr sz="3000">
                <a:solidFill>
                  <a:srgbClr val="80BFB7"/>
                </a:solidFill>
              </a:defRPr>
            </a:lvl7pPr>
            <a:lvl8pPr lvl="7" rtl="0">
              <a:spcBef>
                <a:spcPts val="0"/>
              </a:spcBef>
              <a:buClr>
                <a:srgbClr val="80BFB7"/>
              </a:buClr>
              <a:buSzPts val="3000"/>
              <a:buNone/>
              <a:defRPr sz="3000">
                <a:solidFill>
                  <a:srgbClr val="80BFB7"/>
                </a:solidFill>
              </a:defRPr>
            </a:lvl8pPr>
            <a:lvl9pPr lvl="8" rtl="0">
              <a:spcBef>
                <a:spcPts val="0"/>
              </a:spcBef>
              <a:buClr>
                <a:srgbClr val="80BFB7"/>
              </a:buClr>
              <a:buSzPts val="3000"/>
              <a:buNone/>
              <a:defRPr sz="3000">
                <a:solidFill>
                  <a:srgbClr val="80BFB7"/>
                </a:solidFill>
              </a:defRPr>
            </a:lvl9pPr>
          </a:lstStyle>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1" name="Shape 531"/>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2" name="Shape 532"/>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3" name="Shape 533"/>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4" name="Shape 534"/>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5" name="Shape 535"/>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6" name="Shape 536"/>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7" name="Shape 537"/>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8" name="Shape 538"/>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39" name="Shape 539"/>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0" name="Shape 540"/>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1" name="Shape 541"/>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2" name="Shape 542"/>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3" name="Shape 543"/>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4" name="Shape 544"/>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5" name="Shape 545"/>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6" name="Shape 546"/>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7" name="Shape 547"/>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8" name="Shape 548"/>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49" name="Shape 549"/>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0" name="Shape 550"/>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1" name="Shape 551"/>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2" name="Shape 552"/>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3" name="Shape 553"/>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4" name="Shape 554"/>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5" name="Shape 555"/>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6" name="Shape 556"/>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7" name="Shape 557"/>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8" name="Shape 558"/>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59" name="Shape 559"/>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0" name="Shape 560"/>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1" name="Shape 561"/>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2" name="Shape 562"/>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3" name="Shape 563"/>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4" name="Shape 564"/>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5" name="Shape 565"/>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6" name="Shape 566"/>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7" name="Shape 567"/>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8" name="Shape 568"/>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69" name="Shape 569"/>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0" name="Shape 570"/>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1" name="Shape 571"/>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2" name="Shape 572"/>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3" name="Shape 573"/>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4" name="Shape 574"/>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5" name="Shape 575"/>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6" name="Shape 576"/>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7" name="Shape 577"/>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8" name="Shape 578"/>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79" name="Shape 579"/>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0" name="Shape 580"/>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1" name="Shape 581"/>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2" name="Shape 582"/>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3" name="Shape 583"/>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4" name="Shape 584"/>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5" name="Shape 585"/>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6" name="Shape 586"/>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7" name="Shape 587"/>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8" name="Shape 588"/>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89" name="Shape 589"/>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0" name="Shape 590"/>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1" name="Shape 591"/>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2" name="Shape 592"/>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3" name="Shape 593"/>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4" name="Shape 594"/>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5" name="Shape 595"/>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6" name="Shape 596"/>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7" name="Shape 597"/>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8" name="Shape 598"/>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599" name="Shape 599"/>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0" name="Shape 600"/>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1" name="Shape 601"/>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2" name="Shape 602"/>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3" name="Shape 603"/>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4" name="Shape 604"/>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5" name="Shape 605"/>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6" name="Shape 606"/>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7" name="Shape 607"/>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8" name="Shape 608"/>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609" name="Shape 609"/>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2" name="Shape 612"/>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3" name="Shape 613"/>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4" name="Shape 614"/>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5" name="Shape 615"/>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6" name="Shape 616"/>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7" name="Shape 617"/>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8" name="Shape 618"/>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19" name="Shape 619"/>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0" name="Shape 620"/>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1" name="Shape 621"/>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2" name="Shape 622"/>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3" name="Shape 623"/>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4" name="Shape 624"/>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5" name="Shape 625"/>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6" name="Shape 626"/>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7" name="Shape 627"/>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8" name="Shape 628"/>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29" name="Shape 629"/>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0" name="Shape 630"/>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1" name="Shape 631"/>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2" name="Shape 632"/>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3" name="Shape 633"/>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4" name="Shape 634"/>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5" name="Shape 635"/>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6" name="Shape 636"/>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7" name="Shape 637"/>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8" name="Shape 638"/>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39" name="Shape 639"/>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0" name="Shape 640"/>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1" name="Shape 641"/>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2" name="Shape 642"/>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3" name="Shape 643"/>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4" name="Shape 644"/>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5" name="Shape 645"/>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6" name="Shape 646"/>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7" name="Shape 647"/>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8" name="Shape 648"/>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49" name="Shape 649"/>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0" name="Shape 650"/>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1" name="Shape 651"/>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2" name="Shape 652"/>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3" name="Shape 653"/>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4" name="Shape 654"/>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5" name="Shape 655"/>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6" name="Shape 656"/>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7" name="Shape 657"/>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8" name="Shape 658"/>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59" name="Shape 659"/>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0" name="Shape 660"/>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1" name="Shape 661"/>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2" name="Shape 662"/>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3" name="Shape 663"/>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4" name="Shape 664"/>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5" name="Shape 665"/>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6" name="Shape 666"/>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7" name="Shape 667"/>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8" name="Shape 668"/>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69" name="Shape 669"/>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0" name="Shape 670"/>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1" name="Shape 671"/>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2" name="Shape 672"/>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3" name="Shape 673"/>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4" name="Shape 674"/>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5" name="Shape 675"/>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6" name="Shape 676"/>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7" name="Shape 677"/>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8" name="Shape 678"/>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79" name="Shape 679"/>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0" name="Shape 680"/>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1" name="Shape 681"/>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2" name="Shape 682"/>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3" name="Shape 683"/>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4" name="Shape 684"/>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5" name="Shape 685"/>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6" name="Shape 686"/>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7" name="Shape 687"/>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8" name="Shape 688"/>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89" name="Shape 689"/>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0" name="Shape 690"/>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1" name="Shape 691"/>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2" name="Shape 692"/>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3" name="Shape 693"/>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4" name="Shape 694"/>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5" name="Shape 695"/>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6" name="Shape 696"/>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7" name="Shape 697"/>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8" name="Shape 698"/>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699" name="Shape 699"/>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0" name="Shape 700"/>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1" name="Shape 701"/>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2" name="Shape 702"/>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3" name="Shape 703"/>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4" name="Shape 704"/>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5" name="Shape 705"/>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6" name="Shape 706"/>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7" name="Shape 707"/>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8" name="Shape 708"/>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09" name="Shape 709"/>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0" name="Shape 710"/>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1" name="Shape 711"/>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2" name="Shape 712"/>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3" name="Shape 713"/>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4" name="Shape 714"/>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5" name="Shape 715"/>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6" name="Shape 716"/>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7" name="Shape 717"/>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8" name="Shape 718"/>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19" name="Shape 719"/>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0" name="Shape 720"/>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1" name="Shape 721"/>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2" name="Shape 722"/>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3" name="Shape 723"/>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4" name="Shape 724"/>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5" name="Shape 725"/>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6" name="Shape 726"/>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7" name="Shape 727"/>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8" name="Shape 728"/>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729" name="Shape 729"/>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2" name="Shape 732"/>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3" name="Shape 733"/>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4" name="Shape 734"/>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5" name="Shape 735"/>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6" name="Shape 736"/>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7" name="Shape 737"/>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8" name="Shape 738"/>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39" name="Shape 739"/>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0" name="Shape 740"/>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1" name="Shape 741"/>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2" name="Shape 742"/>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3" name="Shape 743"/>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4" name="Shape 744"/>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5" name="Shape 745"/>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6" name="Shape 746"/>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7" name="Shape 747"/>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8" name="Shape 748"/>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49" name="Shape 749"/>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0" name="Shape 750"/>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1" name="Shape 751"/>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2" name="Shape 752"/>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3" name="Shape 753"/>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4" name="Shape 754"/>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5" name="Shape 755"/>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6" name="Shape 756"/>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7" name="Shape 757"/>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8" name="Shape 758"/>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59" name="Shape 759"/>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0" name="Shape 760"/>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1" name="Shape 761"/>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2" name="Shape 762"/>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3" name="Shape 763"/>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4" name="Shape 764"/>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5" name="Shape 765"/>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6" name="Shape 766"/>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7" name="Shape 767"/>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8" name="Shape 768"/>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69" name="Shape 769"/>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0" name="Shape 770"/>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1" name="Shape 771"/>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2" name="Shape 772"/>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3" name="Shape 773"/>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4" name="Shape 774"/>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5" name="Shape 775"/>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6" name="Shape 776"/>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7" name="Shape 777"/>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8" name="Shape 778"/>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79" name="Shape 779"/>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0" name="Shape 780"/>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1" name="Shape 781"/>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2" name="Shape 782"/>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3" name="Shape 783"/>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4" name="Shape 784"/>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5" name="Shape 785"/>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6" name="Shape 786"/>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7" name="Shape 787"/>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8" name="Shape 788"/>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89" name="Shape 789"/>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0" name="Shape 790"/>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1" name="Shape 791"/>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2" name="Shape 792"/>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3" name="Shape 793"/>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4" name="Shape 794"/>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5" name="Shape 795"/>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6" name="Shape 796"/>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7" name="Shape 797"/>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8" name="Shape 798"/>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799" name="Shape 799"/>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0" name="Shape 800"/>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1" name="Shape 801"/>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2" name="Shape 802"/>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3" name="Shape 803"/>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4" name="Shape 804"/>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5" name="Shape 805"/>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6" name="Shape 806"/>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7" name="Shape 807"/>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8" name="Shape 808"/>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09" name="Shape 809"/>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0" name="Shape 810"/>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1" name="Shape 811"/>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2" name="Shape 812"/>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3" name="Shape 813"/>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4" name="Shape 814"/>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5" name="Shape 815"/>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6" name="Shape 816"/>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7" name="Shape 817"/>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8" name="Shape 818"/>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19" name="Shape 819"/>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0" name="Shape 820"/>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1" name="Shape 821"/>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2" name="Shape 822"/>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3" name="Shape 823"/>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4" name="Shape 824"/>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5" name="Shape 825"/>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6" name="Shape 826"/>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7" name="Shape 827"/>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8" name="Shape 828"/>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29" name="Shape 829"/>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0" name="Shape 830"/>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1" name="Shape 831"/>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2" name="Shape 832"/>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3" name="Shape 833"/>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4" name="Shape 834"/>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5" name="Shape 835"/>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6" name="Shape 836"/>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7" name="Shape 837"/>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8" name="Shape 838"/>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39" name="Shape 839"/>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0" name="Shape 840"/>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1" name="Shape 841"/>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2" name="Shape 842"/>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3" name="Shape 843"/>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4" name="Shape 844"/>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5" name="Shape 845"/>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6" name="Shape 846"/>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7" name="Shape 847"/>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8" name="Shape 848"/>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49" name="Shape 849"/>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0" name="Shape 850"/>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1" name="Shape 851"/>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2" name="Shape 852"/>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3" name="Shape 853"/>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4" name="Shape 854"/>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5" name="Shape 855"/>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6" name="Shape 856"/>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7" name="Shape 857"/>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8" name="Shape 858"/>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59" name="Shape 859"/>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0" name="Shape 860"/>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1" name="Shape 861"/>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2" name="Shape 862"/>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3" name="Shape 863"/>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4" name="Shape 864"/>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5" name="Shape 865"/>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6" name="Shape 866"/>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7" name="Shape 867"/>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8" name="Shape 868"/>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69" name="Shape 869"/>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0" name="Shape 870"/>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1" name="Shape 871"/>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2" name="Shape 872"/>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3" name="Shape 873"/>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4" name="Shape 874"/>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5" name="Shape 875"/>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6" name="Shape 876"/>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7" name="Shape 877"/>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8" name="Shape 878"/>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79" name="Shape 879"/>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0" name="Shape 880"/>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1" name="Shape 881"/>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2" name="Shape 882"/>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3" name="Shape 883"/>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4" name="Shape 884"/>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5" name="Shape 885"/>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6" name="Shape 886"/>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7" name="Shape 887"/>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8" name="Shape 888"/>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89" name="Shape 889"/>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0" name="Shape 890"/>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1" name="Shape 891"/>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2" name="Shape 892"/>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3" name="Shape 893"/>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4" name="Shape 894"/>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5" name="Shape 895"/>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6" name="Shape 896"/>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7" name="Shape 897"/>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8" name="Shape 898"/>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899" name="Shape 899"/>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0" name="Shape 900"/>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1" name="Shape 901"/>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2" name="Shape 902"/>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3" name="Shape 903"/>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4" name="Shape 904"/>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5" name="Shape 905"/>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6" name="Shape 906"/>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7" name="Shape 907"/>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8" name="Shape 908"/>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09" name="Shape 909"/>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0" name="Shape 910"/>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1" name="Shape 911"/>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2" name="Shape 912"/>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3" name="Shape 913"/>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4" name="Shape 914"/>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5" name="Shape 915"/>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6" name="Shape 916"/>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7" name="Shape 917"/>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8" name="Shape 918"/>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19" name="Shape 919"/>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0" name="Shape 920"/>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1" name="Shape 921"/>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2" name="Shape 922"/>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3" name="Shape 923"/>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4" name="Shape 924"/>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5" name="Shape 925"/>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6" name="Shape 926"/>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7" name="Shape 927"/>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8" name="Shape 928"/>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29" name="Shape 929"/>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0" name="Shape 930"/>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1" name="Shape 931"/>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2" name="Shape 932"/>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3" name="Shape 933"/>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4" name="Shape 934"/>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5" name="Shape 935"/>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6" name="Shape 936"/>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7" name="Shape 937"/>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8" name="Shape 938"/>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939" name="Shape 939"/>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2" name="Shape 942"/>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3" name="Shape 943"/>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4" name="Shape 944"/>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5" name="Shape 945"/>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6" name="Shape 946"/>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7" name="Shape 947"/>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8" name="Shape 948"/>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49" name="Shape 949"/>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0" name="Shape 950"/>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1" name="Shape 951"/>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2" name="Shape 952"/>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3" name="Shape 953"/>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4" name="Shape 954"/>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5" name="Shape 955"/>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6" name="Shape 956"/>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7" name="Shape 957"/>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8" name="Shape 958"/>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59" name="Shape 959"/>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0" name="Shape 960"/>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1" name="Shape 961"/>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2" name="Shape 962"/>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3" name="Shape 963"/>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4" name="Shape 964"/>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5" name="Shape 965"/>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6" name="Shape 966"/>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7" name="Shape 967"/>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8" name="Shape 968"/>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69" name="Shape 969"/>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0" name="Shape 970"/>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1" name="Shape 971"/>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2" name="Shape 972"/>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3" name="Shape 973"/>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4" name="Shape 974"/>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5" name="Shape 975"/>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6" name="Shape 976"/>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7" name="Shape 977"/>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8" name="Shape 978"/>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79" name="Shape 979"/>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0" name="Shape 980"/>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1" name="Shape 981"/>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2" name="Shape 982"/>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3" name="Shape 983"/>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4" name="Shape 984"/>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5" name="Shape 985"/>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6" name="Shape 986"/>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7" name="Shape 987"/>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8" name="Shape 988"/>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89" name="Shape 989"/>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0" name="Shape 990"/>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1" name="Shape 991"/>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2" name="Shape 992"/>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3" name="Shape 993"/>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4" name="Shape 994"/>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5" name="Shape 995"/>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6" name="Shape 996"/>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7" name="Shape 997"/>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8" name="Shape 998"/>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999" name="Shape 999"/>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0" name="Shape 1000"/>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1" name="Shape 1001"/>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2" name="Shape 1002"/>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3" name="Shape 1003"/>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4" name="Shape 1004"/>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5" name="Shape 1005"/>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6" name="Shape 1006"/>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7" name="Shape 1007"/>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8" name="Shape 1008"/>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09" name="Shape 1009"/>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0" name="Shape 1010"/>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1" name="Shape 1011"/>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2" name="Shape 1012"/>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3" name="Shape 1013"/>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4" name="Shape 1014"/>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5" name="Shape 1015"/>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6" name="Shape 1016"/>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7" name="Shape 1017"/>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8" name="Shape 1018"/>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19" name="Shape 1019"/>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0" name="Shape 1020"/>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1" name="Shape 1021"/>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2" name="Shape 1022"/>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3" name="Shape 1023"/>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4" name="Shape 1024"/>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5" name="Shape 1025"/>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6" name="Shape 1026"/>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7" name="Shape 1027"/>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8" name="Shape 1028"/>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29" name="Shape 1029"/>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0" name="Shape 1030"/>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1" name="Shape 1031"/>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2" name="Shape 1032"/>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3" name="Shape 1033"/>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4" name="Shape 1034"/>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5" name="Shape 1035"/>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6" name="Shape 1036"/>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7" name="Shape 1037"/>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8" name="Shape 1038"/>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39" name="Shape 1039"/>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40" name="Shape 1040"/>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41" name="Shape 1041"/>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42" name="Shape 1042"/>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043" name="Shape 1043"/>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solidFill>
          <a:srgbClr val="0B87A1"/>
        </a:solidFill>
      </p:bgPr>
    </p:bg>
    <p:spTree>
      <p:nvGrpSpPr>
        <p:cNvPr id="1044" name="Shape 1044"/>
        <p:cNvGrpSpPr/>
        <p:nvPr/>
      </p:nvGrpSpPr>
      <p:grpSpPr>
        <a:xfrm>
          <a:off x="0" y="0"/>
          <a:ext cx="0" cy="0"/>
          <a:chOff x="0" y="0"/>
          <a:chExt cx="0" cy="0"/>
        </a:xfrm>
      </p:grpSpPr>
      <p:sp>
        <p:nvSpPr>
          <p:cNvPr id="1045" name="Shape 1045"/>
          <p:cNvSpPr txBox="1"/>
          <p:nvPr>
            <p:ph idx="1" type="body"/>
          </p:nvPr>
        </p:nvSpPr>
        <p:spPr>
          <a:xfrm>
            <a:off x="1278575" y="739550"/>
            <a:ext cx="4281000" cy="3692400"/>
          </a:xfrm>
          <a:prstGeom prst="rect">
            <a:avLst/>
          </a:prstGeom>
        </p:spPr>
        <p:txBody>
          <a:bodyPr anchorCtr="0" anchor="t" bIns="91425" lIns="91425" rIns="91425" wrap="square" tIns="91425"/>
          <a:lstStyle>
            <a:lvl1pPr lvl="0" rtl="0">
              <a:spcBef>
                <a:spcPts val="0"/>
              </a:spcBef>
              <a:buClr>
                <a:srgbClr val="FFFFFF"/>
              </a:buClr>
              <a:buSzPts val="3000"/>
              <a:buChar char="▪"/>
              <a:defRPr i="1" sz="3000">
                <a:solidFill>
                  <a:srgbClr val="FFFFFF"/>
                </a:solidFill>
              </a:defRPr>
            </a:lvl1pPr>
            <a:lvl2pPr lvl="1" rtl="0">
              <a:spcBef>
                <a:spcPts val="0"/>
              </a:spcBef>
              <a:buClr>
                <a:srgbClr val="FFFFFF"/>
              </a:buClr>
              <a:buSzPts val="3000"/>
              <a:buChar char="▫"/>
              <a:defRPr i="1" sz="3000">
                <a:solidFill>
                  <a:srgbClr val="FFFFFF"/>
                </a:solidFill>
              </a:defRPr>
            </a:lvl2pPr>
            <a:lvl3pPr lvl="2" rtl="0">
              <a:spcBef>
                <a:spcPts val="0"/>
              </a:spcBef>
              <a:buClr>
                <a:srgbClr val="FFFFFF"/>
              </a:buClr>
              <a:buSzPts val="3000"/>
              <a:buChar char="▫"/>
              <a:defRPr i="1" sz="3000">
                <a:solidFill>
                  <a:srgbClr val="FFFFFF"/>
                </a:solidFill>
              </a:defRPr>
            </a:lvl3pPr>
            <a:lvl4pPr lvl="3" rtl="0">
              <a:spcBef>
                <a:spcPts val="0"/>
              </a:spcBef>
              <a:buClr>
                <a:srgbClr val="FFFFFF"/>
              </a:buClr>
              <a:buSzPts val="3000"/>
              <a:buChar char="▫"/>
              <a:defRPr i="1" sz="3000">
                <a:solidFill>
                  <a:srgbClr val="FFFFFF"/>
                </a:solidFill>
              </a:defRPr>
            </a:lvl4pPr>
            <a:lvl5pPr lvl="4" rtl="0">
              <a:spcBef>
                <a:spcPts val="0"/>
              </a:spcBef>
              <a:buClr>
                <a:srgbClr val="FFFFFF"/>
              </a:buClr>
              <a:buSzPts val="3000"/>
              <a:buChar char="▫"/>
              <a:defRPr i="1" sz="3000">
                <a:solidFill>
                  <a:srgbClr val="FFFFFF"/>
                </a:solidFill>
              </a:defRPr>
            </a:lvl5pPr>
            <a:lvl6pPr lvl="5" rtl="0">
              <a:spcBef>
                <a:spcPts val="0"/>
              </a:spcBef>
              <a:buClr>
                <a:srgbClr val="FFFFFF"/>
              </a:buClr>
              <a:buSzPts val="3000"/>
              <a:buChar char="▫"/>
              <a:defRPr i="1" sz="3000">
                <a:solidFill>
                  <a:srgbClr val="FFFFFF"/>
                </a:solidFill>
              </a:defRPr>
            </a:lvl6pPr>
            <a:lvl7pPr lvl="6" rtl="0">
              <a:spcBef>
                <a:spcPts val="0"/>
              </a:spcBef>
              <a:buClr>
                <a:srgbClr val="FFFFFF"/>
              </a:buClr>
              <a:buSzPts val="3000"/>
              <a:buChar char="●"/>
              <a:defRPr i="1" sz="3000">
                <a:solidFill>
                  <a:srgbClr val="FFFFFF"/>
                </a:solidFill>
              </a:defRPr>
            </a:lvl7pPr>
            <a:lvl8pPr lvl="7" rtl="0">
              <a:spcBef>
                <a:spcPts val="0"/>
              </a:spcBef>
              <a:buClr>
                <a:srgbClr val="FFFFFF"/>
              </a:buClr>
              <a:buSzPts val="3000"/>
              <a:buChar char="○"/>
              <a:defRPr i="1" sz="3000">
                <a:solidFill>
                  <a:srgbClr val="FFFFFF"/>
                </a:solidFill>
              </a:defRPr>
            </a:lvl8pPr>
            <a:lvl9pPr lvl="8">
              <a:spcBef>
                <a:spcPts val="0"/>
              </a:spcBef>
              <a:buClr>
                <a:srgbClr val="FFFFFF"/>
              </a:buClr>
              <a:buSzPts val="3000"/>
              <a:buChar char="■"/>
              <a:defRPr i="1" sz="3000">
                <a:solidFill>
                  <a:srgbClr val="FFFFFF"/>
                </a:solidFill>
              </a:defRPr>
            </a:lvl9pPr>
          </a:lstStyle>
          <a:p/>
        </p:txBody>
      </p:sp>
      <p:sp>
        <p:nvSpPr>
          <p:cNvPr id="1046" name="Shape 1046"/>
          <p:cNvSpPr txBox="1"/>
          <p:nvPr/>
        </p:nvSpPr>
        <p:spPr>
          <a:xfrm>
            <a:off x="659925" y="414075"/>
            <a:ext cx="752400" cy="653700"/>
          </a:xfrm>
          <a:prstGeom prst="rect">
            <a:avLst/>
          </a:prstGeom>
          <a:noFill/>
          <a:ln>
            <a:noFill/>
          </a:ln>
        </p:spPr>
        <p:txBody>
          <a:bodyPr anchorCtr="0" anchor="t" bIns="91425" lIns="91425" rIns="91425" wrap="square" tIns="91425">
            <a:noAutofit/>
          </a:bodyPr>
          <a:lstStyle/>
          <a:p>
            <a:pPr lvl="0" algn="ctr">
              <a:spcBef>
                <a:spcPts val="0"/>
              </a:spcBef>
              <a:buNone/>
            </a:pPr>
            <a:r>
              <a:rPr lang="en" sz="12000">
                <a:solidFill>
                  <a:srgbClr val="D3EBD5"/>
                </a:solidFill>
                <a:latin typeface="Dosis"/>
                <a:ea typeface="Dosis"/>
                <a:cs typeface="Dosis"/>
                <a:sym typeface="Dosis"/>
              </a:rPr>
              <a:t>“</a:t>
            </a: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49" name="Shape 1049"/>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0" name="Shape 1050"/>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1" name="Shape 1051"/>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2" name="Shape 1052"/>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3" name="Shape 1053"/>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4" name="Shape 1054"/>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5" name="Shape 1055"/>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6" name="Shape 1056"/>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7" name="Shape 1057"/>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8" name="Shape 1058"/>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59" name="Shape 1059"/>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0" name="Shape 1060"/>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1" name="Shape 1061"/>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2" name="Shape 1062"/>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3" name="Shape 1063"/>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4" name="Shape 1064"/>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5" name="Shape 1065"/>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6" name="Shape 1066"/>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7" name="Shape 1067"/>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8" name="Shape 1068"/>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69" name="Shape 1069"/>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0" name="Shape 1070"/>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1" name="Shape 1071"/>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2" name="Shape 1072"/>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3" name="Shape 1073"/>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4" name="Shape 1074"/>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5" name="Shape 1075"/>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6" name="Shape 1076"/>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7" name="Shape 1077"/>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8" name="Shape 1078"/>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79" name="Shape 1079"/>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0" name="Shape 1080"/>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1" name="Shape 1081"/>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2" name="Shape 1082"/>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3" name="Shape 1083"/>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4" name="Shape 1084"/>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5" name="Shape 1085"/>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6" name="Shape 1086"/>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7" name="Shape 1087"/>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8" name="Shape 1088"/>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89" name="Shape 1089"/>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0" name="Shape 1090"/>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1" name="Shape 1091"/>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2" name="Shape 1092"/>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3" name="Shape 1093"/>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4" name="Shape 1094"/>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5" name="Shape 1095"/>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6" name="Shape 1096"/>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7" name="Shape 1097"/>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8" name="Shape 1098"/>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099" name="Shape 1099"/>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0" name="Shape 1100"/>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1" name="Shape 1101"/>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2" name="Shape 1102"/>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3" name="Shape 1103"/>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4" name="Shape 1104"/>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5" name="Shape 1105"/>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6" name="Shape 1106"/>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7" name="Shape 1107"/>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8" name="Shape 1108"/>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09" name="Shape 1109"/>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0" name="Shape 1110"/>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1" name="Shape 1111"/>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2" name="Shape 1112"/>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3" name="Shape 1113"/>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4" name="Shape 1114"/>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5" name="Shape 1115"/>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6" name="Shape 1116"/>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7" name="Shape 1117"/>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8" name="Shape 1118"/>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19" name="Shape 1119"/>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0" name="Shape 1120"/>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1" name="Shape 1121"/>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2" name="Shape 1122"/>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3" name="Shape 1123"/>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4" name="Shape 1124"/>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5" name="Shape 1125"/>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6" name="Shape 1126"/>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sp>
          <p:nvSpPr>
            <p:cNvPr id="1127" name="Shape 1127"/>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rIns="91425" wrap="square" tIns="91425">
              <a:noAutofit/>
            </a:bodyPr>
            <a:lstStyle/>
            <a:p>
              <a:pPr lvl="0">
                <a:spcBef>
                  <a:spcPts val="0"/>
                </a:spcBef>
                <a:buNone/>
              </a:pPr>
              <a:r>
                <a:t/>
              </a: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0" name="Shape 1130"/>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1" name="Shape 1131"/>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2" name="Shape 1132"/>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3" name="Shape 1133"/>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4" name="Shape 1134"/>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5" name="Shape 1135"/>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6" name="Shape 1136"/>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7" name="Shape 1137"/>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8" name="Shape 1138"/>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39" name="Shape 1139"/>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0" name="Shape 1140"/>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1" name="Shape 1141"/>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2" name="Shape 1142"/>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3" name="Shape 1143"/>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4" name="Shape 1144"/>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5" name="Shape 1145"/>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6" name="Shape 1146"/>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7" name="Shape 1147"/>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8" name="Shape 1148"/>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49" name="Shape 1149"/>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0" name="Shape 1150"/>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1" name="Shape 1151"/>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2" name="Shape 1152"/>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3" name="Shape 1153"/>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4" name="Shape 1154"/>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5" name="Shape 1155"/>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6" name="Shape 1156"/>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7" name="Shape 1157"/>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8" name="Shape 1158"/>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59" name="Shape 1159"/>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0" name="Shape 1160"/>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1" name="Shape 1161"/>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2" name="Shape 1162"/>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3" name="Shape 1163"/>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4" name="Shape 1164"/>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5" name="Shape 1165"/>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6" name="Shape 1166"/>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7" name="Shape 1167"/>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8" name="Shape 1168"/>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69" name="Shape 1169"/>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0" name="Shape 1170"/>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1" name="Shape 1171"/>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2" name="Shape 1172"/>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3" name="Shape 1173"/>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4" name="Shape 1174"/>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5" name="Shape 1175"/>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6" name="Shape 1176"/>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7" name="Shape 1177"/>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8" name="Shape 1178"/>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79" name="Shape 1179"/>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0" name="Shape 1180"/>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1" name="Shape 1181"/>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2" name="Shape 1182"/>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3" name="Shape 1183"/>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4" name="Shape 1184"/>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5" name="Shape 1185"/>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6" name="Shape 1186"/>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7" name="Shape 1187"/>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8" name="Shape 1188"/>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89" name="Shape 1189"/>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0" name="Shape 1190"/>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1" name="Shape 1191"/>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2" name="Shape 1192"/>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3" name="Shape 1193"/>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4" name="Shape 1194"/>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5" name="Shape 1195"/>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6" name="Shape 1196"/>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7" name="Shape 1197"/>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8" name="Shape 1198"/>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199" name="Shape 1199"/>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0" name="Shape 1200"/>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1" name="Shape 1201"/>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2" name="Shape 1202"/>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3" name="Shape 1203"/>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4" name="Shape 1204"/>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5" name="Shape 1205"/>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6" name="Shape 1206"/>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7" name="Shape 1207"/>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8" name="Shape 1208"/>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09" name="Shape 1209"/>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0" name="Shape 1210"/>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1" name="Shape 1211"/>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2" name="Shape 1212"/>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3" name="Shape 1213"/>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4" name="Shape 1214"/>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5" name="Shape 1215"/>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6" name="Shape 1216"/>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7" name="Shape 1217"/>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8" name="Shape 1218"/>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19" name="Shape 1219"/>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0" name="Shape 1220"/>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1" name="Shape 1221"/>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2" name="Shape 1222"/>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3" name="Shape 1223"/>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4" name="Shape 1224"/>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5" name="Shape 1225"/>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6" name="Shape 1226"/>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7" name="Shape 1227"/>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8" name="Shape 1228"/>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29" name="Shape 1229"/>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0" name="Shape 1230"/>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1" name="Shape 1231"/>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2" name="Shape 1232"/>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3" name="Shape 1233"/>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4" name="Shape 1234"/>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5" name="Shape 1235"/>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6" name="Shape 1236"/>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7" name="Shape 1237"/>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8" name="Shape 1238"/>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39" name="Shape 1239"/>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0" name="Shape 1240"/>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1" name="Shape 1241"/>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2" name="Shape 1242"/>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3" name="Shape 1243"/>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4" name="Shape 1244"/>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5" name="Shape 1245"/>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6" name="Shape 1246"/>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247" name="Shape 1247"/>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0" name="Shape 1250"/>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1" name="Shape 1251"/>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2" name="Shape 1252"/>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3" name="Shape 1253"/>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4" name="Shape 1254"/>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5" name="Shape 1255"/>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6" name="Shape 1256"/>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7" name="Shape 1257"/>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8" name="Shape 1258"/>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59" name="Shape 1259"/>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0" name="Shape 1260"/>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1" name="Shape 1261"/>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2" name="Shape 1262"/>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3" name="Shape 1263"/>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4" name="Shape 1264"/>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5" name="Shape 1265"/>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6" name="Shape 1266"/>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7" name="Shape 1267"/>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8" name="Shape 1268"/>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69" name="Shape 1269"/>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0" name="Shape 1270"/>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1" name="Shape 1271"/>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2" name="Shape 1272"/>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3" name="Shape 1273"/>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4" name="Shape 1274"/>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5" name="Shape 1275"/>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6" name="Shape 1276"/>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7" name="Shape 1277"/>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8" name="Shape 1278"/>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79" name="Shape 1279"/>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0" name="Shape 1280"/>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1" name="Shape 1281"/>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2" name="Shape 1282"/>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3" name="Shape 1283"/>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4" name="Shape 1284"/>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5" name="Shape 1285"/>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6" name="Shape 1286"/>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7" name="Shape 1287"/>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8" name="Shape 1288"/>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89" name="Shape 1289"/>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0" name="Shape 1290"/>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1" name="Shape 1291"/>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2" name="Shape 1292"/>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3" name="Shape 1293"/>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4" name="Shape 1294"/>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5" name="Shape 1295"/>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6" name="Shape 1296"/>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7" name="Shape 1297"/>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8" name="Shape 1298"/>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299" name="Shape 1299"/>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0" name="Shape 1300"/>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1" name="Shape 1301"/>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2" name="Shape 1302"/>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3" name="Shape 1303"/>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4" name="Shape 1304"/>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5" name="Shape 1305"/>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6" name="Shape 1306"/>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7" name="Shape 1307"/>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8" name="Shape 1308"/>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09" name="Shape 1309"/>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0" name="Shape 1310"/>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1" name="Shape 1311"/>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2" name="Shape 1312"/>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3" name="Shape 1313"/>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4" name="Shape 1314"/>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5" name="Shape 1315"/>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6" name="Shape 1316"/>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7" name="Shape 1317"/>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8" name="Shape 1318"/>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19" name="Shape 1319"/>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0" name="Shape 1320"/>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1" name="Shape 1321"/>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2" name="Shape 1322"/>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3" name="Shape 1323"/>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4" name="Shape 1324"/>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5" name="Shape 1325"/>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6" name="Shape 1326"/>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7" name="Shape 1327"/>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8" name="Shape 1328"/>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29" name="Shape 1329"/>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0" name="Shape 1330"/>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1" name="Shape 1331"/>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2" name="Shape 1332"/>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3" name="Shape 1333"/>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4" name="Shape 1334"/>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5" name="Shape 1335"/>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6" name="Shape 1336"/>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7" name="Shape 1337"/>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8" name="Shape 1338"/>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39" name="Shape 1339"/>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0" name="Shape 1340"/>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1" name="Shape 1341"/>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2" name="Shape 1342"/>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3" name="Shape 1343"/>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4" name="Shape 1344"/>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5" name="Shape 1345"/>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6" name="Shape 1346"/>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7" name="Shape 1347"/>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8" name="Shape 1348"/>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49" name="Shape 1349"/>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0" name="Shape 1350"/>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1" name="Shape 1351"/>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2" name="Shape 1352"/>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3" name="Shape 1353"/>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4" name="Shape 1354"/>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5" name="Shape 1355"/>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6" name="Shape 1356"/>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7" name="Shape 1357"/>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8" name="Shape 1358"/>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59" name="Shape 1359"/>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0" name="Shape 1360"/>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1" name="Shape 1361"/>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2" name="Shape 1362"/>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3" name="Shape 1363"/>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4" name="Shape 1364"/>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5" name="Shape 1365"/>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6" name="Shape 1366"/>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7" name="Shape 1367"/>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8" name="Shape 1368"/>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69" name="Shape 1369"/>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0" name="Shape 1370"/>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1" name="Shape 1371"/>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2" name="Shape 1372"/>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3" name="Shape 1373"/>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4" name="Shape 1374"/>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5" name="Shape 1375"/>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6" name="Shape 1376"/>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7" name="Shape 1377"/>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8" name="Shape 1378"/>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79" name="Shape 1379"/>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0" name="Shape 1380"/>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1" name="Shape 1381"/>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2" name="Shape 1382"/>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3" name="Shape 1383"/>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4" name="Shape 1384"/>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5" name="Shape 1385"/>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6" name="Shape 1386"/>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7" name="Shape 1387"/>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8" name="Shape 1388"/>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89" name="Shape 1389"/>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0" name="Shape 1390"/>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1" name="Shape 1391"/>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2" name="Shape 1392"/>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3" name="Shape 1393"/>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4" name="Shape 1394"/>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5" name="Shape 1395"/>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6" name="Shape 1396"/>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7" name="Shape 1397"/>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8" name="Shape 1398"/>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399" name="Shape 1399"/>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0" name="Shape 1400"/>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1" name="Shape 1401"/>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2" name="Shape 1402"/>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3" name="Shape 1403"/>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4" name="Shape 1404"/>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5" name="Shape 1405"/>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6" name="Shape 1406"/>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7" name="Shape 1407"/>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8" name="Shape 1408"/>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09" name="Shape 1409"/>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0" name="Shape 1410"/>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1" name="Shape 1411"/>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2" name="Shape 1412"/>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3" name="Shape 1413"/>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4" name="Shape 1414"/>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5" name="Shape 1415"/>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6" name="Shape 1416"/>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7" name="Shape 1417"/>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8" name="Shape 1418"/>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19" name="Shape 1419"/>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0" name="Shape 1420"/>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1" name="Shape 1421"/>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2" name="Shape 1422"/>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3" name="Shape 1423"/>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4" name="Shape 1424"/>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5" name="Shape 1425"/>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6" name="Shape 1426"/>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7" name="Shape 1427"/>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8" name="Shape 1428"/>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29" name="Shape 1429"/>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0" name="Shape 1430"/>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1" name="Shape 1431"/>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2" name="Shape 1432"/>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3" name="Shape 1433"/>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4" name="Shape 1434"/>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5" name="Shape 1435"/>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6" name="Shape 1436"/>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7" name="Shape 1437"/>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8" name="Shape 1438"/>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39" name="Shape 1439"/>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0" name="Shape 1440"/>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1" name="Shape 1441"/>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2" name="Shape 1442"/>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3" name="Shape 1443"/>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4" name="Shape 1444"/>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5" name="Shape 1445"/>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6" name="Shape 1446"/>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7" name="Shape 1447"/>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8" name="Shape 1448"/>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49" name="Shape 1449"/>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0" name="Shape 1450"/>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1" name="Shape 1451"/>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2" name="Shape 1452"/>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3" name="Shape 1453"/>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4" name="Shape 1454"/>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5" name="Shape 1455"/>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6" name="Shape 1456"/>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457" name="Shape 1457"/>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0" name="Shape 1460"/>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1" name="Shape 1461"/>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2" name="Shape 1462"/>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3" name="Shape 1463"/>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4" name="Shape 1464"/>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5" name="Shape 1465"/>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6" name="Shape 1466"/>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7" name="Shape 1467"/>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8" name="Shape 1468"/>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69" name="Shape 1469"/>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0" name="Shape 1470"/>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1" name="Shape 1471"/>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2" name="Shape 1472"/>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3" name="Shape 1473"/>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4" name="Shape 1474"/>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5" name="Shape 1475"/>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6" name="Shape 1476"/>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7" name="Shape 1477"/>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8" name="Shape 1478"/>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79" name="Shape 1479"/>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0" name="Shape 1480"/>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1" name="Shape 1481"/>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2" name="Shape 1482"/>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3" name="Shape 1483"/>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4" name="Shape 1484"/>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5" name="Shape 1485"/>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6" name="Shape 1486"/>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7" name="Shape 1487"/>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8" name="Shape 1488"/>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89" name="Shape 1489"/>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0" name="Shape 1490"/>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1" name="Shape 1491"/>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2" name="Shape 1492"/>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3" name="Shape 1493"/>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4" name="Shape 1494"/>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5" name="Shape 1495"/>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6" name="Shape 1496"/>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7" name="Shape 1497"/>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8" name="Shape 1498"/>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499" name="Shape 1499"/>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0" name="Shape 1500"/>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1" name="Shape 1501"/>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2" name="Shape 1502"/>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3" name="Shape 1503"/>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4" name="Shape 1504"/>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5" name="Shape 1505"/>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6" name="Shape 1506"/>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7" name="Shape 1507"/>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8" name="Shape 1508"/>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09" name="Shape 1509"/>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0" name="Shape 1510"/>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1" name="Shape 1511"/>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2" name="Shape 1512"/>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3" name="Shape 1513"/>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4" name="Shape 1514"/>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5" name="Shape 1515"/>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6" name="Shape 1516"/>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7" name="Shape 1517"/>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8" name="Shape 1518"/>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19" name="Shape 1519"/>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0" name="Shape 1520"/>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1" name="Shape 1521"/>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2" name="Shape 1522"/>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3" name="Shape 1523"/>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4" name="Shape 1524"/>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5" name="Shape 1525"/>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6" name="Shape 1526"/>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7" name="Shape 1527"/>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8" name="Shape 1528"/>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29" name="Shape 1529"/>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0" name="Shape 1530"/>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1" name="Shape 1531"/>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2" name="Shape 1532"/>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3" name="Shape 1533"/>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4" name="Shape 1534"/>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5" name="Shape 1535"/>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6" name="Shape 1536"/>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7" name="Shape 1537"/>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8" name="Shape 1538"/>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39" name="Shape 1539"/>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0" name="Shape 1540"/>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1" name="Shape 1541"/>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2" name="Shape 1542"/>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3" name="Shape 1543"/>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4" name="Shape 1544"/>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5" name="Shape 1545"/>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6" name="Shape 1546"/>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7" name="Shape 1547"/>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8" name="Shape 1548"/>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49" name="Shape 1549"/>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0" name="Shape 1550"/>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1" name="Shape 1551"/>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2" name="Shape 1552"/>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3" name="Shape 1553"/>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4" name="Shape 1554"/>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5" name="Shape 1555"/>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6" name="Shape 1556"/>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7" name="Shape 1557"/>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8" name="Shape 1558"/>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59" name="Shape 1559"/>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60" name="Shape 1560"/>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561" name="Shape 1561"/>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1562" name="Shape 1562"/>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563" name="Shape 1563"/>
        <p:cNvGrpSpPr/>
        <p:nvPr/>
      </p:nvGrpSpPr>
      <p:grpSpPr>
        <a:xfrm>
          <a:off x="0" y="0"/>
          <a:ext cx="0" cy="0"/>
          <a:chOff x="0" y="0"/>
          <a:chExt cx="0" cy="0"/>
        </a:xfrm>
      </p:grpSpPr>
      <p:sp>
        <p:nvSpPr>
          <p:cNvPr id="1564" name="Shape 1564"/>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565" name="Shape 1565"/>
          <p:cNvSpPr txBox="1"/>
          <p:nvPr>
            <p:ph idx="1" type="body"/>
          </p:nvPr>
        </p:nvSpPr>
        <p:spPr>
          <a:xfrm>
            <a:off x="718300" y="1733550"/>
            <a:ext cx="6761100" cy="2980500"/>
          </a:xfrm>
          <a:prstGeom prst="rect">
            <a:avLst/>
          </a:prstGeom>
        </p:spPr>
        <p:txBody>
          <a:bodyPr anchorCtr="0" anchor="t" bIns="91425" lIns="91425" rIns="91425" wrap="square" tIns="91425"/>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68" name="Shape 156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69" name="Shape 156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0" name="Shape 157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1" name="Shape 157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2" name="Shape 157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3" name="Shape 157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4" name="Shape 157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5" name="Shape 157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6" name="Shape 157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7" name="Shape 157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8" name="Shape 157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79" name="Shape 157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0" name="Shape 158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1" name="Shape 158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2" name="Shape 158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3" name="Shape 158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4" name="Shape 158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5" name="Shape 158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6" name="Shape 158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7" name="Shape 158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8" name="Shape 158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89" name="Shape 158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0" name="Shape 159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1" name="Shape 159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2" name="Shape 159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3" name="Shape 159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4" name="Shape 159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5" name="Shape 159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6" name="Shape 159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7" name="Shape 159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8" name="Shape 159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599" name="Shape 159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0" name="Shape 160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1" name="Shape 160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2" name="Shape 160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3" name="Shape 160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4" name="Shape 160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5" name="Shape 160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6" name="Shape 160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7" name="Shape 160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8" name="Shape 160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09" name="Shape 160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0" name="Shape 161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1" name="Shape 161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2" name="Shape 161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3" name="Shape 161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4" name="Shape 161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5" name="Shape 161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6" name="Shape 161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7" name="Shape 161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8" name="Shape 161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19" name="Shape 161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20" name="Shape 162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21" name="Shape 162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22" name="Shape 162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623" name="Shape 162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26" name="Shape 162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27" name="Shape 162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28" name="Shape 162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29" name="Shape 162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0" name="Shape 163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1" name="Shape 163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2" name="Shape 163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3" name="Shape 163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4" name="Shape 163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5" name="Shape 163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6" name="Shape 163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7" name="Shape 163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8" name="Shape 163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39" name="Shape 163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0" name="Shape 164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1" name="Shape 164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2" name="Shape 164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3" name="Shape 164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4" name="Shape 164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5" name="Shape 164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6" name="Shape 164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7" name="Shape 164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8" name="Shape 164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49" name="Shape 164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0" name="Shape 165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1" name="Shape 165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2" name="Shape 165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3" name="Shape 165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4" name="Shape 165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5" name="Shape 165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6" name="Shape 165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7" name="Shape 165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8" name="Shape 165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59" name="Shape 165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0" name="Shape 166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1" name="Shape 166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2" name="Shape 166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3" name="Shape 166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4" name="Shape 166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5" name="Shape 166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6" name="Shape 166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7" name="Shape 166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8" name="Shape 166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69" name="Shape 166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0" name="Shape 167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1" name="Shape 167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2" name="Shape 167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3" name="Shape 167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4" name="Shape 167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5" name="Shape 167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6" name="Shape 167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7" name="Shape 167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8" name="Shape 167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79" name="Shape 167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0" name="Shape 168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1" name="Shape 168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2" name="Shape 168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3" name="Shape 168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4" name="Shape 168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5" name="Shape 168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686" name="Shape 168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89" name="Shape 168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0" name="Shape 169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1" name="Shape 169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2" name="Shape 169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3" name="Shape 169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4" name="Shape 169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5" name="Shape 169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6" name="Shape 169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7" name="Shape 169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8" name="Shape 169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699" name="Shape 169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0" name="Shape 170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1" name="Shape 170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2" name="Shape 170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3" name="Shape 170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4" name="Shape 170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5" name="Shape 170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6" name="Shape 170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7" name="Shape 170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8" name="Shape 170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09" name="Shape 170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0" name="Shape 171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1" name="Shape 171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2" name="Shape 171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3" name="Shape 171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4" name="Shape 171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5" name="Shape 171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6" name="Shape 171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7" name="Shape 171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8" name="Shape 171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19" name="Shape 171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0" name="Shape 172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1" name="Shape 172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2" name="Shape 172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3" name="Shape 172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4" name="Shape 172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5" name="Shape 172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6" name="Shape 172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7" name="Shape 172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8" name="Shape 172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29" name="Shape 172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0" name="Shape 173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1" name="Shape 173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2" name="Shape 173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3" name="Shape 173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4" name="Shape 173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5" name="Shape 173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6" name="Shape 173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7" name="Shape 173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8" name="Shape 173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39" name="Shape 173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0" name="Shape 174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1" name="Shape 174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2" name="Shape 174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3" name="Shape 174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4" name="Shape 174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5" name="Shape 174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6" name="Shape 174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7" name="Shape 174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8" name="Shape 174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49" name="Shape 174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0" name="Shape 175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1" name="Shape 175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2" name="Shape 175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3" name="Shape 175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4" name="Shape 175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5" name="Shape 175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6" name="Shape 175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7" name="Shape 175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8" name="Shape 175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59" name="Shape 175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0" name="Shape 176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1" name="Shape 176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2" name="Shape 176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3" name="Shape 176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4" name="Shape 176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5" name="Shape 176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6" name="Shape 176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7" name="Shape 176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8" name="Shape 176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69" name="Shape 176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0" name="Shape 177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1" name="Shape 177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2" name="Shape 177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3" name="Shape 177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4" name="Shape 177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5" name="Shape 177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6" name="Shape 177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7" name="Shape 177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8" name="Shape 177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79" name="Shape 177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0" name="Shape 178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1" name="Shape 178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2" name="Shape 178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3" name="Shape 178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4" name="Shape 178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5" name="Shape 178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6" name="Shape 178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7" name="Shape 178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788" name="Shape 178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1" name="Shape 179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2" name="Shape 179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3" name="Shape 179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4" name="Shape 179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5" name="Shape 179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6" name="Shape 179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7" name="Shape 179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8" name="Shape 179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799" name="Shape 179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0" name="Shape 180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1" name="Shape 180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2" name="Shape 180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3" name="Shape 180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4" name="Shape 180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5" name="Shape 180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6" name="Shape 180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7" name="Shape 180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8" name="Shape 180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09" name="Shape 180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0" name="Shape 181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1" name="Shape 181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2" name="Shape 181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3" name="Shape 181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4" name="Shape 181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5" name="Shape 181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6" name="Shape 181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7" name="Shape 181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8" name="Shape 181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19" name="Shape 181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0" name="Shape 182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1" name="Shape 182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2" name="Shape 182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3" name="Shape 182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4" name="Shape 182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5" name="Shape 182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6" name="Shape 182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7" name="Shape 182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8" name="Shape 182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29" name="Shape 182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0" name="Shape 183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1" name="Shape 183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2" name="Shape 183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3" name="Shape 183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4" name="Shape 183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5" name="Shape 183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6" name="Shape 183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7" name="Shape 183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8" name="Shape 183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1839" name="Shape 183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1840" name="Shape 1840"/>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1841" name="Shape 1841"/>
        <p:cNvGrpSpPr/>
        <p:nvPr/>
      </p:nvGrpSpPr>
      <p:grpSpPr>
        <a:xfrm>
          <a:off x="0" y="0"/>
          <a:ext cx="0" cy="0"/>
          <a:chOff x="0" y="0"/>
          <a:chExt cx="0" cy="0"/>
        </a:xfrm>
      </p:grpSpPr>
      <p:sp>
        <p:nvSpPr>
          <p:cNvPr id="1842" name="Shape 1842"/>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843" name="Shape 1843"/>
          <p:cNvSpPr txBox="1"/>
          <p:nvPr>
            <p:ph idx="1" type="body"/>
          </p:nvPr>
        </p:nvSpPr>
        <p:spPr>
          <a:xfrm>
            <a:off x="718300" y="1762650"/>
            <a:ext cx="3242400" cy="30870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sp>
        <p:nvSpPr>
          <p:cNvPr id="1844" name="Shape 1844"/>
          <p:cNvSpPr txBox="1"/>
          <p:nvPr>
            <p:ph idx="2" type="body"/>
          </p:nvPr>
        </p:nvSpPr>
        <p:spPr>
          <a:xfrm>
            <a:off x="4156071" y="1762650"/>
            <a:ext cx="3242400" cy="30870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47" name="Shape 184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48" name="Shape 184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49" name="Shape 184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0" name="Shape 185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1" name="Shape 185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2" name="Shape 185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3" name="Shape 185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4" name="Shape 185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5" name="Shape 185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6" name="Shape 185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7" name="Shape 185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8" name="Shape 185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59" name="Shape 185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0" name="Shape 186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1" name="Shape 186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2" name="Shape 186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3" name="Shape 186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4" name="Shape 186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5" name="Shape 186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6" name="Shape 186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7" name="Shape 186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8" name="Shape 186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69" name="Shape 186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0" name="Shape 187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1" name="Shape 187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2" name="Shape 187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3" name="Shape 187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4" name="Shape 187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5" name="Shape 187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6" name="Shape 187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7" name="Shape 187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8" name="Shape 187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79" name="Shape 187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0" name="Shape 188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1" name="Shape 188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2" name="Shape 188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3" name="Shape 188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4" name="Shape 188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5" name="Shape 188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6" name="Shape 188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7" name="Shape 188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8" name="Shape 188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89" name="Shape 188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0" name="Shape 189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1" name="Shape 189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2" name="Shape 189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3" name="Shape 189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4" name="Shape 189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5" name="Shape 189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6" name="Shape 189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7" name="Shape 189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8" name="Shape 189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899" name="Shape 189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900" name="Shape 190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901" name="Shape 190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1902" name="Shape 190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05" name="Shape 190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06" name="Shape 190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07" name="Shape 190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08" name="Shape 190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09" name="Shape 190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0" name="Shape 191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1" name="Shape 191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2" name="Shape 191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3" name="Shape 191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4" name="Shape 191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5" name="Shape 191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6" name="Shape 191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7" name="Shape 191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8" name="Shape 191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19" name="Shape 191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0" name="Shape 192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1" name="Shape 192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2" name="Shape 192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3" name="Shape 192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4" name="Shape 192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5" name="Shape 192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6" name="Shape 192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7" name="Shape 192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8" name="Shape 192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29" name="Shape 192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0" name="Shape 193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1" name="Shape 193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2" name="Shape 193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3" name="Shape 193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4" name="Shape 193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5" name="Shape 193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6" name="Shape 193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7" name="Shape 193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8" name="Shape 193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39" name="Shape 193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0" name="Shape 194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1" name="Shape 194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2" name="Shape 194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3" name="Shape 194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4" name="Shape 194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5" name="Shape 194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6" name="Shape 194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7" name="Shape 194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8" name="Shape 194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49" name="Shape 194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0" name="Shape 195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1" name="Shape 195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2" name="Shape 195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3" name="Shape 195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4" name="Shape 195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5" name="Shape 195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6" name="Shape 195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7" name="Shape 195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8" name="Shape 195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59" name="Shape 195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0" name="Shape 196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1" name="Shape 196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2" name="Shape 196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3" name="Shape 196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4" name="Shape 196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1965" name="Shape 196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68" name="Shape 196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69" name="Shape 196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0" name="Shape 197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1" name="Shape 197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2" name="Shape 197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3" name="Shape 197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4" name="Shape 197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5" name="Shape 197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6" name="Shape 197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7" name="Shape 197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8" name="Shape 197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79" name="Shape 197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0" name="Shape 198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1" name="Shape 198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2" name="Shape 198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3" name="Shape 198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4" name="Shape 198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5" name="Shape 198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6" name="Shape 198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7" name="Shape 198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8" name="Shape 198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89" name="Shape 198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0" name="Shape 199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1" name="Shape 199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2" name="Shape 199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3" name="Shape 199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4" name="Shape 199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5" name="Shape 199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6" name="Shape 199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7" name="Shape 199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8" name="Shape 199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1999" name="Shape 199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0" name="Shape 200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1" name="Shape 200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2" name="Shape 200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3" name="Shape 200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4" name="Shape 200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5" name="Shape 200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6" name="Shape 200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7" name="Shape 200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8" name="Shape 200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09" name="Shape 200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0" name="Shape 201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1" name="Shape 201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2" name="Shape 201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3" name="Shape 201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4" name="Shape 201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5" name="Shape 201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6" name="Shape 201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7" name="Shape 201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8" name="Shape 201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19" name="Shape 201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0" name="Shape 202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1" name="Shape 202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2" name="Shape 202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3" name="Shape 202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4" name="Shape 202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5" name="Shape 202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6" name="Shape 202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7" name="Shape 202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8" name="Shape 202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29" name="Shape 202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0" name="Shape 203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1" name="Shape 203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2" name="Shape 203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3" name="Shape 203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4" name="Shape 203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5" name="Shape 203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6" name="Shape 203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7" name="Shape 203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8" name="Shape 203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39" name="Shape 203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0" name="Shape 204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1" name="Shape 204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2" name="Shape 204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3" name="Shape 204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4" name="Shape 204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5" name="Shape 204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6" name="Shape 204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7" name="Shape 204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8" name="Shape 204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49" name="Shape 204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0" name="Shape 205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1" name="Shape 205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2" name="Shape 205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3" name="Shape 205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4" name="Shape 205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5" name="Shape 205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6" name="Shape 205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7" name="Shape 205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8" name="Shape 205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59" name="Shape 205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0" name="Shape 206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1" name="Shape 206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2" name="Shape 206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3" name="Shape 206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4" name="Shape 206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5" name="Shape 206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6" name="Shape 206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067" name="Shape 206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0" name="Shape 207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1" name="Shape 207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2" name="Shape 207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3" name="Shape 207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4" name="Shape 207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5" name="Shape 207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6" name="Shape 207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7" name="Shape 207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8" name="Shape 207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79" name="Shape 207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0" name="Shape 208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1" name="Shape 208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2" name="Shape 208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3" name="Shape 208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4" name="Shape 208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5" name="Shape 208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6" name="Shape 208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7" name="Shape 208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8" name="Shape 208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89" name="Shape 208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0" name="Shape 209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1" name="Shape 209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2" name="Shape 209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3" name="Shape 209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4" name="Shape 209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5" name="Shape 209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6" name="Shape 209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7" name="Shape 209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8" name="Shape 209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099" name="Shape 209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0" name="Shape 210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1" name="Shape 210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2" name="Shape 210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3" name="Shape 210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4" name="Shape 210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5" name="Shape 210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6" name="Shape 210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7" name="Shape 210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8" name="Shape 210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09" name="Shape 210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0" name="Shape 211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1" name="Shape 211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2" name="Shape 211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3" name="Shape 211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4" name="Shape 211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5" name="Shape 211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6" name="Shape 211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7" name="Shape 211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118" name="Shape 211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2119" name="Shape 211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2120" name="Shape 2120"/>
        <p:cNvGrpSpPr/>
        <p:nvPr/>
      </p:nvGrpSpPr>
      <p:grpSpPr>
        <a:xfrm>
          <a:off x="0" y="0"/>
          <a:ext cx="0" cy="0"/>
          <a:chOff x="0" y="0"/>
          <a:chExt cx="0" cy="0"/>
        </a:xfrm>
      </p:grpSpPr>
      <p:sp>
        <p:nvSpPr>
          <p:cNvPr id="2121" name="Shape 2121"/>
          <p:cNvSpPr txBox="1"/>
          <p:nvPr>
            <p:ph type="title"/>
          </p:nvPr>
        </p:nvSpPr>
        <p:spPr>
          <a:xfrm>
            <a:off x="718300" y="739375"/>
            <a:ext cx="6761100" cy="857400"/>
          </a:xfrm>
          <a:prstGeom prst="rect">
            <a:avLst/>
          </a:prstGeom>
        </p:spPr>
        <p:txBody>
          <a:bodyPr anchorCtr="0" anchor="b" bIns="91425" lIns="91425" rIns="91425" wrap="square" tIns="91425"/>
          <a:lstStyle>
            <a:lvl1pPr lvl="0" rtl="0">
              <a:spcBef>
                <a:spcPts val="0"/>
              </a:spcBef>
              <a:buSzPts val="3600"/>
              <a:buNone/>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2122" name="Shape 2122"/>
          <p:cNvSpPr txBox="1"/>
          <p:nvPr>
            <p:ph idx="1" type="body"/>
          </p:nvPr>
        </p:nvSpPr>
        <p:spPr>
          <a:xfrm>
            <a:off x="718300"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sp>
        <p:nvSpPr>
          <p:cNvPr id="2123" name="Shape 2123"/>
          <p:cNvSpPr txBox="1"/>
          <p:nvPr>
            <p:ph idx="2" type="body"/>
          </p:nvPr>
        </p:nvSpPr>
        <p:spPr>
          <a:xfrm>
            <a:off x="3009263"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sp>
        <p:nvSpPr>
          <p:cNvPr id="2124" name="Shape 2124"/>
          <p:cNvSpPr txBox="1"/>
          <p:nvPr>
            <p:ph idx="3" type="body"/>
          </p:nvPr>
        </p:nvSpPr>
        <p:spPr>
          <a:xfrm>
            <a:off x="5300226" y="1755475"/>
            <a:ext cx="2179200" cy="3094200"/>
          </a:xfrm>
          <a:prstGeom prst="rect">
            <a:avLst/>
          </a:prstGeom>
        </p:spPr>
        <p:txBody>
          <a:bodyPr anchorCtr="0" anchor="t" bIns="91425" lIns="91425" rIns="91425" wrap="square" tIns="91425"/>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p:txBody>
      </p:sp>
      <p:grpSp>
        <p:nvGrpSpPr>
          <p:cNvPr id="2125" name="Shape 2125"/>
          <p:cNvGrpSpPr/>
          <p:nvPr/>
        </p:nvGrpSpPr>
        <p:grpSpPr>
          <a:xfrm rot="10800000">
            <a:off x="8851487" y="28707"/>
            <a:ext cx="264012" cy="5086302"/>
            <a:chOff x="5307800" y="238125"/>
            <a:chExt cx="271925" cy="5238750"/>
          </a:xfrm>
        </p:grpSpPr>
        <p:sp>
          <p:nvSpPr>
            <p:cNvPr id="2126" name="Shape 212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27" name="Shape 212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28" name="Shape 212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29" name="Shape 212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0" name="Shape 213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1" name="Shape 213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2" name="Shape 213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3" name="Shape 213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4" name="Shape 213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5" name="Shape 213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6" name="Shape 213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7" name="Shape 213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8" name="Shape 213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39" name="Shape 213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0" name="Shape 214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1" name="Shape 214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2" name="Shape 214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3" name="Shape 214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4" name="Shape 214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5" name="Shape 214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6" name="Shape 214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7" name="Shape 214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8" name="Shape 214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49" name="Shape 214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0" name="Shape 215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1" name="Shape 215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2" name="Shape 215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3" name="Shape 215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4" name="Shape 215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5" name="Shape 215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6" name="Shape 215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7" name="Shape 215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8" name="Shape 215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59" name="Shape 215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0" name="Shape 216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1" name="Shape 216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2" name="Shape 216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3" name="Shape 216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4" name="Shape 216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5" name="Shape 216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6" name="Shape 216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7" name="Shape 216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8" name="Shape 216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69" name="Shape 216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0" name="Shape 217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1" name="Shape 217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2" name="Shape 217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3" name="Shape 217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4" name="Shape 217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5" name="Shape 217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6" name="Shape 217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7" name="Shape 217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8" name="Shape 217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79" name="Shape 217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80" name="Shape 218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81" name="Shape 218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182" name="Shape 218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2183" name="Shape 2183"/>
          <p:cNvGrpSpPr/>
          <p:nvPr/>
        </p:nvGrpSpPr>
        <p:grpSpPr>
          <a:xfrm rot="10800000">
            <a:off x="7828571" y="28707"/>
            <a:ext cx="1140783" cy="5086302"/>
            <a:chOff x="5458325" y="238125"/>
            <a:chExt cx="1174975" cy="5238750"/>
          </a:xfrm>
        </p:grpSpPr>
        <p:sp>
          <p:nvSpPr>
            <p:cNvPr id="2184" name="Shape 218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85" name="Shape 218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86" name="Shape 218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87" name="Shape 218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88" name="Shape 218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89" name="Shape 218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0" name="Shape 219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1" name="Shape 219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2" name="Shape 219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3" name="Shape 219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4" name="Shape 219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5" name="Shape 219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6" name="Shape 219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7" name="Shape 219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8" name="Shape 219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199" name="Shape 219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0" name="Shape 220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1" name="Shape 220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2" name="Shape 220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3" name="Shape 220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4" name="Shape 220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5" name="Shape 220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6" name="Shape 220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7" name="Shape 220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8" name="Shape 220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09" name="Shape 220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0" name="Shape 221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1" name="Shape 221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2" name="Shape 221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3" name="Shape 221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4" name="Shape 221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5" name="Shape 221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6" name="Shape 221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7" name="Shape 221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8" name="Shape 221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19" name="Shape 221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0" name="Shape 222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1" name="Shape 222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2" name="Shape 222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3" name="Shape 222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4" name="Shape 222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5" name="Shape 222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6" name="Shape 222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7" name="Shape 222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8" name="Shape 222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29" name="Shape 222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0" name="Shape 223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1" name="Shape 223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2" name="Shape 223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3" name="Shape 223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4" name="Shape 223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5" name="Shape 223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6" name="Shape 223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7" name="Shape 223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8" name="Shape 223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39" name="Shape 223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0" name="Shape 224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1" name="Shape 224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2" name="Shape 224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3" name="Shape 224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4" name="Shape 224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245" name="Shape 224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2246" name="Shape 2246"/>
          <p:cNvGrpSpPr/>
          <p:nvPr/>
        </p:nvGrpSpPr>
        <p:grpSpPr>
          <a:xfrm rot="10800000">
            <a:off x="7682451" y="28707"/>
            <a:ext cx="994639" cy="4940182"/>
            <a:chOff x="5759350" y="388625"/>
            <a:chExt cx="1024450" cy="5088250"/>
          </a:xfrm>
        </p:grpSpPr>
        <p:sp>
          <p:nvSpPr>
            <p:cNvPr id="2247" name="Shape 224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48" name="Shape 224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49" name="Shape 224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0" name="Shape 225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1" name="Shape 225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2" name="Shape 225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3" name="Shape 225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4" name="Shape 225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5" name="Shape 225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6" name="Shape 225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7" name="Shape 225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8" name="Shape 225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59" name="Shape 225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0" name="Shape 226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1" name="Shape 226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2" name="Shape 226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3" name="Shape 226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4" name="Shape 226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5" name="Shape 226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6" name="Shape 226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7" name="Shape 226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8" name="Shape 226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69" name="Shape 226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0" name="Shape 227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1" name="Shape 227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2" name="Shape 227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3" name="Shape 227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4" name="Shape 227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5" name="Shape 227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6" name="Shape 227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7" name="Shape 227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8" name="Shape 227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79" name="Shape 227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0" name="Shape 228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1" name="Shape 228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2" name="Shape 228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3" name="Shape 228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4" name="Shape 228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5" name="Shape 228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6" name="Shape 228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7" name="Shape 228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8" name="Shape 228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89" name="Shape 228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0" name="Shape 229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1" name="Shape 229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2" name="Shape 229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3" name="Shape 229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4" name="Shape 229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5" name="Shape 229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6" name="Shape 229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7" name="Shape 229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8" name="Shape 229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299" name="Shape 229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0" name="Shape 230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1" name="Shape 230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2" name="Shape 230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3" name="Shape 230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4" name="Shape 230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5" name="Shape 230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6" name="Shape 230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7" name="Shape 230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8" name="Shape 230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09" name="Shape 230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0" name="Shape 231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1" name="Shape 231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2" name="Shape 231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3" name="Shape 231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4" name="Shape 231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5" name="Shape 231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6" name="Shape 231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7" name="Shape 231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8" name="Shape 231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19" name="Shape 231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0" name="Shape 232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1" name="Shape 232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2" name="Shape 232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3" name="Shape 232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4" name="Shape 232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5" name="Shape 232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6" name="Shape 232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7" name="Shape 232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8" name="Shape 232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29" name="Shape 232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0" name="Shape 233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1" name="Shape 233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2" name="Shape 233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3" name="Shape 233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4" name="Shape 233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5" name="Shape 233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6" name="Shape 233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7" name="Shape 233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8" name="Shape 233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39" name="Shape 233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0" name="Shape 234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1" name="Shape 234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2" name="Shape 234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3" name="Shape 234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4" name="Shape 234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5" name="Shape 234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6" name="Shape 234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347" name="Shape 234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2348" name="Shape 2348"/>
          <p:cNvGrpSpPr/>
          <p:nvPr/>
        </p:nvGrpSpPr>
        <p:grpSpPr>
          <a:xfrm rot="10800000">
            <a:off x="7682451" y="28707"/>
            <a:ext cx="1140783" cy="5086302"/>
            <a:chOff x="5608825" y="238125"/>
            <a:chExt cx="1174975" cy="5238750"/>
          </a:xfrm>
        </p:grpSpPr>
        <p:sp>
          <p:nvSpPr>
            <p:cNvPr id="2349" name="Shape 234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0" name="Shape 235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1" name="Shape 235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2" name="Shape 235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3" name="Shape 235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4" name="Shape 235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5" name="Shape 235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6" name="Shape 235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7" name="Shape 235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8" name="Shape 235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59" name="Shape 235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0" name="Shape 236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1" name="Shape 236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2" name="Shape 236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3" name="Shape 236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4" name="Shape 236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5" name="Shape 236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6" name="Shape 236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7" name="Shape 236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8" name="Shape 236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69" name="Shape 236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0" name="Shape 237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1" name="Shape 237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2" name="Shape 237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3" name="Shape 237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4" name="Shape 237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5" name="Shape 237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6" name="Shape 237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7" name="Shape 237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8" name="Shape 237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79" name="Shape 237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0" name="Shape 238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1" name="Shape 238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2" name="Shape 238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3" name="Shape 238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4" name="Shape 238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5" name="Shape 238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6" name="Shape 238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7" name="Shape 238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8" name="Shape 238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89" name="Shape 238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0" name="Shape 239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1" name="Shape 239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2" name="Shape 239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3" name="Shape 239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4" name="Shape 239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5" name="Shape 239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6" name="Shape 239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7" name="Shape 239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398" name="Shape 239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2399" name="Shape 239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400" name="Shape 2400"/>
        <p:cNvGrpSpPr/>
        <p:nvPr/>
      </p:nvGrpSpPr>
      <p:grpSpPr>
        <a:xfrm>
          <a:off x="0" y="0"/>
          <a:ext cx="0" cy="0"/>
          <a:chOff x="0" y="0"/>
          <a:chExt cx="0" cy="0"/>
        </a:xfrm>
      </p:grpSpPr>
      <p:sp>
        <p:nvSpPr>
          <p:cNvPr id="2401" name="Shape 2401"/>
          <p:cNvSpPr txBox="1"/>
          <p:nvPr>
            <p:ph type="title"/>
          </p:nvPr>
        </p:nvSpPr>
        <p:spPr>
          <a:xfrm>
            <a:off x="718300" y="739375"/>
            <a:ext cx="6761100" cy="8574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grpSp>
        <p:nvGrpSpPr>
          <p:cNvPr id="2402" name="Shape 2402"/>
          <p:cNvGrpSpPr/>
          <p:nvPr/>
        </p:nvGrpSpPr>
        <p:grpSpPr>
          <a:xfrm rot="10800000">
            <a:off x="8851487" y="28707"/>
            <a:ext cx="264012" cy="5086302"/>
            <a:chOff x="5307800" y="238125"/>
            <a:chExt cx="271925" cy="5238750"/>
          </a:xfrm>
        </p:grpSpPr>
        <p:sp>
          <p:nvSpPr>
            <p:cNvPr id="2403" name="Shape 240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4" name="Shape 240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5" name="Shape 240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6" name="Shape 240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7" name="Shape 240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8" name="Shape 240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09" name="Shape 240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0" name="Shape 241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1" name="Shape 241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2" name="Shape 241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3" name="Shape 241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4" name="Shape 241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5" name="Shape 241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6" name="Shape 241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7" name="Shape 241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8" name="Shape 241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19" name="Shape 241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0" name="Shape 242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1" name="Shape 242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2" name="Shape 242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3" name="Shape 242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4" name="Shape 242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5" name="Shape 242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6" name="Shape 242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7" name="Shape 242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8" name="Shape 242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29" name="Shape 242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0" name="Shape 243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1" name="Shape 243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2" name="Shape 243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3" name="Shape 243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4" name="Shape 243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5" name="Shape 243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6" name="Shape 243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7" name="Shape 243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8" name="Shape 243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39" name="Shape 243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0" name="Shape 244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1" name="Shape 244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2" name="Shape 244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3" name="Shape 244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4" name="Shape 244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5" name="Shape 244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6" name="Shape 244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7" name="Shape 244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8" name="Shape 244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49" name="Shape 244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0" name="Shape 245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1" name="Shape 245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2" name="Shape 245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3" name="Shape 245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4" name="Shape 245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5" name="Shape 245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6" name="Shape 245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7" name="Shape 245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8" name="Shape 245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459" name="Shape 245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2460" name="Shape 2460"/>
          <p:cNvGrpSpPr/>
          <p:nvPr/>
        </p:nvGrpSpPr>
        <p:grpSpPr>
          <a:xfrm rot="10800000">
            <a:off x="7828571" y="28707"/>
            <a:ext cx="1140783" cy="5086302"/>
            <a:chOff x="5458325" y="238125"/>
            <a:chExt cx="1174975" cy="5238750"/>
          </a:xfrm>
        </p:grpSpPr>
        <p:sp>
          <p:nvSpPr>
            <p:cNvPr id="2461" name="Shape 246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2" name="Shape 246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3" name="Shape 246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4" name="Shape 246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5" name="Shape 246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6" name="Shape 246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7" name="Shape 246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8" name="Shape 246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69" name="Shape 246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0" name="Shape 247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1" name="Shape 247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2" name="Shape 247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3" name="Shape 247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4" name="Shape 247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5" name="Shape 247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6" name="Shape 247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7" name="Shape 247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8" name="Shape 247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79" name="Shape 247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0" name="Shape 248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1" name="Shape 248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2" name="Shape 248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3" name="Shape 248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4" name="Shape 248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5" name="Shape 248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6" name="Shape 248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7" name="Shape 248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8" name="Shape 248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89" name="Shape 248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0" name="Shape 249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1" name="Shape 249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2" name="Shape 249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3" name="Shape 249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4" name="Shape 249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5" name="Shape 249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6" name="Shape 249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7" name="Shape 249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8" name="Shape 249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499" name="Shape 249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0" name="Shape 250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1" name="Shape 250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2" name="Shape 250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3" name="Shape 250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4" name="Shape 250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5" name="Shape 250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6" name="Shape 250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7" name="Shape 250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8" name="Shape 250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09" name="Shape 250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0" name="Shape 251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1" name="Shape 251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2" name="Shape 251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3" name="Shape 251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4" name="Shape 251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5" name="Shape 251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6" name="Shape 251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7" name="Shape 251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8" name="Shape 251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19" name="Shape 251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20" name="Shape 252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21" name="Shape 252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522" name="Shape 252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2523" name="Shape 2523"/>
          <p:cNvGrpSpPr/>
          <p:nvPr/>
        </p:nvGrpSpPr>
        <p:grpSpPr>
          <a:xfrm rot="10800000">
            <a:off x="7682451" y="28707"/>
            <a:ext cx="994639" cy="4940182"/>
            <a:chOff x="5759350" y="388625"/>
            <a:chExt cx="1024450" cy="5088250"/>
          </a:xfrm>
        </p:grpSpPr>
        <p:sp>
          <p:nvSpPr>
            <p:cNvPr id="2524" name="Shape 252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25" name="Shape 252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26" name="Shape 252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27" name="Shape 252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28" name="Shape 252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29" name="Shape 252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0" name="Shape 253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1" name="Shape 253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2" name="Shape 253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3" name="Shape 253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4" name="Shape 253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5" name="Shape 253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6" name="Shape 253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7" name="Shape 253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8" name="Shape 253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39" name="Shape 253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0" name="Shape 254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1" name="Shape 254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2" name="Shape 254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3" name="Shape 254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4" name="Shape 254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5" name="Shape 254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6" name="Shape 254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7" name="Shape 254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8" name="Shape 254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49" name="Shape 254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0" name="Shape 255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1" name="Shape 255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2" name="Shape 255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3" name="Shape 255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4" name="Shape 255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5" name="Shape 255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6" name="Shape 255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7" name="Shape 255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8" name="Shape 255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59" name="Shape 255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0" name="Shape 256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1" name="Shape 256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2" name="Shape 256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3" name="Shape 256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4" name="Shape 256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5" name="Shape 256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6" name="Shape 256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7" name="Shape 256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8" name="Shape 256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69" name="Shape 256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0" name="Shape 257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1" name="Shape 257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2" name="Shape 257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3" name="Shape 257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4" name="Shape 257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5" name="Shape 257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6" name="Shape 257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7" name="Shape 257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8" name="Shape 257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79" name="Shape 257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0" name="Shape 258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1" name="Shape 258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2" name="Shape 258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3" name="Shape 258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4" name="Shape 258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5" name="Shape 258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6" name="Shape 258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7" name="Shape 258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8" name="Shape 258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89" name="Shape 258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0" name="Shape 259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1" name="Shape 259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2" name="Shape 259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3" name="Shape 259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4" name="Shape 259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5" name="Shape 259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6" name="Shape 259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7" name="Shape 259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8" name="Shape 259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599" name="Shape 259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0" name="Shape 260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1" name="Shape 260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2" name="Shape 260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3" name="Shape 260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4" name="Shape 260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5" name="Shape 260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6" name="Shape 260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7" name="Shape 260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8" name="Shape 260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09" name="Shape 260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0" name="Shape 261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1" name="Shape 261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2" name="Shape 261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3" name="Shape 261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4" name="Shape 261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5" name="Shape 261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6" name="Shape 261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7" name="Shape 261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8" name="Shape 261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19" name="Shape 261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20" name="Shape 262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21" name="Shape 262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22" name="Shape 262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23" name="Shape 262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624" name="Shape 262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2625" name="Shape 2625"/>
          <p:cNvGrpSpPr/>
          <p:nvPr/>
        </p:nvGrpSpPr>
        <p:grpSpPr>
          <a:xfrm rot="10800000">
            <a:off x="7682451" y="28707"/>
            <a:ext cx="1140783" cy="5086302"/>
            <a:chOff x="5608825" y="238125"/>
            <a:chExt cx="1174975" cy="5238750"/>
          </a:xfrm>
        </p:grpSpPr>
        <p:sp>
          <p:nvSpPr>
            <p:cNvPr id="2626" name="Shape 262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27" name="Shape 262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28" name="Shape 262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29" name="Shape 262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0" name="Shape 263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1" name="Shape 263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2" name="Shape 263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3" name="Shape 263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4" name="Shape 263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5" name="Shape 263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6" name="Shape 263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7" name="Shape 263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8" name="Shape 263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39" name="Shape 263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0" name="Shape 264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1" name="Shape 264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2" name="Shape 264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3" name="Shape 264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4" name="Shape 264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5" name="Shape 264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6" name="Shape 264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7" name="Shape 264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8" name="Shape 264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49" name="Shape 264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0" name="Shape 265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1" name="Shape 265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2" name="Shape 265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3" name="Shape 265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4" name="Shape 265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5" name="Shape 265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6" name="Shape 265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7" name="Shape 265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8" name="Shape 265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59" name="Shape 265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0" name="Shape 266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1" name="Shape 266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2" name="Shape 266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3" name="Shape 266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4" name="Shape 266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5" name="Shape 266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6" name="Shape 266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7" name="Shape 266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8" name="Shape 266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69" name="Shape 266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0" name="Shape 267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1" name="Shape 267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2" name="Shape 267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3" name="Shape 267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4" name="Shape 267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675" name="Shape 267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2676" name="Shape 2676"/>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677" name="Shape 2677"/>
        <p:cNvGrpSpPr/>
        <p:nvPr/>
      </p:nvGrpSpPr>
      <p:grpSpPr>
        <a:xfrm>
          <a:off x="0" y="0"/>
          <a:ext cx="0" cy="0"/>
          <a:chOff x="0" y="0"/>
          <a:chExt cx="0" cy="0"/>
        </a:xfrm>
      </p:grpSpPr>
      <p:sp>
        <p:nvSpPr>
          <p:cNvPr id="2678" name="Shape 2678"/>
          <p:cNvSpPr txBox="1"/>
          <p:nvPr>
            <p:ph idx="1" type="body"/>
          </p:nvPr>
        </p:nvSpPr>
        <p:spPr>
          <a:xfrm>
            <a:off x="624925" y="4177700"/>
            <a:ext cx="6759300" cy="519600"/>
          </a:xfrm>
          <a:prstGeom prst="rect">
            <a:avLst/>
          </a:prstGeom>
        </p:spPr>
        <p:txBody>
          <a:bodyPr anchorCtr="0" anchor="t" bIns="91425" lIns="91425" rIns="91425" wrap="square" tIns="91425"/>
          <a:lstStyle>
            <a:lvl1pPr lvl="0">
              <a:spcBef>
                <a:spcPts val="360"/>
              </a:spcBef>
              <a:buSzPts val="1800"/>
              <a:buNone/>
              <a:defRPr sz="1800"/>
            </a:lvl1pPr>
          </a:lstStyle>
          <a:p/>
        </p:txBody>
      </p:sp>
      <p:grpSp>
        <p:nvGrpSpPr>
          <p:cNvPr id="2679" name="Shape 2679"/>
          <p:cNvGrpSpPr/>
          <p:nvPr/>
        </p:nvGrpSpPr>
        <p:grpSpPr>
          <a:xfrm rot="10800000">
            <a:off x="8851487" y="28707"/>
            <a:ext cx="264012" cy="5086302"/>
            <a:chOff x="5307800" y="238125"/>
            <a:chExt cx="271925" cy="5238750"/>
          </a:xfrm>
        </p:grpSpPr>
        <p:sp>
          <p:nvSpPr>
            <p:cNvPr id="2680" name="Shape 2680"/>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1" name="Shape 2681"/>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2" name="Shape 2682"/>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3" name="Shape 2683"/>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4" name="Shape 2684"/>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5" name="Shape 2685"/>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6" name="Shape 2686"/>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7" name="Shape 2687"/>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8" name="Shape 2688"/>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89" name="Shape 2689"/>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0" name="Shape 2690"/>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1" name="Shape 2691"/>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2" name="Shape 2692"/>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3" name="Shape 2693"/>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4" name="Shape 2694"/>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5" name="Shape 2695"/>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6" name="Shape 2696"/>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7" name="Shape 2697"/>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8" name="Shape 2698"/>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699" name="Shape 2699"/>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0" name="Shape 2700"/>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1" name="Shape 2701"/>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2" name="Shape 2702"/>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3" name="Shape 2703"/>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4" name="Shape 2704"/>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5" name="Shape 2705"/>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6" name="Shape 2706"/>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7" name="Shape 2707"/>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8" name="Shape 2708"/>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09" name="Shape 2709"/>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0" name="Shape 2710"/>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1" name="Shape 2711"/>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2" name="Shape 2712"/>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3" name="Shape 2713"/>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4" name="Shape 2714"/>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5" name="Shape 2715"/>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6" name="Shape 2716"/>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7" name="Shape 2717"/>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8" name="Shape 2718"/>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19" name="Shape 2719"/>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0" name="Shape 2720"/>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1" name="Shape 2721"/>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2" name="Shape 2722"/>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3" name="Shape 2723"/>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4" name="Shape 2724"/>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5" name="Shape 2725"/>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6" name="Shape 2726"/>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7" name="Shape 2727"/>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8" name="Shape 2728"/>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29" name="Shape 2729"/>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0" name="Shape 2730"/>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1" name="Shape 2731"/>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2" name="Shape 2732"/>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3" name="Shape 2733"/>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4" name="Shape 2734"/>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5" name="Shape 2735"/>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736" name="Shape 2736"/>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2737" name="Shape 2737"/>
          <p:cNvGrpSpPr/>
          <p:nvPr/>
        </p:nvGrpSpPr>
        <p:grpSpPr>
          <a:xfrm rot="10800000">
            <a:off x="7828571" y="28707"/>
            <a:ext cx="1140783" cy="5086302"/>
            <a:chOff x="5458325" y="238125"/>
            <a:chExt cx="1174975" cy="5238750"/>
          </a:xfrm>
        </p:grpSpPr>
        <p:sp>
          <p:nvSpPr>
            <p:cNvPr id="2738" name="Shape 2738"/>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39" name="Shape 2739"/>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0" name="Shape 2740"/>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1" name="Shape 2741"/>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2" name="Shape 2742"/>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3" name="Shape 2743"/>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4" name="Shape 2744"/>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5" name="Shape 2745"/>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6" name="Shape 2746"/>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7" name="Shape 2747"/>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8" name="Shape 2748"/>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49" name="Shape 2749"/>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0" name="Shape 2750"/>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1" name="Shape 2751"/>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2" name="Shape 2752"/>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3" name="Shape 2753"/>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4" name="Shape 2754"/>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5" name="Shape 2755"/>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6" name="Shape 2756"/>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7" name="Shape 2757"/>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8" name="Shape 2758"/>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59" name="Shape 2759"/>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0" name="Shape 2760"/>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1" name="Shape 2761"/>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2" name="Shape 2762"/>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3" name="Shape 2763"/>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4" name="Shape 2764"/>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5" name="Shape 2765"/>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6" name="Shape 2766"/>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7" name="Shape 2767"/>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8" name="Shape 2768"/>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69" name="Shape 2769"/>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0" name="Shape 2770"/>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1" name="Shape 2771"/>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2" name="Shape 2772"/>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3" name="Shape 2773"/>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4" name="Shape 2774"/>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5" name="Shape 2775"/>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6" name="Shape 2776"/>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7" name="Shape 2777"/>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8" name="Shape 2778"/>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79" name="Shape 2779"/>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0" name="Shape 2780"/>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1" name="Shape 2781"/>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2" name="Shape 2782"/>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3" name="Shape 2783"/>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4" name="Shape 2784"/>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5" name="Shape 2785"/>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6" name="Shape 2786"/>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7" name="Shape 2787"/>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8" name="Shape 2788"/>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89" name="Shape 2789"/>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0" name="Shape 2790"/>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1" name="Shape 2791"/>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2" name="Shape 2792"/>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3" name="Shape 2793"/>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4" name="Shape 2794"/>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5" name="Shape 2795"/>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6" name="Shape 2796"/>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7" name="Shape 2797"/>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8" name="Shape 2798"/>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2799" name="Shape 2799"/>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2800" name="Shape 2800"/>
          <p:cNvGrpSpPr/>
          <p:nvPr/>
        </p:nvGrpSpPr>
        <p:grpSpPr>
          <a:xfrm rot="10800000">
            <a:off x="7682451" y="28707"/>
            <a:ext cx="994639" cy="4940182"/>
            <a:chOff x="5759350" y="388625"/>
            <a:chExt cx="1024450" cy="5088250"/>
          </a:xfrm>
        </p:grpSpPr>
        <p:sp>
          <p:nvSpPr>
            <p:cNvPr id="2801" name="Shape 2801"/>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2" name="Shape 2802"/>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3" name="Shape 2803"/>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4" name="Shape 2804"/>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5" name="Shape 2805"/>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6" name="Shape 2806"/>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7" name="Shape 2807"/>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8" name="Shape 2808"/>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09" name="Shape 2809"/>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0" name="Shape 2810"/>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1" name="Shape 2811"/>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2" name="Shape 2812"/>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3" name="Shape 2813"/>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4" name="Shape 2814"/>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5" name="Shape 2815"/>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6" name="Shape 2816"/>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7" name="Shape 2817"/>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8" name="Shape 2818"/>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19" name="Shape 2819"/>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0" name="Shape 2820"/>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1" name="Shape 2821"/>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2" name="Shape 2822"/>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3" name="Shape 2823"/>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4" name="Shape 2824"/>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5" name="Shape 2825"/>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6" name="Shape 2826"/>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7" name="Shape 2827"/>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8" name="Shape 2828"/>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29" name="Shape 2829"/>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0" name="Shape 2830"/>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1" name="Shape 2831"/>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2" name="Shape 2832"/>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3" name="Shape 2833"/>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4" name="Shape 2834"/>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5" name="Shape 2835"/>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6" name="Shape 2836"/>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7" name="Shape 2837"/>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8" name="Shape 2838"/>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39" name="Shape 2839"/>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0" name="Shape 2840"/>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1" name="Shape 2841"/>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2" name="Shape 2842"/>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3" name="Shape 2843"/>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4" name="Shape 2844"/>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5" name="Shape 2845"/>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6" name="Shape 2846"/>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7" name="Shape 2847"/>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8" name="Shape 2848"/>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49" name="Shape 2849"/>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0" name="Shape 2850"/>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1" name="Shape 2851"/>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2" name="Shape 2852"/>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3" name="Shape 2853"/>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4" name="Shape 2854"/>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5" name="Shape 2855"/>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6" name="Shape 2856"/>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7" name="Shape 2857"/>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8" name="Shape 2858"/>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59" name="Shape 2859"/>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0" name="Shape 2860"/>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1" name="Shape 2861"/>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2" name="Shape 2862"/>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3" name="Shape 2863"/>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4" name="Shape 2864"/>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5" name="Shape 2865"/>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6" name="Shape 2866"/>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7" name="Shape 2867"/>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8" name="Shape 2868"/>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69" name="Shape 2869"/>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0" name="Shape 2870"/>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1" name="Shape 2871"/>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2" name="Shape 2872"/>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3" name="Shape 2873"/>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4" name="Shape 2874"/>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5" name="Shape 2875"/>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6" name="Shape 2876"/>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7" name="Shape 2877"/>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8" name="Shape 2878"/>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79" name="Shape 2879"/>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0" name="Shape 2880"/>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1" name="Shape 2881"/>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2" name="Shape 2882"/>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3" name="Shape 2883"/>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4" name="Shape 2884"/>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5" name="Shape 2885"/>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6" name="Shape 2886"/>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7" name="Shape 2887"/>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8" name="Shape 2888"/>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89" name="Shape 2889"/>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0" name="Shape 2890"/>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1" name="Shape 2891"/>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2" name="Shape 2892"/>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3" name="Shape 2893"/>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4" name="Shape 2894"/>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5" name="Shape 2895"/>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6" name="Shape 2896"/>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7" name="Shape 2897"/>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8" name="Shape 2898"/>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899" name="Shape 2899"/>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900" name="Shape 2900"/>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2901" name="Shape 2901"/>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2902" name="Shape 2902"/>
          <p:cNvGrpSpPr/>
          <p:nvPr/>
        </p:nvGrpSpPr>
        <p:grpSpPr>
          <a:xfrm rot="10800000">
            <a:off x="7682451" y="28707"/>
            <a:ext cx="1140783" cy="5086302"/>
            <a:chOff x="5608825" y="238125"/>
            <a:chExt cx="1174975" cy="5238750"/>
          </a:xfrm>
        </p:grpSpPr>
        <p:sp>
          <p:nvSpPr>
            <p:cNvPr id="2903" name="Shape 2903"/>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4" name="Shape 2904"/>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5" name="Shape 2905"/>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6" name="Shape 2906"/>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7" name="Shape 2907"/>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8" name="Shape 2908"/>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09" name="Shape 2909"/>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0" name="Shape 2910"/>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1" name="Shape 2911"/>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2" name="Shape 2912"/>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3" name="Shape 2913"/>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4" name="Shape 2914"/>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5" name="Shape 2915"/>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6" name="Shape 2916"/>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7" name="Shape 2917"/>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8" name="Shape 2918"/>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19" name="Shape 2919"/>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0" name="Shape 2920"/>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1" name="Shape 2921"/>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2" name="Shape 2922"/>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3" name="Shape 2923"/>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4" name="Shape 2924"/>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5" name="Shape 2925"/>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6" name="Shape 2926"/>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7" name="Shape 2927"/>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8" name="Shape 2928"/>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29" name="Shape 2929"/>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0" name="Shape 2930"/>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1" name="Shape 2931"/>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2" name="Shape 2932"/>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3" name="Shape 2933"/>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4" name="Shape 2934"/>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5" name="Shape 2935"/>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6" name="Shape 2936"/>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7" name="Shape 2937"/>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8" name="Shape 2938"/>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39" name="Shape 2939"/>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0" name="Shape 2940"/>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1" name="Shape 2941"/>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2" name="Shape 2942"/>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3" name="Shape 2943"/>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4" name="Shape 2944"/>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5" name="Shape 2945"/>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6" name="Shape 2946"/>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7" name="Shape 2947"/>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8" name="Shape 2948"/>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49" name="Shape 2949"/>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50" name="Shape 2950"/>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51" name="Shape 2951"/>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2952" name="Shape 2952"/>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2953" name="Shape 2953"/>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954"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57" name="Shape 295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58" name="Shape 295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59" name="Shape 295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0" name="Shape 296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1" name="Shape 296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2" name="Shape 296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3" name="Shape 296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4" name="Shape 296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5" name="Shape 296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6" name="Shape 296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7" name="Shape 296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8" name="Shape 296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69" name="Shape 296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0" name="Shape 297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1" name="Shape 297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2" name="Shape 297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3" name="Shape 297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4" name="Shape 297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5" name="Shape 297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6" name="Shape 297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7" name="Shape 297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8" name="Shape 297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79" name="Shape 297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0" name="Shape 298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1" name="Shape 298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2" name="Shape 298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3" name="Shape 298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4" name="Shape 298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5" name="Shape 298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6" name="Shape 298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7" name="Shape 298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8" name="Shape 298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89" name="Shape 298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0" name="Shape 299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1" name="Shape 299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2" name="Shape 299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3" name="Shape 299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4" name="Shape 299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5" name="Shape 299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6" name="Shape 299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7" name="Shape 299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8" name="Shape 299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2999" name="Shape 299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0" name="Shape 300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1" name="Shape 300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2" name="Shape 300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3" name="Shape 300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4" name="Shape 300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5" name="Shape 300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6" name="Shape 300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7" name="Shape 300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8" name="Shape 300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09" name="Shape 300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10" name="Shape 301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11" name="Shape 301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012" name="Shape 301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15" name="Shape 301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16" name="Shape 301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17" name="Shape 301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18" name="Shape 301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19" name="Shape 301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0" name="Shape 302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1" name="Shape 302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2" name="Shape 302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3" name="Shape 302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4" name="Shape 302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5" name="Shape 302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6" name="Shape 302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7" name="Shape 302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8" name="Shape 302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29" name="Shape 302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0" name="Shape 303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1" name="Shape 303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2" name="Shape 303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3" name="Shape 303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4" name="Shape 303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5" name="Shape 303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6" name="Shape 303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7" name="Shape 303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8" name="Shape 303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39" name="Shape 303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0" name="Shape 304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1" name="Shape 304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2" name="Shape 304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3" name="Shape 304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4" name="Shape 304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5" name="Shape 304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6" name="Shape 304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7" name="Shape 304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8" name="Shape 304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49" name="Shape 304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0" name="Shape 305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1" name="Shape 305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2" name="Shape 305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3" name="Shape 305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4" name="Shape 305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5" name="Shape 305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6" name="Shape 305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7" name="Shape 305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8" name="Shape 305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59" name="Shape 305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0" name="Shape 306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1" name="Shape 306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2" name="Shape 306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3" name="Shape 306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4" name="Shape 306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5" name="Shape 306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6" name="Shape 306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7" name="Shape 306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8" name="Shape 306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69" name="Shape 306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0" name="Shape 307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1" name="Shape 307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2" name="Shape 307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3" name="Shape 307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4" name="Shape 307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sp>
          <p:nvSpPr>
            <p:cNvPr id="3075" name="Shape 307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rIns="91425" wrap="square" tIns="91425">
              <a:noAutofit/>
            </a:bodyPr>
            <a:lstStyle/>
            <a:p>
              <a:pPr lvl="0">
                <a:spcBef>
                  <a:spcPts val="0"/>
                </a:spcBef>
                <a:buNone/>
              </a:pPr>
              <a:r>
                <a:t/>
              </a: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78" name="Shape 307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79" name="Shape 307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0" name="Shape 308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1" name="Shape 308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2" name="Shape 308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3" name="Shape 308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4" name="Shape 308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5" name="Shape 308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6" name="Shape 308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7" name="Shape 308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8" name="Shape 308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89" name="Shape 308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0" name="Shape 309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1" name="Shape 309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2" name="Shape 309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3" name="Shape 309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4" name="Shape 309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5" name="Shape 309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6" name="Shape 309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7" name="Shape 309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8" name="Shape 309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099" name="Shape 309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0" name="Shape 310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1" name="Shape 310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2" name="Shape 310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3" name="Shape 310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4" name="Shape 310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5" name="Shape 310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6" name="Shape 310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7" name="Shape 310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8" name="Shape 310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09" name="Shape 310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0" name="Shape 311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1" name="Shape 311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2" name="Shape 311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3" name="Shape 311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4" name="Shape 311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5" name="Shape 311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6" name="Shape 311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7" name="Shape 311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8" name="Shape 311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19" name="Shape 311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0" name="Shape 312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1" name="Shape 312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2" name="Shape 312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3" name="Shape 312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4" name="Shape 312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5" name="Shape 312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6" name="Shape 312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7" name="Shape 312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8" name="Shape 312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29" name="Shape 312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0" name="Shape 313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1" name="Shape 313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2" name="Shape 313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3" name="Shape 313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4" name="Shape 313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5" name="Shape 313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6" name="Shape 313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7" name="Shape 313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8" name="Shape 313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39" name="Shape 313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0" name="Shape 314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1" name="Shape 314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2" name="Shape 314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3" name="Shape 314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4" name="Shape 314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5" name="Shape 314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6" name="Shape 314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7" name="Shape 314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8" name="Shape 314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49" name="Shape 314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0" name="Shape 315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1" name="Shape 315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2" name="Shape 315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3" name="Shape 315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4" name="Shape 315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5" name="Shape 315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6" name="Shape 315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7" name="Shape 315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8" name="Shape 315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59" name="Shape 315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0" name="Shape 316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1" name="Shape 316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2" name="Shape 316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3" name="Shape 316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4" name="Shape 316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5" name="Shape 316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6" name="Shape 316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7" name="Shape 316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8" name="Shape 316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69" name="Shape 316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0" name="Shape 317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1" name="Shape 317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2" name="Shape 317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3" name="Shape 317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4" name="Shape 317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5" name="Shape 317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6" name="Shape 317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sp>
          <p:nvSpPr>
            <p:cNvPr id="3177" name="Shape 317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rIns="91425" wrap="square" tIns="91425">
              <a:noAutofit/>
            </a:bodyPr>
            <a:lstStyle/>
            <a:p>
              <a:pPr lvl="0">
                <a:spcBef>
                  <a:spcPts val="0"/>
                </a:spcBef>
                <a:buNone/>
              </a:pPr>
              <a:r>
                <a:t/>
              </a: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0" name="Shape 318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1" name="Shape 318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2" name="Shape 318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3" name="Shape 318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4" name="Shape 318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5" name="Shape 318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6" name="Shape 318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7" name="Shape 318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8" name="Shape 318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89" name="Shape 318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0" name="Shape 319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1" name="Shape 319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2" name="Shape 319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3" name="Shape 319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4" name="Shape 319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5" name="Shape 319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6" name="Shape 319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7" name="Shape 319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8" name="Shape 319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199" name="Shape 319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0" name="Shape 320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1" name="Shape 320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2" name="Shape 320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3" name="Shape 320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4" name="Shape 320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5" name="Shape 320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6" name="Shape 320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7" name="Shape 320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8" name="Shape 320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09" name="Shape 320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0" name="Shape 321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1" name="Shape 321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2" name="Shape 321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3" name="Shape 321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4" name="Shape 321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5" name="Shape 321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6" name="Shape 321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7" name="Shape 321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8" name="Shape 321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19" name="Shape 321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0" name="Shape 322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1" name="Shape 322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2" name="Shape 322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3" name="Shape 322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4" name="Shape 322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5" name="Shape 322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6" name="Shape 322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7" name="Shape 322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sp>
          <p:nvSpPr>
            <p:cNvPr id="3228" name="Shape 322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rIns="91425" wrap="square" tIns="91425">
              <a:noAutofit/>
            </a:bodyPr>
            <a:lstStyle/>
            <a:p>
              <a:pPr lvl="0">
                <a:spcBef>
                  <a:spcPts val="0"/>
                </a:spcBef>
                <a:buNone/>
              </a:pPr>
              <a:r>
                <a:t/>
              </a:r>
              <a:endParaRPr/>
            </a:p>
          </p:txBody>
        </p:sp>
      </p:grpSp>
      <p:sp>
        <p:nvSpPr>
          <p:cNvPr id="3229" name="Shape 322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18300" y="739375"/>
            <a:ext cx="6761100" cy="857400"/>
          </a:xfrm>
          <a:prstGeom prst="rect">
            <a:avLst/>
          </a:prstGeom>
          <a:noFill/>
          <a:ln>
            <a:noFill/>
          </a:ln>
        </p:spPr>
        <p:txBody>
          <a:bodyPr anchorCtr="0" anchor="b" bIns="91425" lIns="91425" rIns="91425" wrap="square" tIns="91425"/>
          <a:lstStyle>
            <a:lvl1pPr lvl="0">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Shape 7"/>
          <p:cNvSpPr txBox="1"/>
          <p:nvPr>
            <p:ph idx="1" type="body"/>
          </p:nvPr>
        </p:nvSpPr>
        <p:spPr>
          <a:xfrm>
            <a:off x="718300" y="1733550"/>
            <a:ext cx="6761100" cy="2980500"/>
          </a:xfrm>
          <a:prstGeom prst="rect">
            <a:avLst/>
          </a:prstGeom>
          <a:noFill/>
          <a:ln>
            <a:noFill/>
          </a:ln>
        </p:spPr>
        <p:txBody>
          <a:bodyPr anchorCtr="0" anchor="t" bIns="91425" lIns="91425" rIns="91425" wrap="square" tIns="91425"/>
          <a:lstStyle>
            <a:lvl1pPr lvl="0">
              <a:spcBef>
                <a:spcPts val="60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Shape 8"/>
          <p:cNvSpPr txBox="1"/>
          <p:nvPr>
            <p:ph idx="12" type="sldNum"/>
          </p:nvPr>
        </p:nvSpPr>
        <p:spPr>
          <a:xfrm>
            <a:off x="91531" y="4720201"/>
            <a:ext cx="548700" cy="393600"/>
          </a:xfrm>
          <a:prstGeom prst="rect">
            <a:avLst/>
          </a:prstGeom>
          <a:noFill/>
          <a:ln>
            <a:noFill/>
          </a:ln>
        </p:spPr>
        <p:txBody>
          <a:bodyPr anchorCtr="0" anchor="ctr" bIns="91425" lIns="91425" rIns="91425" wrap="square" tIns="91425">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Shape 3836"/>
          <p:cNvSpPr txBox="1"/>
          <p:nvPr>
            <p:ph type="ctrTitle"/>
          </p:nvPr>
        </p:nvSpPr>
        <p:spPr>
          <a:xfrm>
            <a:off x="762000" y="696425"/>
            <a:ext cx="5735100" cy="1159800"/>
          </a:xfrm>
          <a:prstGeom prst="rect">
            <a:avLst/>
          </a:prstGeom>
        </p:spPr>
        <p:txBody>
          <a:bodyPr anchorCtr="0" anchor="t" bIns="91425" lIns="91425" rIns="91425" wrap="square" tIns="91425">
            <a:noAutofit/>
          </a:bodyPr>
          <a:lstStyle/>
          <a:p>
            <a:pPr lvl="0">
              <a:spcBef>
                <a:spcPts val="0"/>
              </a:spcBef>
              <a:buNone/>
            </a:pPr>
            <a:r>
              <a:rPr lang="en"/>
              <a:t>Fat Mike’s Unit Testing Shell (</a:t>
            </a:r>
            <a:r>
              <a:rPr b="1" lang="en">
                <a:latin typeface="Dosis"/>
                <a:ea typeface="Dosis"/>
                <a:cs typeface="Dosis"/>
                <a:sym typeface="Dosis"/>
              </a:rPr>
              <a:t>FMUTS</a:t>
            </a:r>
            <a:r>
              <a:rPr lang="en"/>
              <a:t>)</a:t>
            </a:r>
          </a:p>
        </p:txBody>
      </p:sp>
      <p:sp>
        <p:nvSpPr>
          <p:cNvPr id="3837" name="Shape 3837"/>
          <p:cNvSpPr txBox="1"/>
          <p:nvPr/>
        </p:nvSpPr>
        <p:spPr>
          <a:xfrm>
            <a:off x="762000" y="4142725"/>
            <a:ext cx="4786500" cy="5214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3D85C6"/>
                </a:solidFill>
              </a:rPr>
              <a:t>By Chandler Deloach, Ethan Hendrix, and Jayse White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2" name="Shape 3902"/>
        <p:cNvGrpSpPr/>
        <p:nvPr/>
      </p:nvGrpSpPr>
      <p:grpSpPr>
        <a:xfrm>
          <a:off x="0" y="0"/>
          <a:ext cx="0" cy="0"/>
          <a:chOff x="0" y="0"/>
          <a:chExt cx="0" cy="0"/>
        </a:xfrm>
      </p:grpSpPr>
      <p:sp>
        <p:nvSpPr>
          <p:cNvPr id="3903" name="Shape 3903"/>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Driver</a:t>
            </a:r>
          </a:p>
        </p:txBody>
      </p:sp>
      <p:sp>
        <p:nvSpPr>
          <p:cNvPr id="3904" name="Shape 3904"/>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81000" lvl="0" marL="457200" rtl="0">
              <a:spcBef>
                <a:spcPts val="0"/>
              </a:spcBef>
              <a:buSzPts val="2400"/>
              <a:buChar char="▪"/>
            </a:pPr>
            <a:r>
              <a:rPr lang="en"/>
              <a:t>The executable whose behavior is defined by the individual test case being run</a:t>
            </a:r>
          </a:p>
          <a:p>
            <a:pPr lvl="0" rtl="0">
              <a:spcBef>
                <a:spcPts val="0"/>
              </a:spcBef>
              <a:buNone/>
            </a:pPr>
            <a:r>
              <a:t/>
            </a:r>
            <a:endParaRPr/>
          </a:p>
          <a:p>
            <a:pPr indent="-381000" lvl="0" marL="457200" rtl="0">
              <a:spcBef>
                <a:spcPts val="0"/>
              </a:spcBef>
              <a:buSzPts val="2400"/>
              <a:buChar char="▪"/>
            </a:pPr>
            <a:r>
              <a:rPr lang="en"/>
              <a:t>Can be nested within other drivers</a:t>
            </a:r>
          </a:p>
          <a:p>
            <a:pPr lvl="0" rtl="0">
              <a:spcBef>
                <a:spcPts val="0"/>
              </a:spcBef>
              <a:buNone/>
            </a:pPr>
            <a:r>
              <a:t/>
            </a:r>
            <a:endParaRPr/>
          </a:p>
          <a:p>
            <a:pPr indent="-381000" lvl="0" marL="457200" rtl="0">
              <a:spcBef>
                <a:spcPts val="0"/>
              </a:spcBef>
              <a:buSzPts val="2400"/>
              <a:buChar char="▪"/>
            </a:pPr>
            <a:r>
              <a:rPr lang="en"/>
              <a:t>Allows you to test the Driver class itself</a:t>
            </a:r>
          </a:p>
        </p:txBody>
      </p:sp>
      <p:sp>
        <p:nvSpPr>
          <p:cNvPr id="3905" name="Shape 390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9" name="Shape 3909"/>
        <p:cNvGrpSpPr/>
        <p:nvPr/>
      </p:nvGrpSpPr>
      <p:grpSpPr>
        <a:xfrm>
          <a:off x="0" y="0"/>
          <a:ext cx="0" cy="0"/>
          <a:chOff x="0" y="0"/>
          <a:chExt cx="0" cy="0"/>
        </a:xfrm>
      </p:grpSpPr>
      <p:sp>
        <p:nvSpPr>
          <p:cNvPr id="3910" name="Shape 3910"/>
          <p:cNvSpPr txBox="1"/>
          <p:nvPr>
            <p:ph idx="1" type="body"/>
          </p:nvPr>
        </p:nvSpPr>
        <p:spPr>
          <a:xfrm>
            <a:off x="602550" y="1650450"/>
            <a:ext cx="2534100" cy="2662800"/>
          </a:xfrm>
          <a:prstGeom prst="rect">
            <a:avLst/>
          </a:prstGeom>
        </p:spPr>
        <p:txBody>
          <a:bodyPr anchorCtr="0" anchor="t" bIns="91425" lIns="91425" rIns="91425" wrap="square" tIns="91425">
            <a:noAutofit/>
          </a:bodyPr>
          <a:lstStyle/>
          <a:p>
            <a:pPr indent="-419100" lvl="0" marL="457200">
              <a:spcBef>
                <a:spcPts val="0"/>
              </a:spcBef>
              <a:buSzPts val="3000"/>
              <a:buChar char="▪"/>
            </a:pPr>
            <a:r>
              <a:rPr i="0" lang="en"/>
              <a:t>Loads raw text file to generate TestCase object</a:t>
            </a:r>
          </a:p>
        </p:txBody>
      </p:sp>
      <p:sp>
        <p:nvSpPr>
          <p:cNvPr id="3911" name="Shape 3911"/>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12" name="Shape 3912"/>
          <p:cNvSpPr/>
          <p:nvPr/>
        </p:nvSpPr>
        <p:spPr>
          <a:xfrm>
            <a:off x="717825" y="739550"/>
            <a:ext cx="518700" cy="445200"/>
          </a:xfrm>
          <a:prstGeom prst="rect">
            <a:avLst/>
          </a:prstGeom>
          <a:solidFill>
            <a:srgbClr val="0B87A1"/>
          </a:solidFill>
          <a:ln cap="flat" cmpd="sng" w="9525">
            <a:solidFill>
              <a:srgbClr val="0B87A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rgbClr val="0B87A1"/>
              </a:solidFill>
            </a:endParaRPr>
          </a:p>
        </p:txBody>
      </p:sp>
      <p:sp>
        <p:nvSpPr>
          <p:cNvPr id="3913" name="Shape 3913"/>
          <p:cNvSpPr txBox="1"/>
          <p:nvPr/>
        </p:nvSpPr>
        <p:spPr>
          <a:xfrm>
            <a:off x="717825" y="739550"/>
            <a:ext cx="7348500" cy="857400"/>
          </a:xfrm>
          <a:prstGeom prst="rect">
            <a:avLst/>
          </a:prstGeom>
          <a:noFill/>
          <a:ln>
            <a:noFill/>
          </a:ln>
        </p:spPr>
        <p:txBody>
          <a:bodyPr anchorCtr="0" anchor="t" bIns="91425" lIns="91425" rIns="91425" wrap="square" tIns="91425">
            <a:noAutofit/>
          </a:bodyPr>
          <a:lstStyle/>
          <a:p>
            <a:pPr lvl="0">
              <a:spcBef>
                <a:spcPts val="0"/>
              </a:spcBef>
              <a:buNone/>
            </a:pPr>
            <a:r>
              <a:rPr lang="en" sz="3200">
                <a:solidFill>
                  <a:srgbClr val="D3EBD5"/>
                </a:solidFill>
              </a:rPr>
              <a:t>Loader</a:t>
            </a:r>
          </a:p>
        </p:txBody>
      </p:sp>
      <p:pic>
        <p:nvPicPr>
          <p:cNvPr id="3914" name="Shape 3914"/>
          <p:cNvPicPr preferRelativeResize="0"/>
          <p:nvPr/>
        </p:nvPicPr>
        <p:blipFill>
          <a:blip r:embed="rId3">
            <a:alphaModFix/>
          </a:blip>
          <a:stretch>
            <a:fillRect/>
          </a:stretch>
        </p:blipFill>
        <p:spPr>
          <a:xfrm>
            <a:off x="3293925" y="1071500"/>
            <a:ext cx="3061653" cy="324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8" name="Shape 3918"/>
        <p:cNvGrpSpPr/>
        <p:nvPr/>
      </p:nvGrpSpPr>
      <p:grpSpPr>
        <a:xfrm>
          <a:off x="0" y="0"/>
          <a:ext cx="0" cy="0"/>
          <a:chOff x="0" y="0"/>
          <a:chExt cx="0" cy="0"/>
        </a:xfrm>
      </p:grpSpPr>
      <p:sp>
        <p:nvSpPr>
          <p:cNvPr id="3919" name="Shape 3919"/>
          <p:cNvSpPr txBox="1"/>
          <p:nvPr>
            <p:ph idx="4294967295" type="title"/>
          </p:nvPr>
        </p:nvSpPr>
        <p:spPr>
          <a:xfrm>
            <a:off x="718300" y="129775"/>
            <a:ext cx="6761100" cy="857400"/>
          </a:xfrm>
          <a:prstGeom prst="rect">
            <a:avLst/>
          </a:prstGeom>
        </p:spPr>
        <p:txBody>
          <a:bodyPr anchorCtr="0" anchor="b" bIns="91425" lIns="91425" rIns="91425" wrap="square" tIns="91425">
            <a:noAutofit/>
          </a:bodyPr>
          <a:lstStyle/>
          <a:p>
            <a:pPr lvl="0" rtl="0">
              <a:spcBef>
                <a:spcPts val="0"/>
              </a:spcBef>
              <a:buNone/>
            </a:pPr>
            <a:r>
              <a:rPr lang="en">
                <a:solidFill>
                  <a:srgbClr val="D3EBD5"/>
                </a:solidFill>
              </a:rPr>
              <a:t>Scripting</a:t>
            </a:r>
          </a:p>
        </p:txBody>
      </p:sp>
      <p:sp>
        <p:nvSpPr>
          <p:cNvPr id="3920" name="Shape 3920"/>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21" name="Shape 3921"/>
          <p:cNvSpPr txBox="1"/>
          <p:nvPr/>
        </p:nvSpPr>
        <p:spPr>
          <a:xfrm>
            <a:off x="794300" y="1259225"/>
            <a:ext cx="5472900" cy="3642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922" name="Shape 3922"/>
          <p:cNvSpPr txBox="1"/>
          <p:nvPr/>
        </p:nvSpPr>
        <p:spPr>
          <a:xfrm>
            <a:off x="784600" y="1210800"/>
            <a:ext cx="6044400" cy="31383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923" name="Shape 3923"/>
          <p:cNvSpPr txBox="1"/>
          <p:nvPr/>
        </p:nvSpPr>
        <p:spPr>
          <a:xfrm>
            <a:off x="794300" y="1046125"/>
            <a:ext cx="6838500" cy="3303000"/>
          </a:xfrm>
          <a:prstGeom prst="rect">
            <a:avLst/>
          </a:prstGeom>
          <a:noFill/>
          <a:ln>
            <a:noFill/>
          </a:ln>
        </p:spPr>
        <p:txBody>
          <a:bodyPr anchorCtr="0" anchor="t" bIns="91425" lIns="91425" rIns="91425" wrap="square" tIns="91425">
            <a:noAutofit/>
          </a:bodyPr>
          <a:lstStyle/>
          <a:p>
            <a:pPr indent="-381000" lvl="0" marL="4572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With </a:t>
            </a:r>
            <a:r>
              <a:rPr b="1" lang="en" sz="2400">
                <a:solidFill>
                  <a:srgbClr val="F3F3F3"/>
                </a:solidFill>
                <a:latin typeface="Titillium Web"/>
                <a:ea typeface="Titillium Web"/>
                <a:cs typeface="Titillium Web"/>
                <a:sym typeface="Titillium Web"/>
              </a:rPr>
              <a:t>FMUTS</a:t>
            </a:r>
            <a:r>
              <a:rPr lang="en" sz="2400">
                <a:solidFill>
                  <a:srgbClr val="F3F3F3"/>
                </a:solidFill>
                <a:latin typeface="Titillium Web"/>
                <a:ea typeface="Titillium Web"/>
                <a:cs typeface="Titillium Web"/>
                <a:sym typeface="Titillium Web"/>
              </a:rPr>
              <a:t>, the user never directly executes a Python program manually</a:t>
            </a:r>
          </a:p>
          <a:p>
            <a:pPr lvl="0" rtl="0">
              <a:lnSpc>
                <a:spcPct val="100000"/>
              </a:lnSpc>
              <a:spcBef>
                <a:spcPts val="0"/>
              </a:spcBef>
              <a:buNone/>
            </a:pPr>
            <a:r>
              <a:t/>
            </a:r>
            <a:endParaRPr sz="2400">
              <a:solidFill>
                <a:srgbClr val="F3F3F3"/>
              </a:solidFill>
              <a:latin typeface="Titillium Web"/>
              <a:ea typeface="Titillium Web"/>
              <a:cs typeface="Titillium Web"/>
              <a:sym typeface="Titillium Web"/>
            </a:endParaRPr>
          </a:p>
          <a:p>
            <a:pPr indent="-381000" lvl="0" marL="4572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All executions are handled via a set of bash scripts</a:t>
            </a:r>
          </a:p>
          <a:p>
            <a:pPr lvl="0" rtl="0">
              <a:lnSpc>
                <a:spcPct val="100000"/>
              </a:lnSpc>
              <a:spcBef>
                <a:spcPts val="0"/>
              </a:spcBef>
              <a:buNone/>
            </a:pPr>
            <a:r>
              <a:t/>
            </a:r>
            <a:endParaRPr sz="2400">
              <a:solidFill>
                <a:srgbClr val="F3F3F3"/>
              </a:solidFill>
              <a:latin typeface="Titillium Web"/>
              <a:ea typeface="Titillium Web"/>
              <a:cs typeface="Titillium Web"/>
              <a:sym typeface="Titillium Web"/>
            </a:endParaRPr>
          </a:p>
          <a:p>
            <a:pPr indent="-381000" lvl="0" marL="4572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Different bash scripts are used to achieve different usage goals</a:t>
            </a:r>
          </a:p>
          <a:p>
            <a:pPr lvl="0">
              <a:spcBef>
                <a:spcPts val="0"/>
              </a:spcBef>
              <a:buNone/>
            </a:pPr>
            <a:r>
              <a:t/>
            </a:r>
            <a:endParaRPr>
              <a:latin typeface="Titillium Web"/>
              <a:ea typeface="Titillium Web"/>
              <a:cs typeface="Titillium Web"/>
              <a:sym typeface="Titillium Web"/>
            </a:endParaRPr>
          </a:p>
          <a:p>
            <a:pPr lvl="0">
              <a:spcBef>
                <a:spcPts val="0"/>
              </a:spcBef>
              <a:buNone/>
            </a:pPr>
            <a:r>
              <a:t/>
            </a:r>
            <a:endParaRPr>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7" name="Shape 3927"/>
        <p:cNvGrpSpPr/>
        <p:nvPr/>
      </p:nvGrpSpPr>
      <p:grpSpPr>
        <a:xfrm>
          <a:off x="0" y="0"/>
          <a:ext cx="0" cy="0"/>
          <a:chOff x="0" y="0"/>
          <a:chExt cx="0" cy="0"/>
        </a:xfrm>
      </p:grpSpPr>
      <p:sp>
        <p:nvSpPr>
          <p:cNvPr id="3928" name="Shape 3928"/>
          <p:cNvSpPr txBox="1"/>
          <p:nvPr>
            <p:ph idx="4294967295" type="title"/>
          </p:nvPr>
        </p:nvSpPr>
        <p:spPr>
          <a:xfrm>
            <a:off x="718300" y="129775"/>
            <a:ext cx="6761100" cy="857400"/>
          </a:xfrm>
          <a:prstGeom prst="rect">
            <a:avLst/>
          </a:prstGeom>
        </p:spPr>
        <p:txBody>
          <a:bodyPr anchorCtr="0" anchor="b" bIns="91425" lIns="91425" rIns="91425" wrap="square" tIns="91425">
            <a:noAutofit/>
          </a:bodyPr>
          <a:lstStyle/>
          <a:p>
            <a:pPr lvl="0" rtl="0">
              <a:spcBef>
                <a:spcPts val="0"/>
              </a:spcBef>
              <a:buNone/>
            </a:pPr>
            <a:r>
              <a:rPr lang="en">
                <a:solidFill>
                  <a:srgbClr val="D3EBD5"/>
                </a:solidFill>
              </a:rPr>
              <a:t>Scripting</a:t>
            </a:r>
          </a:p>
        </p:txBody>
      </p:sp>
      <p:sp>
        <p:nvSpPr>
          <p:cNvPr id="3929" name="Shape 392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930" name="Shape 3930"/>
          <p:cNvSpPr txBox="1"/>
          <p:nvPr/>
        </p:nvSpPr>
        <p:spPr>
          <a:xfrm>
            <a:off x="794300" y="1046125"/>
            <a:ext cx="6838500" cy="4097400"/>
          </a:xfrm>
          <a:prstGeom prst="rect">
            <a:avLst/>
          </a:prstGeom>
          <a:noFill/>
          <a:ln>
            <a:noFill/>
          </a:ln>
        </p:spPr>
        <p:txBody>
          <a:bodyPr anchorCtr="0" anchor="t" bIns="91425" lIns="91425" rIns="91425" wrap="square" tIns="91425">
            <a:noAutofit/>
          </a:bodyPr>
          <a:lstStyle/>
          <a:p>
            <a:pPr indent="-381000" lvl="0" marL="457200" rtl="0">
              <a:lnSpc>
                <a:spcPct val="100000"/>
              </a:lnSpc>
              <a:spcBef>
                <a:spcPts val="0"/>
              </a:spcBef>
              <a:spcAft>
                <a:spcPts val="0"/>
              </a:spcAft>
              <a:buClr>
                <a:srgbClr val="F3F3F3"/>
              </a:buClr>
              <a:buSzPts val="2400"/>
              <a:buFont typeface="Titillium Web"/>
              <a:buChar char="❖"/>
            </a:pPr>
            <a:r>
              <a:rPr b="1" lang="en" sz="2400">
                <a:solidFill>
                  <a:srgbClr val="F3F3F3"/>
                </a:solidFill>
                <a:latin typeface="Titillium Web"/>
                <a:ea typeface="Titillium Web"/>
                <a:cs typeface="Titillium Web"/>
                <a:sym typeface="Titillium Web"/>
              </a:rPr>
              <a:t>./runAllTests.sh</a:t>
            </a:r>
          </a:p>
          <a:p>
            <a:pPr indent="-381000" lvl="1" marL="914400" rtl="0">
              <a:lnSpc>
                <a:spcPct val="100000"/>
              </a:lnSpc>
              <a:spcBef>
                <a:spcPts val="0"/>
              </a:spcBef>
              <a:spcAft>
                <a:spcPts val="0"/>
              </a:spcAft>
              <a:buClr>
                <a:srgbClr val="F3F3F3"/>
              </a:buClr>
              <a:buSzPts val="2400"/>
              <a:buFont typeface="Titillium Web"/>
              <a:buChar char="➢"/>
            </a:pPr>
            <a:r>
              <a:rPr lang="en" sz="2400">
                <a:solidFill>
                  <a:srgbClr val="F3F3F3"/>
                </a:solidFill>
                <a:latin typeface="Titillium Web"/>
                <a:ea typeface="Titillium Web"/>
                <a:cs typeface="Titillium Web"/>
                <a:sym typeface="Titillium Web"/>
              </a:rPr>
              <a:t>Execute all “clean” tests from test case files</a:t>
            </a:r>
          </a:p>
          <a:p>
            <a:pPr indent="-381000" lvl="1" marL="9144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Display compound report in web browser</a:t>
            </a:r>
          </a:p>
          <a:p>
            <a:pPr lvl="0" rtl="0">
              <a:lnSpc>
                <a:spcPct val="100000"/>
              </a:lnSpc>
              <a:spcBef>
                <a:spcPts val="0"/>
              </a:spcBef>
              <a:buNone/>
            </a:pPr>
            <a:r>
              <a:t/>
            </a:r>
            <a:endParaRPr sz="2400">
              <a:solidFill>
                <a:srgbClr val="F3F3F3"/>
              </a:solidFill>
              <a:latin typeface="Titillium Web"/>
              <a:ea typeface="Titillium Web"/>
              <a:cs typeface="Titillium Web"/>
              <a:sym typeface="Titillium Web"/>
            </a:endParaRPr>
          </a:p>
          <a:p>
            <a:pPr indent="-381000" lvl="0" marL="457200" rtl="0">
              <a:lnSpc>
                <a:spcPct val="100000"/>
              </a:lnSpc>
              <a:spcBef>
                <a:spcPts val="0"/>
              </a:spcBef>
              <a:spcAft>
                <a:spcPts val="0"/>
              </a:spcAft>
              <a:buClr>
                <a:srgbClr val="F3F3F3"/>
              </a:buClr>
              <a:buSzPts val="2400"/>
              <a:buFont typeface="Titillium Web"/>
              <a:buChar char="❖"/>
            </a:pPr>
            <a:r>
              <a:rPr b="1" lang="en" sz="2400">
                <a:solidFill>
                  <a:srgbClr val="F3F3F3"/>
                </a:solidFill>
                <a:latin typeface="Titillium Web"/>
                <a:ea typeface="Titillium Web"/>
                <a:cs typeface="Titillium Web"/>
                <a:sym typeface="Titillium Web"/>
              </a:rPr>
              <a:t>./runSingularTest.sh</a:t>
            </a:r>
          </a:p>
          <a:p>
            <a:pPr indent="-381000" lvl="1" marL="9144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Execute individual test and generate report</a:t>
            </a:r>
          </a:p>
          <a:p>
            <a:pPr indent="0" lvl="0" marL="457200" rtl="0">
              <a:lnSpc>
                <a:spcPct val="100000"/>
              </a:lnSpc>
              <a:spcBef>
                <a:spcPts val="0"/>
              </a:spcBef>
              <a:buNone/>
            </a:pPr>
            <a:r>
              <a:t/>
            </a:r>
            <a:endParaRPr sz="2400">
              <a:solidFill>
                <a:srgbClr val="F3F3F3"/>
              </a:solidFill>
              <a:latin typeface="Titillium Web"/>
              <a:ea typeface="Titillium Web"/>
              <a:cs typeface="Titillium Web"/>
              <a:sym typeface="Titillium Web"/>
            </a:endParaRPr>
          </a:p>
          <a:p>
            <a:pPr indent="-381000" lvl="0" marL="457200" rtl="0">
              <a:lnSpc>
                <a:spcPct val="100000"/>
              </a:lnSpc>
              <a:spcBef>
                <a:spcPts val="0"/>
              </a:spcBef>
              <a:spcAft>
                <a:spcPts val="0"/>
              </a:spcAft>
              <a:buClr>
                <a:srgbClr val="F3F3F3"/>
              </a:buClr>
              <a:buSzPts val="2400"/>
              <a:buFont typeface="Titillium Web"/>
              <a:buChar char="❖"/>
            </a:pPr>
            <a:r>
              <a:rPr b="1" lang="en" sz="2400">
                <a:solidFill>
                  <a:srgbClr val="F3F3F3"/>
                </a:solidFill>
                <a:latin typeface="Titillium Web"/>
                <a:ea typeface="Titillium Web"/>
                <a:cs typeface="Titillium Web"/>
                <a:sym typeface="Titillium Web"/>
              </a:rPr>
              <a:t>./runDisplaySingularTest.sh</a:t>
            </a:r>
          </a:p>
          <a:p>
            <a:pPr indent="-381000" lvl="1" marL="9144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Same as above, but display the output report in browser</a:t>
            </a:r>
          </a:p>
          <a:p>
            <a:pPr lvl="0" rtl="0">
              <a:spcBef>
                <a:spcPts val="0"/>
              </a:spcBef>
              <a:buNone/>
            </a:pPr>
            <a:r>
              <a:t/>
            </a:r>
            <a:endParaRPr>
              <a:latin typeface="Titillium Web"/>
              <a:ea typeface="Titillium Web"/>
              <a:cs typeface="Titillium Web"/>
              <a:sym typeface="Titillium Web"/>
            </a:endParaRPr>
          </a:p>
          <a:p>
            <a:pPr lvl="0" rtl="0">
              <a:spcBef>
                <a:spcPts val="0"/>
              </a:spcBef>
              <a:buNone/>
            </a:pPr>
            <a:r>
              <a:t/>
            </a:r>
            <a:endParaRPr>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4" name="Shape 3934"/>
        <p:cNvGrpSpPr/>
        <p:nvPr/>
      </p:nvGrpSpPr>
      <p:grpSpPr>
        <a:xfrm>
          <a:off x="0" y="0"/>
          <a:ext cx="0" cy="0"/>
          <a:chOff x="0" y="0"/>
          <a:chExt cx="0" cy="0"/>
        </a:xfrm>
      </p:grpSpPr>
      <p:sp>
        <p:nvSpPr>
          <p:cNvPr id="3935" name="Shape 3935"/>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Fault  Encapsulation</a:t>
            </a:r>
          </a:p>
        </p:txBody>
      </p:sp>
      <p:sp>
        <p:nvSpPr>
          <p:cNvPr id="3936" name="Shape 3936"/>
          <p:cNvSpPr txBox="1"/>
          <p:nvPr>
            <p:ph idx="1" type="body"/>
          </p:nvPr>
        </p:nvSpPr>
        <p:spPr>
          <a:xfrm>
            <a:off x="718300" y="1985725"/>
            <a:ext cx="6761100" cy="2847900"/>
          </a:xfrm>
          <a:prstGeom prst="rect">
            <a:avLst/>
          </a:prstGeom>
        </p:spPr>
        <p:txBody>
          <a:bodyPr anchorCtr="0" anchor="t" bIns="91425" lIns="91425" rIns="91425" wrap="square" tIns="91425">
            <a:noAutofit/>
          </a:bodyPr>
          <a:lstStyle/>
          <a:p>
            <a:pPr indent="-381000" lvl="0" marL="457200" rtl="0">
              <a:spcBef>
                <a:spcPts val="0"/>
              </a:spcBef>
              <a:buSzPts val="2400"/>
              <a:buChar char="▪"/>
            </a:pPr>
            <a:r>
              <a:rPr lang="en"/>
              <a:t>Our software allows for containment of fault injection in software project files to be tested</a:t>
            </a:r>
          </a:p>
          <a:p>
            <a:pPr lvl="0" rtl="0">
              <a:spcBef>
                <a:spcPts val="0"/>
              </a:spcBef>
              <a:buNone/>
            </a:pPr>
            <a:r>
              <a:t/>
            </a:r>
            <a:endParaRPr/>
          </a:p>
          <a:p>
            <a:pPr indent="-381000" lvl="0" marL="457200" rtl="0">
              <a:spcBef>
                <a:spcPts val="0"/>
              </a:spcBef>
              <a:buSzPts val="2400"/>
              <a:buChar char="▪"/>
            </a:pPr>
            <a:r>
              <a:rPr lang="en"/>
              <a:t>Reports can be generated for fault injected files while the originals are left unmodified</a:t>
            </a:r>
          </a:p>
        </p:txBody>
      </p:sp>
      <p:sp>
        <p:nvSpPr>
          <p:cNvPr id="3937" name="Shape 3937"/>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1" name="Shape 3941"/>
        <p:cNvGrpSpPr/>
        <p:nvPr/>
      </p:nvGrpSpPr>
      <p:grpSpPr>
        <a:xfrm>
          <a:off x="0" y="0"/>
          <a:ext cx="0" cy="0"/>
          <a:chOff x="0" y="0"/>
          <a:chExt cx="0" cy="0"/>
        </a:xfrm>
      </p:grpSpPr>
      <p:sp>
        <p:nvSpPr>
          <p:cNvPr id="3942" name="Shape 3942"/>
          <p:cNvSpPr txBox="1"/>
          <p:nvPr>
            <p:ph idx="4294967295" type="title"/>
          </p:nvPr>
        </p:nvSpPr>
        <p:spPr>
          <a:xfrm>
            <a:off x="718300" y="129775"/>
            <a:ext cx="6761100" cy="857400"/>
          </a:xfrm>
          <a:prstGeom prst="rect">
            <a:avLst/>
          </a:prstGeom>
        </p:spPr>
        <p:txBody>
          <a:bodyPr anchorCtr="0" anchor="b" bIns="91425" lIns="91425" rIns="91425" wrap="square" tIns="91425">
            <a:noAutofit/>
          </a:bodyPr>
          <a:lstStyle/>
          <a:p>
            <a:pPr lvl="0" rtl="0">
              <a:spcBef>
                <a:spcPts val="0"/>
              </a:spcBef>
              <a:buNone/>
            </a:pPr>
            <a:r>
              <a:rPr lang="en">
                <a:solidFill>
                  <a:srgbClr val="D3EBD5"/>
                </a:solidFill>
              </a:rPr>
              <a:t>Scripting</a:t>
            </a:r>
          </a:p>
        </p:txBody>
      </p:sp>
      <p:sp>
        <p:nvSpPr>
          <p:cNvPr id="3943" name="Shape 3943"/>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944" name="Shape 3944"/>
          <p:cNvSpPr txBox="1"/>
          <p:nvPr/>
        </p:nvSpPr>
        <p:spPr>
          <a:xfrm>
            <a:off x="794300" y="1046125"/>
            <a:ext cx="6838500" cy="4097400"/>
          </a:xfrm>
          <a:prstGeom prst="rect">
            <a:avLst/>
          </a:prstGeom>
          <a:noFill/>
          <a:ln>
            <a:noFill/>
          </a:ln>
        </p:spPr>
        <p:txBody>
          <a:bodyPr anchorCtr="0" anchor="t" bIns="91425" lIns="91425" rIns="91425" wrap="square" tIns="91425">
            <a:noAutofit/>
          </a:bodyPr>
          <a:lstStyle/>
          <a:p>
            <a:pPr indent="-381000" lvl="0" marL="457200" rtl="0">
              <a:lnSpc>
                <a:spcPct val="100000"/>
              </a:lnSpc>
              <a:spcBef>
                <a:spcPts val="0"/>
              </a:spcBef>
              <a:spcAft>
                <a:spcPts val="0"/>
              </a:spcAft>
              <a:buClr>
                <a:srgbClr val="F3F3F3"/>
              </a:buClr>
              <a:buSzPts val="2400"/>
              <a:buFont typeface="Titillium Web"/>
              <a:buChar char="❖"/>
            </a:pPr>
            <a:r>
              <a:rPr b="1" lang="en" sz="2400">
                <a:solidFill>
                  <a:srgbClr val="F3F3F3"/>
                </a:solidFill>
                <a:latin typeface="Titillium Web"/>
                <a:ea typeface="Titillium Web"/>
                <a:cs typeface="Titillium Web"/>
                <a:sym typeface="Titillium Web"/>
              </a:rPr>
              <a:t>./createInfectedTests.sh</a:t>
            </a:r>
          </a:p>
          <a:p>
            <a:pPr indent="-381000" lvl="1" marL="9144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Generate test case files which point to “infected” directory for encapsulated fault injection</a:t>
            </a:r>
          </a:p>
          <a:p>
            <a:pPr indent="0" lvl="0" marL="457200" rtl="0">
              <a:lnSpc>
                <a:spcPct val="100000"/>
              </a:lnSpc>
              <a:spcBef>
                <a:spcPts val="0"/>
              </a:spcBef>
              <a:buNone/>
            </a:pPr>
            <a:r>
              <a:t/>
            </a:r>
            <a:endParaRPr sz="2400">
              <a:solidFill>
                <a:srgbClr val="F3F3F3"/>
              </a:solidFill>
              <a:latin typeface="Titillium Web"/>
              <a:ea typeface="Titillium Web"/>
              <a:cs typeface="Titillium Web"/>
              <a:sym typeface="Titillium Web"/>
            </a:endParaRPr>
          </a:p>
          <a:p>
            <a:pPr indent="-381000" lvl="0" marL="457200" rtl="0">
              <a:lnSpc>
                <a:spcPct val="100000"/>
              </a:lnSpc>
              <a:spcBef>
                <a:spcPts val="0"/>
              </a:spcBef>
              <a:spcAft>
                <a:spcPts val="0"/>
              </a:spcAft>
              <a:buClr>
                <a:srgbClr val="F3F3F3"/>
              </a:buClr>
              <a:buSzPts val="2400"/>
              <a:buFont typeface="Titillium Web"/>
              <a:buChar char="❖"/>
            </a:pPr>
            <a:r>
              <a:rPr b="1" lang="en" sz="2400">
                <a:solidFill>
                  <a:srgbClr val="F3F3F3"/>
                </a:solidFill>
                <a:latin typeface="Titillium Web"/>
                <a:ea typeface="Titillium Web"/>
                <a:cs typeface="Titillium Web"/>
                <a:sym typeface="Titillium Web"/>
              </a:rPr>
              <a:t>./runInfectedTests.sh</a:t>
            </a:r>
          </a:p>
          <a:p>
            <a:pPr indent="-381000" lvl="1" marL="914400" rtl="0">
              <a:lnSpc>
                <a:spcPct val="100000"/>
              </a:lnSpc>
              <a:spcBef>
                <a:spcPts val="0"/>
              </a:spcBef>
              <a:spcAft>
                <a:spcPts val="0"/>
              </a:spcAft>
              <a:buClr>
                <a:srgbClr val="F3F3F3"/>
              </a:buClr>
              <a:buSzPts val="2400"/>
              <a:buFont typeface="Titillium Web"/>
              <a:buChar char="➢"/>
            </a:pPr>
            <a:r>
              <a:rPr lang="en" sz="2400">
                <a:solidFill>
                  <a:srgbClr val="F3F3F3"/>
                </a:solidFill>
                <a:latin typeface="Titillium Web"/>
                <a:ea typeface="Titillium Web"/>
                <a:cs typeface="Titillium Web"/>
                <a:sym typeface="Titillium Web"/>
              </a:rPr>
              <a:t>Run all tests from test case files generated by above script</a:t>
            </a:r>
          </a:p>
          <a:p>
            <a:pPr indent="-381000" lvl="1" marL="914400" rtl="0">
              <a:lnSpc>
                <a:spcPct val="100000"/>
              </a:lnSpc>
              <a:spcBef>
                <a:spcPts val="0"/>
              </a:spcBef>
              <a:buClr>
                <a:srgbClr val="F3F3F3"/>
              </a:buClr>
              <a:buSzPts val="2400"/>
              <a:buFont typeface="Titillium Web"/>
              <a:buChar char="➢"/>
            </a:pPr>
            <a:r>
              <a:rPr lang="en" sz="2400">
                <a:solidFill>
                  <a:srgbClr val="F3F3F3"/>
                </a:solidFill>
                <a:latin typeface="Titillium Web"/>
                <a:ea typeface="Titillium Web"/>
                <a:cs typeface="Titillium Web"/>
                <a:sym typeface="Titillium Web"/>
              </a:rPr>
              <a:t>Display compound report in web browser</a:t>
            </a:r>
          </a:p>
          <a:p>
            <a:pPr lvl="0" rtl="0">
              <a:spcBef>
                <a:spcPts val="0"/>
              </a:spcBef>
              <a:buNone/>
            </a:pPr>
            <a:r>
              <a:t/>
            </a:r>
            <a:endParaRPr>
              <a:latin typeface="Titillium Web"/>
              <a:ea typeface="Titillium Web"/>
              <a:cs typeface="Titillium Web"/>
              <a:sym typeface="Titillium Web"/>
            </a:endParaRPr>
          </a:p>
          <a:p>
            <a:pPr lvl="0" rtl="0">
              <a:spcBef>
                <a:spcPts val="0"/>
              </a:spcBef>
              <a:buNone/>
            </a:pPr>
            <a:r>
              <a:t/>
            </a:r>
            <a:endParaRPr>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8" name="Shape 3948"/>
        <p:cNvGrpSpPr/>
        <p:nvPr/>
      </p:nvGrpSpPr>
      <p:grpSpPr>
        <a:xfrm>
          <a:off x="0" y="0"/>
          <a:ext cx="0" cy="0"/>
          <a:chOff x="0" y="0"/>
          <a:chExt cx="0" cy="0"/>
        </a:xfrm>
      </p:grpSpPr>
      <p:sp>
        <p:nvSpPr>
          <p:cNvPr id="3949" name="Shape 3949"/>
          <p:cNvSpPr txBox="1"/>
          <p:nvPr>
            <p:ph type="title"/>
          </p:nvPr>
        </p:nvSpPr>
        <p:spPr>
          <a:xfrm>
            <a:off x="2822250" y="110650"/>
            <a:ext cx="3499500" cy="857400"/>
          </a:xfrm>
          <a:prstGeom prst="rect">
            <a:avLst/>
          </a:prstGeom>
        </p:spPr>
        <p:txBody>
          <a:bodyPr anchorCtr="0" anchor="b" bIns="91425" lIns="91425" rIns="91425" wrap="square" tIns="91425">
            <a:noAutofit/>
          </a:bodyPr>
          <a:lstStyle/>
          <a:p>
            <a:pPr lvl="0" rtl="0">
              <a:spcBef>
                <a:spcPts val="0"/>
              </a:spcBef>
              <a:buNone/>
            </a:pPr>
            <a:r>
              <a:rPr lang="en"/>
              <a:t>Core Sequence</a:t>
            </a:r>
          </a:p>
        </p:txBody>
      </p:sp>
      <p:sp>
        <p:nvSpPr>
          <p:cNvPr id="3950" name="Shape 3950"/>
          <p:cNvSpPr txBox="1"/>
          <p:nvPr>
            <p:ph idx="2" type="body"/>
          </p:nvPr>
        </p:nvSpPr>
        <p:spPr>
          <a:xfrm>
            <a:off x="718298" y="1736450"/>
            <a:ext cx="3242400" cy="2200500"/>
          </a:xfrm>
          <a:prstGeom prst="rect">
            <a:avLst/>
          </a:prstGeom>
        </p:spPr>
        <p:txBody>
          <a:bodyPr anchorCtr="0" anchor="t" bIns="91425" lIns="91425" rIns="91425" wrap="square" tIns="91425">
            <a:noAutofit/>
          </a:bodyPr>
          <a:lstStyle/>
          <a:p>
            <a:pPr lvl="0" rtl="0">
              <a:spcBef>
                <a:spcPts val="0"/>
              </a:spcBef>
              <a:buClr>
                <a:schemeClr val="dk1"/>
              </a:buClr>
              <a:buSzPts val="1100"/>
              <a:buFont typeface="Arial"/>
              <a:buNone/>
            </a:pPr>
            <a:r>
              <a:t/>
            </a:r>
            <a:endParaRPr sz="1200">
              <a:solidFill>
                <a:srgbClr val="0B87A1"/>
              </a:solidFill>
              <a:latin typeface="Titillium Web"/>
              <a:ea typeface="Titillium Web"/>
              <a:cs typeface="Titillium Web"/>
              <a:sym typeface="Titillium Web"/>
            </a:endParaRPr>
          </a:p>
          <a:p>
            <a:pPr lvl="0" rtl="0">
              <a:spcBef>
                <a:spcPts val="0"/>
              </a:spcBef>
              <a:buNone/>
            </a:pPr>
            <a:r>
              <a:t/>
            </a:r>
            <a:endParaRPr sz="1200">
              <a:solidFill>
                <a:srgbClr val="0B87A1"/>
              </a:solidFill>
              <a:latin typeface="Titillium Web"/>
              <a:ea typeface="Titillium Web"/>
              <a:cs typeface="Titillium Web"/>
              <a:sym typeface="Titillium Web"/>
            </a:endParaRPr>
          </a:p>
        </p:txBody>
      </p:sp>
      <p:sp>
        <p:nvSpPr>
          <p:cNvPr id="3951" name="Shape 3951"/>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952" name="Shape 3952"/>
          <p:cNvPicPr preferRelativeResize="0"/>
          <p:nvPr/>
        </p:nvPicPr>
        <p:blipFill>
          <a:blip r:embed="rId3">
            <a:alphaModFix/>
          </a:blip>
          <a:stretch>
            <a:fillRect/>
          </a:stretch>
        </p:blipFill>
        <p:spPr>
          <a:xfrm>
            <a:off x="2259899" y="968050"/>
            <a:ext cx="4193499" cy="4080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6" name="Shape 3956"/>
        <p:cNvGrpSpPr/>
        <p:nvPr/>
      </p:nvGrpSpPr>
      <p:grpSpPr>
        <a:xfrm>
          <a:off x="0" y="0"/>
          <a:ext cx="0" cy="0"/>
          <a:chOff x="0" y="0"/>
          <a:chExt cx="0" cy="0"/>
        </a:xfrm>
      </p:grpSpPr>
      <p:sp>
        <p:nvSpPr>
          <p:cNvPr id="3957" name="Shape 3957"/>
          <p:cNvSpPr txBox="1"/>
          <p:nvPr>
            <p:ph type="ctrTitle"/>
          </p:nvPr>
        </p:nvSpPr>
        <p:spPr>
          <a:xfrm>
            <a:off x="685800" y="2878750"/>
            <a:ext cx="5268900" cy="1159800"/>
          </a:xfrm>
          <a:prstGeom prst="rect">
            <a:avLst/>
          </a:prstGeom>
        </p:spPr>
        <p:txBody>
          <a:bodyPr anchorCtr="0" anchor="b" bIns="91425" lIns="91425" rIns="91425" wrap="square" tIns="91425">
            <a:noAutofit/>
          </a:bodyPr>
          <a:lstStyle/>
          <a:p>
            <a:pPr lvl="0" rtl="0">
              <a:spcBef>
                <a:spcPts val="0"/>
              </a:spcBef>
              <a:buNone/>
            </a:pPr>
            <a:r>
              <a:rPr lang="en"/>
              <a:t>3</a:t>
            </a:r>
            <a:r>
              <a:rPr lang="en"/>
              <a:t>.</a:t>
            </a:r>
          </a:p>
          <a:p>
            <a:pPr lvl="0" rtl="0">
              <a:spcBef>
                <a:spcPts val="0"/>
              </a:spcBef>
              <a:buNone/>
            </a:pPr>
            <a:r>
              <a:rPr lang="en"/>
              <a:t>Test Cases</a:t>
            </a:r>
          </a:p>
        </p:txBody>
      </p:sp>
      <p:sp>
        <p:nvSpPr>
          <p:cNvPr id="3958" name="Shape 3958"/>
          <p:cNvSpPr txBox="1"/>
          <p:nvPr>
            <p:ph idx="1" type="subTitle"/>
          </p:nvPr>
        </p:nvSpPr>
        <p:spPr>
          <a:xfrm>
            <a:off x="685800" y="3983055"/>
            <a:ext cx="5268900" cy="784800"/>
          </a:xfrm>
          <a:prstGeom prst="rect">
            <a:avLst/>
          </a:prstGeom>
        </p:spPr>
        <p:txBody>
          <a:bodyPr anchorCtr="0" anchor="t" bIns="91425" lIns="91425" rIns="91425" wrap="square" tIns="91425">
            <a:noAutofit/>
          </a:bodyPr>
          <a:lstStyle/>
          <a:p>
            <a:pPr lvl="0" rtl="0">
              <a:spcBef>
                <a:spcPts val="0"/>
              </a:spcBef>
              <a:buNone/>
            </a:pPr>
            <a:r>
              <a:rPr lang="en"/>
              <a:t>Why we expanded Test Case Input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2" name="Shape 3962"/>
        <p:cNvGrpSpPr/>
        <p:nvPr/>
      </p:nvGrpSpPr>
      <p:grpSpPr>
        <a:xfrm>
          <a:off x="0" y="0"/>
          <a:ext cx="0" cy="0"/>
          <a:chOff x="0" y="0"/>
          <a:chExt cx="0" cy="0"/>
        </a:xfrm>
      </p:grpSpPr>
      <p:sp>
        <p:nvSpPr>
          <p:cNvPr id="3963" name="Shape 3963"/>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Lower User Error</a:t>
            </a:r>
          </a:p>
        </p:txBody>
      </p:sp>
      <p:sp>
        <p:nvSpPr>
          <p:cNvPr id="3964" name="Shape 3964"/>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81000" lvl="0" marL="457200" rtl="0">
              <a:lnSpc>
                <a:spcPct val="200000"/>
              </a:lnSpc>
              <a:spcBef>
                <a:spcPts val="0"/>
              </a:spcBef>
              <a:spcAft>
                <a:spcPts val="0"/>
              </a:spcAft>
              <a:buSzPts val="2400"/>
              <a:buChar char="▪"/>
            </a:pPr>
            <a:r>
              <a:rPr lang="en"/>
              <a:t>Syntax strictly enforced</a:t>
            </a:r>
          </a:p>
          <a:p>
            <a:pPr indent="-381000" lvl="0" marL="457200" rtl="0">
              <a:lnSpc>
                <a:spcPct val="200000"/>
              </a:lnSpc>
              <a:spcBef>
                <a:spcPts val="0"/>
              </a:spcBef>
              <a:spcAft>
                <a:spcPts val="0"/>
              </a:spcAft>
              <a:buSzPts val="2400"/>
              <a:buChar char="▪"/>
            </a:pPr>
            <a:r>
              <a:rPr lang="en"/>
              <a:t>Full Execution every time</a:t>
            </a:r>
          </a:p>
          <a:p>
            <a:pPr indent="-381000" lvl="0" marL="457200" rtl="0">
              <a:lnSpc>
                <a:spcPct val="200000"/>
              </a:lnSpc>
              <a:spcBef>
                <a:spcPts val="0"/>
              </a:spcBef>
              <a:buSzPts val="2400"/>
              <a:buChar char="▪"/>
            </a:pPr>
            <a:r>
              <a:rPr lang="en"/>
              <a:t>Verified twice while parsing</a:t>
            </a:r>
          </a:p>
        </p:txBody>
      </p:sp>
      <p:sp>
        <p:nvSpPr>
          <p:cNvPr id="3965" name="Shape 396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9" name="Shape 3969"/>
        <p:cNvGrpSpPr/>
        <p:nvPr/>
      </p:nvGrpSpPr>
      <p:grpSpPr>
        <a:xfrm>
          <a:off x="0" y="0"/>
          <a:ext cx="0" cy="0"/>
          <a:chOff x="0" y="0"/>
          <a:chExt cx="0" cy="0"/>
        </a:xfrm>
      </p:grpSpPr>
      <p:sp>
        <p:nvSpPr>
          <p:cNvPr id="3970" name="Shape 3970"/>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Additional Flexibility</a:t>
            </a:r>
          </a:p>
        </p:txBody>
      </p:sp>
      <p:sp>
        <p:nvSpPr>
          <p:cNvPr id="3971" name="Shape 3971"/>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81000" lvl="0" marL="457200" rtl="0">
              <a:lnSpc>
                <a:spcPct val="200000"/>
              </a:lnSpc>
              <a:spcBef>
                <a:spcPts val="0"/>
              </a:spcBef>
              <a:spcAft>
                <a:spcPts val="0"/>
              </a:spcAft>
              <a:buSzPts val="2400"/>
              <a:buChar char="▪"/>
            </a:pPr>
            <a:r>
              <a:rPr lang="en"/>
              <a:t>Generic testing</a:t>
            </a:r>
          </a:p>
          <a:p>
            <a:pPr indent="-381000" lvl="0" marL="457200" rtl="0">
              <a:lnSpc>
                <a:spcPct val="200000"/>
              </a:lnSpc>
              <a:spcBef>
                <a:spcPts val="0"/>
              </a:spcBef>
              <a:buSzPts val="2400"/>
              <a:buChar char="▪"/>
            </a:pPr>
            <a:r>
              <a:rPr lang="en"/>
              <a:t>Specific but non-constraining syntax</a:t>
            </a:r>
          </a:p>
        </p:txBody>
      </p:sp>
      <p:sp>
        <p:nvSpPr>
          <p:cNvPr id="3972" name="Shape 3972"/>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1" name="Shape 3841"/>
        <p:cNvGrpSpPr/>
        <p:nvPr/>
      </p:nvGrpSpPr>
      <p:grpSpPr>
        <a:xfrm>
          <a:off x="0" y="0"/>
          <a:ext cx="0" cy="0"/>
          <a:chOff x="0" y="0"/>
          <a:chExt cx="0" cy="0"/>
        </a:xfrm>
      </p:grpSpPr>
      <p:sp>
        <p:nvSpPr>
          <p:cNvPr id="3842" name="Shape 3842"/>
          <p:cNvSpPr txBox="1"/>
          <p:nvPr>
            <p:ph idx="4294967295" type="ctrTitle"/>
          </p:nvPr>
        </p:nvSpPr>
        <p:spPr>
          <a:xfrm>
            <a:off x="2841875" y="610825"/>
            <a:ext cx="5037000" cy="1159800"/>
          </a:xfrm>
          <a:prstGeom prst="rect">
            <a:avLst/>
          </a:prstGeom>
        </p:spPr>
        <p:txBody>
          <a:bodyPr anchorCtr="0" anchor="b" bIns="91425" lIns="91425" rIns="91425" wrap="square" tIns="91425">
            <a:noAutofit/>
          </a:bodyPr>
          <a:lstStyle/>
          <a:p>
            <a:pPr lvl="0">
              <a:spcBef>
                <a:spcPts val="0"/>
              </a:spcBef>
              <a:buNone/>
            </a:pPr>
            <a:r>
              <a:rPr lang="en" sz="6000"/>
              <a:t>GOOD MORNING</a:t>
            </a:r>
            <a:r>
              <a:rPr lang="en" sz="6000"/>
              <a:t>!</a:t>
            </a:r>
          </a:p>
        </p:txBody>
      </p:sp>
      <p:sp>
        <p:nvSpPr>
          <p:cNvPr id="3843" name="Shape 3843"/>
          <p:cNvSpPr txBox="1"/>
          <p:nvPr>
            <p:ph idx="4294967295" type="subTitle"/>
          </p:nvPr>
        </p:nvSpPr>
        <p:spPr>
          <a:xfrm>
            <a:off x="3319625" y="1968725"/>
            <a:ext cx="4081500" cy="2487600"/>
          </a:xfrm>
          <a:prstGeom prst="rect">
            <a:avLst/>
          </a:prstGeom>
        </p:spPr>
        <p:txBody>
          <a:bodyPr anchorCtr="0" anchor="t" bIns="91425" lIns="91425" rIns="91425" wrap="square" tIns="91425">
            <a:noAutofit/>
          </a:bodyPr>
          <a:lstStyle/>
          <a:p>
            <a:pPr lvl="0" rtl="0">
              <a:spcBef>
                <a:spcPts val="0"/>
              </a:spcBef>
              <a:buNone/>
            </a:pPr>
            <a:r>
              <a:rPr b="1" lang="en">
                <a:latin typeface="Titillium Web"/>
                <a:ea typeface="Titillium Web"/>
                <a:cs typeface="Titillium Web"/>
                <a:sym typeface="Titillium Web"/>
              </a:rPr>
              <a:t>We are Fat Mike’s Pizza Joint</a:t>
            </a:r>
          </a:p>
          <a:p>
            <a:pPr lvl="0">
              <a:spcBef>
                <a:spcPts val="0"/>
              </a:spcBef>
              <a:buClr>
                <a:schemeClr val="dk1"/>
              </a:buClr>
              <a:buSzPts val="1100"/>
              <a:buFont typeface="Arial"/>
              <a:buNone/>
            </a:pPr>
            <a:r>
              <a:rPr lang="en"/>
              <a:t>We are here to explain the in’s and out’s of our all new automated python testing software, FOR FREE</a:t>
            </a:r>
          </a:p>
        </p:txBody>
      </p:sp>
      <p:pic>
        <p:nvPicPr>
          <p:cNvPr id="3844" name="Shape 3844"/>
          <p:cNvPicPr preferRelativeResize="0"/>
          <p:nvPr/>
        </p:nvPicPr>
        <p:blipFill>
          <a:blip r:embed="rId3">
            <a:alphaModFix/>
          </a:blip>
          <a:stretch>
            <a:fillRect/>
          </a:stretch>
        </p:blipFill>
        <p:spPr>
          <a:xfrm>
            <a:off x="391600" y="300274"/>
            <a:ext cx="2198824" cy="1211850"/>
          </a:xfrm>
          <a:prstGeom prst="rect">
            <a:avLst/>
          </a:prstGeom>
          <a:noFill/>
          <a:ln>
            <a:noFill/>
          </a:ln>
        </p:spPr>
      </p:pic>
      <p:sp>
        <p:nvSpPr>
          <p:cNvPr id="3845" name="Shape 384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846" name="Shape 3846"/>
          <p:cNvPicPr preferRelativeResize="0"/>
          <p:nvPr/>
        </p:nvPicPr>
        <p:blipFill>
          <a:blip r:embed="rId3">
            <a:alphaModFix/>
          </a:blip>
          <a:stretch>
            <a:fillRect/>
          </a:stretch>
        </p:blipFill>
        <p:spPr>
          <a:xfrm>
            <a:off x="391600" y="1876574"/>
            <a:ext cx="2198824" cy="1211850"/>
          </a:xfrm>
          <a:prstGeom prst="rect">
            <a:avLst/>
          </a:prstGeom>
          <a:noFill/>
          <a:ln>
            <a:noFill/>
          </a:ln>
        </p:spPr>
      </p:pic>
      <p:pic>
        <p:nvPicPr>
          <p:cNvPr id="3847" name="Shape 3847"/>
          <p:cNvPicPr preferRelativeResize="0"/>
          <p:nvPr/>
        </p:nvPicPr>
        <p:blipFill>
          <a:blip r:embed="rId3">
            <a:alphaModFix/>
          </a:blip>
          <a:stretch>
            <a:fillRect/>
          </a:stretch>
        </p:blipFill>
        <p:spPr>
          <a:xfrm>
            <a:off x="391600" y="3508349"/>
            <a:ext cx="2198824" cy="121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6" name="Shape 3976"/>
        <p:cNvGrpSpPr/>
        <p:nvPr/>
      </p:nvGrpSpPr>
      <p:grpSpPr>
        <a:xfrm>
          <a:off x="0" y="0"/>
          <a:ext cx="0" cy="0"/>
          <a:chOff x="0" y="0"/>
          <a:chExt cx="0" cy="0"/>
        </a:xfrm>
      </p:grpSpPr>
      <p:sp>
        <p:nvSpPr>
          <p:cNvPr id="3977" name="Shape 3977"/>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Evaluation</a:t>
            </a:r>
          </a:p>
        </p:txBody>
      </p:sp>
      <p:sp>
        <p:nvSpPr>
          <p:cNvPr id="3978" name="Shape 3978"/>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81000" lvl="0" marL="457200" rtl="0">
              <a:lnSpc>
                <a:spcPct val="200000"/>
              </a:lnSpc>
              <a:spcBef>
                <a:spcPts val="0"/>
              </a:spcBef>
              <a:spcAft>
                <a:spcPts val="0"/>
              </a:spcAft>
              <a:buSzPts val="2400"/>
              <a:buChar char="▪"/>
            </a:pPr>
            <a:r>
              <a:rPr lang="en"/>
              <a:t>Worthwhile experience</a:t>
            </a:r>
          </a:p>
          <a:p>
            <a:pPr indent="-381000" lvl="0" marL="457200" rtl="0">
              <a:lnSpc>
                <a:spcPct val="200000"/>
              </a:lnSpc>
              <a:spcBef>
                <a:spcPts val="0"/>
              </a:spcBef>
              <a:spcAft>
                <a:spcPts val="0"/>
              </a:spcAft>
              <a:buSzPts val="2400"/>
              <a:buChar char="▪"/>
            </a:pPr>
            <a:r>
              <a:rPr lang="en"/>
              <a:t>Experience with automated testing</a:t>
            </a:r>
          </a:p>
          <a:p>
            <a:pPr indent="-381000" lvl="0" marL="457200" rtl="0">
              <a:lnSpc>
                <a:spcPct val="200000"/>
              </a:lnSpc>
              <a:spcBef>
                <a:spcPts val="0"/>
              </a:spcBef>
              <a:spcAft>
                <a:spcPts val="0"/>
              </a:spcAft>
              <a:buSzPts val="2400"/>
              <a:buChar char="▪"/>
            </a:pPr>
            <a:r>
              <a:rPr lang="en"/>
              <a:t>Familiarity with test-driven development</a:t>
            </a:r>
          </a:p>
          <a:p>
            <a:pPr indent="-381000" lvl="0" marL="457200" rtl="0">
              <a:lnSpc>
                <a:spcPct val="200000"/>
              </a:lnSpc>
              <a:spcBef>
                <a:spcPts val="0"/>
              </a:spcBef>
              <a:buSzPts val="2400"/>
              <a:buChar char="▪"/>
            </a:pPr>
            <a:r>
              <a:rPr lang="en"/>
              <a:t>scripting</a:t>
            </a:r>
          </a:p>
        </p:txBody>
      </p:sp>
      <p:sp>
        <p:nvSpPr>
          <p:cNvPr id="3979" name="Shape 3979"/>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3" name="Shape 3983"/>
        <p:cNvGrpSpPr/>
        <p:nvPr/>
      </p:nvGrpSpPr>
      <p:grpSpPr>
        <a:xfrm>
          <a:off x="0" y="0"/>
          <a:ext cx="0" cy="0"/>
          <a:chOff x="0" y="0"/>
          <a:chExt cx="0" cy="0"/>
        </a:xfrm>
      </p:grpSpPr>
      <p:sp>
        <p:nvSpPr>
          <p:cNvPr id="3984" name="Shape 3984"/>
          <p:cNvSpPr txBox="1"/>
          <p:nvPr>
            <p:ph idx="4294967295" type="ctrTitle"/>
          </p:nvPr>
        </p:nvSpPr>
        <p:spPr>
          <a:xfrm>
            <a:off x="685800" y="745150"/>
            <a:ext cx="4863900" cy="1159800"/>
          </a:xfrm>
          <a:prstGeom prst="rect">
            <a:avLst/>
          </a:prstGeom>
        </p:spPr>
        <p:txBody>
          <a:bodyPr anchorCtr="0" anchor="b" bIns="91425" lIns="91425" rIns="91425" wrap="square" tIns="91425">
            <a:noAutofit/>
          </a:bodyPr>
          <a:lstStyle/>
          <a:p>
            <a:pPr lvl="0" rtl="0">
              <a:spcBef>
                <a:spcPts val="0"/>
              </a:spcBef>
              <a:buNone/>
            </a:pPr>
            <a:r>
              <a:rPr lang="en" sz="6000">
                <a:solidFill>
                  <a:srgbClr val="80BFB7"/>
                </a:solidFill>
              </a:rPr>
              <a:t>THANKS!</a:t>
            </a:r>
          </a:p>
        </p:txBody>
      </p:sp>
      <p:sp>
        <p:nvSpPr>
          <p:cNvPr id="3985" name="Shape 3985"/>
          <p:cNvSpPr txBox="1"/>
          <p:nvPr>
            <p:ph idx="4294967295" type="subTitle"/>
          </p:nvPr>
        </p:nvSpPr>
        <p:spPr>
          <a:xfrm>
            <a:off x="685800" y="1944725"/>
            <a:ext cx="4863900" cy="784800"/>
          </a:xfrm>
          <a:prstGeom prst="rect">
            <a:avLst/>
          </a:prstGeom>
        </p:spPr>
        <p:txBody>
          <a:bodyPr anchorCtr="0" anchor="t" bIns="91425" lIns="91425" rIns="91425" wrap="square" tIns="91425">
            <a:noAutofit/>
          </a:bodyPr>
          <a:lstStyle/>
          <a:p>
            <a:pPr lvl="0" rtl="0">
              <a:spcBef>
                <a:spcPts val="0"/>
              </a:spcBef>
              <a:buNone/>
            </a:pPr>
            <a:r>
              <a:rPr lang="en" sz="3600">
                <a:solidFill>
                  <a:srgbClr val="D3EBD5"/>
                </a:solidFill>
                <a:highlight>
                  <a:srgbClr val="01597F"/>
                </a:highlight>
              </a:rPr>
              <a:t>Any questions?</a:t>
            </a:r>
          </a:p>
        </p:txBody>
      </p:sp>
      <p:sp>
        <p:nvSpPr>
          <p:cNvPr id="3986" name="Shape 3986"/>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1" name="Shape 3851"/>
        <p:cNvGrpSpPr/>
        <p:nvPr/>
      </p:nvGrpSpPr>
      <p:grpSpPr>
        <a:xfrm>
          <a:off x="0" y="0"/>
          <a:ext cx="0" cy="0"/>
          <a:chOff x="0" y="0"/>
          <a:chExt cx="0" cy="0"/>
        </a:xfrm>
      </p:grpSpPr>
      <p:sp>
        <p:nvSpPr>
          <p:cNvPr id="3852" name="Shape 3852"/>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Our Experiences</a:t>
            </a:r>
          </a:p>
        </p:txBody>
      </p:sp>
      <p:sp>
        <p:nvSpPr>
          <p:cNvPr id="3853" name="Shape 3853"/>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55600" lvl="0" marL="457200" rtl="0">
              <a:lnSpc>
                <a:spcPct val="200000"/>
              </a:lnSpc>
              <a:spcBef>
                <a:spcPts val="0"/>
              </a:spcBef>
              <a:spcAft>
                <a:spcPts val="0"/>
              </a:spcAft>
              <a:buSzPts val="2000"/>
              <a:buChar char="▪"/>
            </a:pPr>
            <a:r>
              <a:rPr lang="en" sz="2000"/>
              <a:t>Chose 3 H/FOSS projects</a:t>
            </a:r>
          </a:p>
          <a:p>
            <a:pPr indent="-355600" lvl="0" marL="457200" rtl="0">
              <a:lnSpc>
                <a:spcPct val="200000"/>
              </a:lnSpc>
              <a:spcBef>
                <a:spcPts val="0"/>
              </a:spcBef>
              <a:spcAft>
                <a:spcPts val="0"/>
              </a:spcAft>
              <a:buSzPts val="2000"/>
              <a:buChar char="▪"/>
            </a:pPr>
            <a:r>
              <a:rPr lang="en" sz="2000"/>
              <a:t>Test plan with 5 cases</a:t>
            </a:r>
          </a:p>
          <a:p>
            <a:pPr indent="-355600" lvl="0" marL="457200" rtl="0">
              <a:lnSpc>
                <a:spcPct val="200000"/>
              </a:lnSpc>
              <a:spcBef>
                <a:spcPts val="0"/>
              </a:spcBef>
              <a:spcAft>
                <a:spcPts val="0"/>
              </a:spcAft>
              <a:buSzPts val="2000"/>
              <a:buChar char="▪"/>
            </a:pPr>
            <a:r>
              <a:rPr lang="en" sz="2000"/>
              <a:t>Implemented all test cases</a:t>
            </a:r>
          </a:p>
          <a:p>
            <a:pPr indent="-355600" lvl="0" marL="457200" rtl="0">
              <a:lnSpc>
                <a:spcPct val="200000"/>
              </a:lnSpc>
              <a:spcBef>
                <a:spcPts val="0"/>
              </a:spcBef>
              <a:spcAft>
                <a:spcPts val="0"/>
              </a:spcAft>
              <a:buSzPts val="2000"/>
              <a:buChar char="▪"/>
            </a:pPr>
            <a:r>
              <a:rPr lang="en" sz="2000"/>
              <a:t>Importance of mock instances</a:t>
            </a:r>
          </a:p>
          <a:p>
            <a:pPr indent="-355600" lvl="0" marL="457200" rtl="0">
              <a:lnSpc>
                <a:spcPct val="200000"/>
              </a:lnSpc>
              <a:spcBef>
                <a:spcPts val="0"/>
              </a:spcBef>
              <a:buSzPts val="2000"/>
              <a:buChar char="▪"/>
            </a:pPr>
            <a:r>
              <a:rPr lang="en" sz="2000"/>
              <a:t>Fault Injection</a:t>
            </a:r>
          </a:p>
        </p:txBody>
      </p:sp>
      <p:sp>
        <p:nvSpPr>
          <p:cNvPr id="3854" name="Shape 3854"/>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8" name="Shape 3858"/>
        <p:cNvGrpSpPr/>
        <p:nvPr/>
      </p:nvGrpSpPr>
      <p:grpSpPr>
        <a:xfrm>
          <a:off x="0" y="0"/>
          <a:ext cx="0" cy="0"/>
          <a:chOff x="0" y="0"/>
          <a:chExt cx="0" cy="0"/>
        </a:xfrm>
      </p:grpSpPr>
      <p:sp>
        <p:nvSpPr>
          <p:cNvPr id="3859" name="Shape 3859"/>
          <p:cNvSpPr txBox="1"/>
          <p:nvPr>
            <p:ph type="ctrTitle"/>
          </p:nvPr>
        </p:nvSpPr>
        <p:spPr>
          <a:xfrm>
            <a:off x="685800" y="2878750"/>
            <a:ext cx="5268900" cy="1159800"/>
          </a:xfrm>
          <a:prstGeom prst="rect">
            <a:avLst/>
          </a:prstGeom>
        </p:spPr>
        <p:txBody>
          <a:bodyPr anchorCtr="0" anchor="b" bIns="91425" lIns="91425" rIns="91425" wrap="square" tIns="91425">
            <a:noAutofit/>
          </a:bodyPr>
          <a:lstStyle/>
          <a:p>
            <a:pPr lvl="0" rtl="0">
              <a:spcBef>
                <a:spcPts val="0"/>
              </a:spcBef>
              <a:buNone/>
            </a:pPr>
            <a:r>
              <a:rPr lang="en"/>
              <a:t>1.</a:t>
            </a:r>
          </a:p>
          <a:p>
            <a:pPr lvl="0">
              <a:spcBef>
                <a:spcPts val="0"/>
              </a:spcBef>
              <a:buNone/>
            </a:pPr>
            <a:r>
              <a:rPr lang="en"/>
              <a:t>Basic </a:t>
            </a:r>
          </a:p>
          <a:p>
            <a:pPr lvl="0" rtl="0">
              <a:spcBef>
                <a:spcPts val="0"/>
              </a:spcBef>
              <a:buNone/>
            </a:pPr>
            <a:r>
              <a:rPr lang="en"/>
              <a:t>Operation</a:t>
            </a:r>
          </a:p>
        </p:txBody>
      </p:sp>
      <p:sp>
        <p:nvSpPr>
          <p:cNvPr id="3860" name="Shape 3860"/>
          <p:cNvSpPr txBox="1"/>
          <p:nvPr>
            <p:ph idx="1" type="subTitle"/>
          </p:nvPr>
        </p:nvSpPr>
        <p:spPr>
          <a:xfrm>
            <a:off x="685800" y="3983055"/>
            <a:ext cx="5268900" cy="784800"/>
          </a:xfrm>
          <a:prstGeom prst="rect">
            <a:avLst/>
          </a:prstGeom>
        </p:spPr>
        <p:txBody>
          <a:bodyPr anchorCtr="0" anchor="t" bIns="91425" lIns="91425" rIns="91425" wrap="square" tIns="91425">
            <a:noAutofit/>
          </a:bodyPr>
          <a:lstStyle/>
          <a:p>
            <a:pPr lvl="0" rtl="0">
              <a:spcBef>
                <a:spcPts val="0"/>
              </a:spcBef>
              <a:buNone/>
            </a:pPr>
            <a:r>
              <a:rPr lang="en"/>
              <a:t>Let’s start with a basic use overview</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4" name="Shape 3864"/>
        <p:cNvGrpSpPr/>
        <p:nvPr/>
      </p:nvGrpSpPr>
      <p:grpSpPr>
        <a:xfrm>
          <a:off x="0" y="0"/>
          <a:ext cx="0" cy="0"/>
          <a:chOff x="0" y="0"/>
          <a:chExt cx="0" cy="0"/>
        </a:xfrm>
      </p:grpSpPr>
      <p:sp>
        <p:nvSpPr>
          <p:cNvPr id="3865" name="Shape 3865"/>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Basic Instructions</a:t>
            </a:r>
          </a:p>
        </p:txBody>
      </p:sp>
      <p:sp>
        <p:nvSpPr>
          <p:cNvPr id="3866" name="Shape 3866"/>
          <p:cNvSpPr txBox="1"/>
          <p:nvPr>
            <p:ph idx="1" type="body"/>
          </p:nvPr>
        </p:nvSpPr>
        <p:spPr>
          <a:xfrm>
            <a:off x="718300" y="1762650"/>
            <a:ext cx="3918600" cy="2909400"/>
          </a:xfrm>
          <a:prstGeom prst="rect">
            <a:avLst/>
          </a:prstGeom>
        </p:spPr>
        <p:txBody>
          <a:bodyPr anchorCtr="0" anchor="t" bIns="91425" lIns="91425" rIns="91425" wrap="square" tIns="91425">
            <a:noAutofit/>
          </a:bodyPr>
          <a:lstStyle/>
          <a:p>
            <a:pPr lvl="0" rtl="0">
              <a:spcBef>
                <a:spcPts val="0"/>
              </a:spcBef>
              <a:buClr>
                <a:schemeClr val="dk1"/>
              </a:buClr>
              <a:buSzPts val="1100"/>
              <a:buFont typeface="Arial"/>
              <a:buNone/>
            </a:pPr>
            <a:r>
              <a:rPr b="1" lang="en" sz="1200">
                <a:solidFill>
                  <a:srgbClr val="0B87A1"/>
                </a:solidFill>
                <a:latin typeface="Titillium Web"/>
                <a:ea typeface="Titillium Web"/>
                <a:cs typeface="Titillium Web"/>
                <a:sym typeface="Titillium Web"/>
              </a:rPr>
              <a:t>Input Guidelines:</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Name: </a:t>
            </a:r>
            <a:r>
              <a:rPr lang="en" sz="1200">
                <a:solidFill>
                  <a:srgbClr val="0B87A1"/>
                </a:solidFill>
                <a:latin typeface="Titillium Web"/>
                <a:ea typeface="Titillium Web"/>
                <a:cs typeface="Titillium Web"/>
                <a:sym typeface="Titillium Web"/>
              </a:rPr>
              <a:t>name of the test case</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Requirement: </a:t>
            </a:r>
            <a:r>
              <a:rPr lang="en" sz="1200">
                <a:solidFill>
                  <a:srgbClr val="0B87A1"/>
                </a:solidFill>
                <a:latin typeface="Titillium Web"/>
                <a:ea typeface="Titillium Web"/>
                <a:cs typeface="Titillium Web"/>
                <a:sym typeface="Titillium Web"/>
              </a:rPr>
              <a:t>High level goal of component being tested</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Component:</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	Class: </a:t>
            </a:r>
            <a:r>
              <a:rPr lang="en" sz="1200">
                <a:solidFill>
                  <a:srgbClr val="0B87A1"/>
                </a:solidFill>
                <a:latin typeface="Titillium Web"/>
                <a:ea typeface="Titillium Web"/>
                <a:cs typeface="Titillium Web"/>
                <a:sym typeface="Titillium Web"/>
              </a:rPr>
              <a:t>Class being tested</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	Provider: </a:t>
            </a:r>
            <a:r>
              <a:rPr lang="en" sz="1200">
                <a:solidFill>
                  <a:srgbClr val="0B87A1"/>
                </a:solidFill>
                <a:latin typeface="Titillium Web"/>
                <a:ea typeface="Titillium Web"/>
                <a:cs typeface="Titillium Web"/>
                <a:sym typeface="Titillium Web"/>
              </a:rPr>
              <a:t>Where test can be found</a:t>
            </a:r>
          </a:p>
          <a:p>
            <a:pPr indent="387350"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Method: </a:t>
            </a:r>
            <a:r>
              <a:rPr lang="en" sz="1200">
                <a:solidFill>
                  <a:srgbClr val="0B87A1"/>
                </a:solidFill>
                <a:latin typeface="Titillium Web"/>
                <a:ea typeface="Titillium Web"/>
                <a:cs typeface="Titillium Web"/>
                <a:sym typeface="Titillium Web"/>
              </a:rPr>
              <a:t>method testing</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Input:</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	Constructor: </a:t>
            </a:r>
            <a:r>
              <a:rPr lang="en" sz="1200">
                <a:solidFill>
                  <a:srgbClr val="0B87A1"/>
                </a:solidFill>
                <a:latin typeface="Titillium Web"/>
                <a:ea typeface="Titillium Web"/>
                <a:cs typeface="Titillium Web"/>
                <a:sym typeface="Titillium Web"/>
              </a:rPr>
              <a:t>inputs needed to constructor</a:t>
            </a:r>
          </a:p>
          <a:p>
            <a:pPr lv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	Method: </a:t>
            </a:r>
            <a:r>
              <a:rPr lang="en" sz="1200">
                <a:solidFill>
                  <a:srgbClr val="0B87A1"/>
                </a:solidFill>
                <a:latin typeface="Titillium Web"/>
                <a:ea typeface="Titillium Web"/>
                <a:cs typeface="Titillium Web"/>
                <a:sym typeface="Titillium Web"/>
              </a:rPr>
              <a:t>file location</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Oracle: </a:t>
            </a:r>
            <a:r>
              <a:rPr lang="en" sz="1200">
                <a:solidFill>
                  <a:srgbClr val="0B87A1"/>
                </a:solidFill>
                <a:latin typeface="Titillium Web"/>
                <a:ea typeface="Titillium Web"/>
                <a:cs typeface="Titillium Web"/>
                <a:sym typeface="Titillium Web"/>
              </a:rPr>
              <a:t>expected output</a:t>
            </a:r>
          </a:p>
          <a:p>
            <a:pPr lvl="0" rtl="0">
              <a:spcBef>
                <a:spcPts val="0"/>
              </a:spcBef>
              <a:buClr>
                <a:schemeClr val="dk1"/>
              </a:buClr>
              <a:buSzPts val="1100"/>
              <a:buFont typeface="Arial"/>
              <a:buNone/>
            </a:pPr>
            <a:r>
              <a:rPr i="1" lang="en" sz="1200">
                <a:solidFill>
                  <a:srgbClr val="0B87A1"/>
                </a:solidFill>
                <a:latin typeface="Titillium Web"/>
                <a:ea typeface="Titillium Web"/>
                <a:cs typeface="Titillium Web"/>
                <a:sym typeface="Titillium Web"/>
              </a:rPr>
              <a:t>	</a:t>
            </a:r>
          </a:p>
        </p:txBody>
      </p:sp>
      <p:sp>
        <p:nvSpPr>
          <p:cNvPr id="3867" name="Shape 3867"/>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868" name="Shape 3868"/>
          <p:cNvPicPr preferRelativeResize="0"/>
          <p:nvPr/>
        </p:nvPicPr>
        <p:blipFill>
          <a:blip r:embed="rId3">
            <a:alphaModFix/>
          </a:blip>
          <a:stretch>
            <a:fillRect/>
          </a:stretch>
        </p:blipFill>
        <p:spPr>
          <a:xfrm>
            <a:off x="4078125" y="2740700"/>
            <a:ext cx="3562925" cy="118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2" name="Shape 3872"/>
        <p:cNvGrpSpPr/>
        <p:nvPr/>
      </p:nvGrpSpPr>
      <p:grpSpPr>
        <a:xfrm>
          <a:off x="0" y="0"/>
          <a:ext cx="0" cy="0"/>
          <a:chOff x="0" y="0"/>
          <a:chExt cx="0" cy="0"/>
        </a:xfrm>
      </p:grpSpPr>
      <p:sp>
        <p:nvSpPr>
          <p:cNvPr id="3873" name="Shape 3873"/>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Basic Instructions</a:t>
            </a:r>
          </a:p>
        </p:txBody>
      </p:sp>
      <p:sp>
        <p:nvSpPr>
          <p:cNvPr id="3874" name="Shape 3874"/>
          <p:cNvSpPr txBox="1"/>
          <p:nvPr>
            <p:ph idx="2" type="body"/>
          </p:nvPr>
        </p:nvSpPr>
        <p:spPr>
          <a:xfrm>
            <a:off x="718298" y="1736450"/>
            <a:ext cx="3242400" cy="22005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b="1" lang="en" sz="1200">
                <a:solidFill>
                  <a:srgbClr val="0B87A1"/>
                </a:solidFill>
                <a:latin typeface="Titillium Web"/>
                <a:ea typeface="Titillium Web"/>
                <a:cs typeface="Titillium Web"/>
                <a:sym typeface="Titillium Web"/>
              </a:rPr>
              <a:t>Output Expectations:</a:t>
            </a:r>
          </a:p>
          <a:p>
            <a:pPr lvl="0">
              <a:spcBef>
                <a:spcPts val="0"/>
              </a:spcBef>
              <a:buClr>
                <a:schemeClr val="dk1"/>
              </a:buClr>
              <a:buSzPts val="1100"/>
              <a:buFont typeface="Arial"/>
              <a:buNone/>
            </a:pPr>
            <a:r>
              <a:rPr lang="en" sz="1200">
                <a:solidFill>
                  <a:srgbClr val="0B87A1"/>
                </a:solidFill>
                <a:latin typeface="Titillium Web"/>
                <a:ea typeface="Titillium Web"/>
                <a:cs typeface="Titillium Web"/>
                <a:sym typeface="Titillium Web"/>
              </a:rPr>
              <a:t>Test case number</a:t>
            </a:r>
          </a:p>
          <a:p>
            <a:pPr lvl="0">
              <a:spcBef>
                <a:spcPts val="0"/>
              </a:spcBef>
              <a:buClr>
                <a:schemeClr val="dk1"/>
              </a:buClr>
              <a:buSzPts val="1100"/>
              <a:buFont typeface="Arial"/>
              <a:buNone/>
            </a:pPr>
            <a:r>
              <a:rPr lang="en" sz="1200">
                <a:solidFill>
                  <a:srgbClr val="0B87A1"/>
                </a:solidFill>
                <a:latin typeface="Titillium Web"/>
                <a:ea typeface="Titillium Web"/>
                <a:cs typeface="Titillium Web"/>
                <a:sym typeface="Titillium Web"/>
              </a:rPr>
              <a:t>	Repeat of test case information</a:t>
            </a:r>
          </a:p>
          <a:p>
            <a:pPr lvl="0" rtl="0">
              <a:spcBef>
                <a:spcPts val="0"/>
              </a:spcBef>
              <a:buClr>
                <a:schemeClr val="dk1"/>
              </a:buClr>
              <a:buSzPts val="1100"/>
              <a:buFont typeface="Arial"/>
              <a:buNone/>
            </a:pPr>
            <a:r>
              <a:rPr lang="en" sz="1200">
                <a:solidFill>
                  <a:srgbClr val="0B87A1"/>
                </a:solidFill>
                <a:latin typeface="Titillium Web"/>
                <a:ea typeface="Titillium Web"/>
                <a:cs typeface="Titillium Web"/>
                <a:sym typeface="Titillium Web"/>
              </a:rPr>
              <a:t>Input</a:t>
            </a:r>
          </a:p>
          <a:p>
            <a:pPr lvl="0">
              <a:spcBef>
                <a:spcPts val="0"/>
              </a:spcBef>
              <a:buNone/>
            </a:pPr>
            <a:r>
              <a:rPr b="1" lang="en" sz="1200">
                <a:solidFill>
                  <a:srgbClr val="0B87A1"/>
                </a:solidFill>
                <a:latin typeface="Titillium Web"/>
                <a:ea typeface="Titillium Web"/>
                <a:cs typeface="Titillium Web"/>
                <a:sym typeface="Titillium Web"/>
              </a:rPr>
              <a:t>	</a:t>
            </a:r>
            <a:r>
              <a:rPr lang="en" sz="1200">
                <a:solidFill>
                  <a:srgbClr val="0B87A1"/>
                </a:solidFill>
                <a:latin typeface="Titillium Web"/>
                <a:ea typeface="Titillium Web"/>
                <a:cs typeface="Titillium Web"/>
                <a:sym typeface="Titillium Web"/>
              </a:rPr>
              <a:t>Input specifications for method</a:t>
            </a:r>
          </a:p>
          <a:p>
            <a:pPr lvl="0">
              <a:spcBef>
                <a:spcPts val="0"/>
              </a:spcBef>
              <a:buNone/>
            </a:pPr>
            <a:r>
              <a:rPr lang="en" sz="1200">
                <a:solidFill>
                  <a:srgbClr val="0B87A1"/>
                </a:solidFill>
                <a:latin typeface="Titillium Web"/>
                <a:ea typeface="Titillium Web"/>
                <a:cs typeface="Titillium Web"/>
                <a:sym typeface="Titillium Web"/>
              </a:rPr>
              <a:t>Output</a:t>
            </a:r>
          </a:p>
          <a:p>
            <a:pPr lvl="0">
              <a:spcBef>
                <a:spcPts val="0"/>
              </a:spcBef>
              <a:buNone/>
            </a:pPr>
            <a:r>
              <a:rPr lang="en" sz="1200">
                <a:solidFill>
                  <a:srgbClr val="0B87A1"/>
                </a:solidFill>
                <a:latin typeface="Titillium Web"/>
                <a:ea typeface="Titillium Web"/>
                <a:cs typeface="Titillium Web"/>
                <a:sym typeface="Titillium Web"/>
              </a:rPr>
              <a:t>	Oracle vs actual</a:t>
            </a:r>
          </a:p>
          <a:p>
            <a:pPr lvl="0">
              <a:spcBef>
                <a:spcPts val="0"/>
              </a:spcBef>
              <a:buNone/>
            </a:pPr>
            <a:r>
              <a:rPr lang="en" sz="1200">
                <a:solidFill>
                  <a:srgbClr val="0B87A1"/>
                </a:solidFill>
                <a:latin typeface="Titillium Web"/>
                <a:ea typeface="Titillium Web"/>
                <a:cs typeface="Titillium Web"/>
                <a:sym typeface="Titillium Web"/>
              </a:rPr>
              <a:t>Result</a:t>
            </a:r>
          </a:p>
          <a:p>
            <a:pPr lvl="0">
              <a:spcBef>
                <a:spcPts val="0"/>
              </a:spcBef>
              <a:buNone/>
            </a:pPr>
            <a:r>
              <a:rPr lang="en" sz="1200">
                <a:solidFill>
                  <a:srgbClr val="0B87A1"/>
                </a:solidFill>
                <a:latin typeface="Titillium Web"/>
                <a:ea typeface="Titillium Web"/>
                <a:cs typeface="Titillium Web"/>
                <a:sym typeface="Titillium Web"/>
              </a:rPr>
              <a:t>	Pass/Fail</a:t>
            </a:r>
          </a:p>
          <a:p>
            <a:pPr lvl="0" rtl="0">
              <a:spcBef>
                <a:spcPts val="0"/>
              </a:spcBef>
              <a:buNone/>
            </a:pPr>
            <a:r>
              <a:t/>
            </a:r>
            <a:endParaRPr sz="1200">
              <a:solidFill>
                <a:srgbClr val="0B87A1"/>
              </a:solidFill>
              <a:latin typeface="Titillium Web"/>
              <a:ea typeface="Titillium Web"/>
              <a:cs typeface="Titillium Web"/>
              <a:sym typeface="Titillium Web"/>
            </a:endParaRPr>
          </a:p>
        </p:txBody>
      </p:sp>
      <p:sp>
        <p:nvSpPr>
          <p:cNvPr id="3875" name="Shape 387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876" name="Shape 3876"/>
          <p:cNvPicPr preferRelativeResize="0"/>
          <p:nvPr/>
        </p:nvPicPr>
        <p:blipFill rotWithShape="1">
          <a:blip r:embed="rId3">
            <a:alphaModFix/>
          </a:blip>
          <a:srcRect b="46080" l="94726" r="45928" t="10662"/>
          <a:stretch/>
        </p:blipFill>
        <p:spPr>
          <a:xfrm flipH="1">
            <a:off x="3397052" y="1736450"/>
            <a:ext cx="4204600" cy="2516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0" name="Shape 3880"/>
        <p:cNvGrpSpPr/>
        <p:nvPr/>
      </p:nvGrpSpPr>
      <p:grpSpPr>
        <a:xfrm>
          <a:off x="0" y="0"/>
          <a:ext cx="0" cy="0"/>
          <a:chOff x="0" y="0"/>
          <a:chExt cx="0" cy="0"/>
        </a:xfrm>
      </p:grpSpPr>
      <p:sp>
        <p:nvSpPr>
          <p:cNvPr id="3881" name="Shape 3881"/>
          <p:cNvSpPr txBox="1"/>
          <p:nvPr>
            <p:ph idx="4294967295" type="ctrTitle"/>
          </p:nvPr>
        </p:nvSpPr>
        <p:spPr>
          <a:xfrm>
            <a:off x="685800" y="2650150"/>
            <a:ext cx="5495100" cy="1159800"/>
          </a:xfrm>
          <a:prstGeom prst="rect">
            <a:avLst/>
          </a:prstGeom>
        </p:spPr>
        <p:txBody>
          <a:bodyPr anchorCtr="0" anchor="b" bIns="91425" lIns="91425" rIns="91425" wrap="square" tIns="91425">
            <a:noAutofit/>
          </a:bodyPr>
          <a:lstStyle/>
          <a:p>
            <a:pPr lvl="0" rtl="0">
              <a:spcBef>
                <a:spcPts val="0"/>
              </a:spcBef>
              <a:buNone/>
            </a:pPr>
            <a:r>
              <a:rPr lang="en" sz="7200">
                <a:solidFill>
                  <a:srgbClr val="D3EBD5"/>
                </a:solidFill>
              </a:rPr>
              <a:t>Fault Injection Safety</a:t>
            </a:r>
          </a:p>
        </p:txBody>
      </p:sp>
      <p:sp>
        <p:nvSpPr>
          <p:cNvPr id="3882" name="Shape 3882"/>
          <p:cNvSpPr txBox="1"/>
          <p:nvPr>
            <p:ph idx="4294967295" type="subTitle"/>
          </p:nvPr>
        </p:nvSpPr>
        <p:spPr>
          <a:xfrm>
            <a:off x="685800" y="3487750"/>
            <a:ext cx="5495100" cy="784800"/>
          </a:xfrm>
          <a:prstGeom prst="rect">
            <a:avLst/>
          </a:prstGeom>
        </p:spPr>
        <p:txBody>
          <a:bodyPr anchorCtr="0" anchor="t" bIns="91425" lIns="91425" rIns="91425" wrap="square" tIns="91425">
            <a:noAutofit/>
          </a:bodyPr>
          <a:lstStyle/>
          <a:p>
            <a:pPr lvl="0" rtl="0">
              <a:spcBef>
                <a:spcPts val="0"/>
              </a:spcBef>
              <a:buNone/>
            </a:pPr>
            <a:r>
              <a:rPr lang="en">
                <a:solidFill>
                  <a:srgbClr val="80BFB7"/>
                </a:solidFill>
              </a:rPr>
              <a:t>Allows encapsulated analysis of code with developer induced faults</a:t>
            </a:r>
          </a:p>
        </p:txBody>
      </p:sp>
      <p:sp>
        <p:nvSpPr>
          <p:cNvPr id="3883" name="Shape 3883"/>
          <p:cNvSpPr/>
          <p:nvPr/>
        </p:nvSpPr>
        <p:spPr>
          <a:xfrm rot="2466991">
            <a:off x="978868" y="928441"/>
            <a:ext cx="376301" cy="35930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84" name="Shape 3884"/>
          <p:cNvSpPr/>
          <p:nvPr/>
        </p:nvSpPr>
        <p:spPr>
          <a:xfrm rot="-1609377">
            <a:off x="1529232" y="1154513"/>
            <a:ext cx="270839" cy="25860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rIns="91425" wrap="square" tIns="91425">
            <a:noAutofit/>
          </a:bodyPr>
          <a:lstStyle/>
          <a:p>
            <a:pPr lvl="0">
              <a:spcBef>
                <a:spcPts val="0"/>
              </a:spcBef>
              <a:buNone/>
            </a:pPr>
            <a:r>
              <a:t/>
            </a:r>
            <a:endParaRPr/>
          </a:p>
        </p:txBody>
      </p:sp>
      <p:sp>
        <p:nvSpPr>
          <p:cNvPr id="3885" name="Shape 3885"/>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9" name="Shape 3889"/>
        <p:cNvGrpSpPr/>
        <p:nvPr/>
      </p:nvGrpSpPr>
      <p:grpSpPr>
        <a:xfrm>
          <a:off x="0" y="0"/>
          <a:ext cx="0" cy="0"/>
          <a:chOff x="0" y="0"/>
          <a:chExt cx="0" cy="0"/>
        </a:xfrm>
      </p:grpSpPr>
      <p:sp>
        <p:nvSpPr>
          <p:cNvPr id="3890" name="Shape 3890"/>
          <p:cNvSpPr txBox="1"/>
          <p:nvPr>
            <p:ph type="ctrTitle"/>
          </p:nvPr>
        </p:nvSpPr>
        <p:spPr>
          <a:xfrm>
            <a:off x="685800" y="2878750"/>
            <a:ext cx="5268900" cy="1159800"/>
          </a:xfrm>
          <a:prstGeom prst="rect">
            <a:avLst/>
          </a:prstGeom>
        </p:spPr>
        <p:txBody>
          <a:bodyPr anchorCtr="0" anchor="b" bIns="91425" lIns="91425" rIns="91425" wrap="square" tIns="91425">
            <a:noAutofit/>
          </a:bodyPr>
          <a:lstStyle/>
          <a:p>
            <a:pPr lvl="0" rtl="0">
              <a:spcBef>
                <a:spcPts val="0"/>
              </a:spcBef>
              <a:buNone/>
            </a:pPr>
            <a:r>
              <a:rPr lang="en"/>
              <a:t>2</a:t>
            </a:r>
            <a:r>
              <a:rPr lang="en"/>
              <a:t>.</a:t>
            </a:r>
          </a:p>
          <a:p>
            <a:pPr lvl="0" rtl="0">
              <a:spcBef>
                <a:spcPts val="0"/>
              </a:spcBef>
              <a:buNone/>
            </a:pPr>
            <a:r>
              <a:rPr lang="en"/>
              <a:t>How It Works</a:t>
            </a:r>
          </a:p>
        </p:txBody>
      </p:sp>
      <p:sp>
        <p:nvSpPr>
          <p:cNvPr id="3891" name="Shape 3891"/>
          <p:cNvSpPr txBox="1"/>
          <p:nvPr>
            <p:ph idx="1" type="subTitle"/>
          </p:nvPr>
        </p:nvSpPr>
        <p:spPr>
          <a:xfrm>
            <a:off x="685800" y="3983055"/>
            <a:ext cx="5268900" cy="784800"/>
          </a:xfrm>
          <a:prstGeom prst="rect">
            <a:avLst/>
          </a:prstGeom>
        </p:spPr>
        <p:txBody>
          <a:bodyPr anchorCtr="0" anchor="t" bIns="91425" lIns="91425" rIns="91425" wrap="square" tIns="91425">
            <a:noAutofit/>
          </a:bodyPr>
          <a:lstStyle/>
          <a:p>
            <a:pPr lvl="0" rtl="0">
              <a:spcBef>
                <a:spcPts val="0"/>
              </a:spcBef>
              <a:buNone/>
            </a:pPr>
            <a:r>
              <a:rPr lang="en"/>
              <a:t>Overview of script and code level operations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5" name="Shape 3895"/>
        <p:cNvGrpSpPr/>
        <p:nvPr/>
      </p:nvGrpSpPr>
      <p:grpSpPr>
        <a:xfrm>
          <a:off x="0" y="0"/>
          <a:ext cx="0" cy="0"/>
          <a:chOff x="0" y="0"/>
          <a:chExt cx="0" cy="0"/>
        </a:xfrm>
      </p:grpSpPr>
      <p:sp>
        <p:nvSpPr>
          <p:cNvPr id="3896" name="Shape 3896"/>
          <p:cNvSpPr txBox="1"/>
          <p:nvPr>
            <p:ph type="title"/>
          </p:nvPr>
        </p:nvSpPr>
        <p:spPr>
          <a:xfrm>
            <a:off x="718300" y="739375"/>
            <a:ext cx="6761100" cy="857400"/>
          </a:xfrm>
          <a:prstGeom prst="rect">
            <a:avLst/>
          </a:prstGeom>
        </p:spPr>
        <p:txBody>
          <a:bodyPr anchorCtr="0" anchor="b" bIns="91425" lIns="91425" rIns="91425" wrap="square" tIns="91425">
            <a:noAutofit/>
          </a:bodyPr>
          <a:lstStyle/>
          <a:p>
            <a:pPr lvl="0" rtl="0">
              <a:spcBef>
                <a:spcPts val="0"/>
              </a:spcBef>
              <a:buNone/>
            </a:pPr>
            <a:r>
              <a:rPr lang="en"/>
              <a:t>TestCase</a:t>
            </a:r>
          </a:p>
        </p:txBody>
      </p:sp>
      <p:sp>
        <p:nvSpPr>
          <p:cNvPr id="3897" name="Shape 3897"/>
          <p:cNvSpPr txBox="1"/>
          <p:nvPr>
            <p:ph idx="1" type="body"/>
          </p:nvPr>
        </p:nvSpPr>
        <p:spPr>
          <a:xfrm>
            <a:off x="718300" y="1733550"/>
            <a:ext cx="6761100" cy="2980500"/>
          </a:xfrm>
          <a:prstGeom prst="rect">
            <a:avLst/>
          </a:prstGeom>
        </p:spPr>
        <p:txBody>
          <a:bodyPr anchorCtr="0" anchor="t" bIns="91425" lIns="91425" rIns="91425" wrap="square" tIns="91425">
            <a:noAutofit/>
          </a:bodyPr>
          <a:lstStyle/>
          <a:p>
            <a:pPr indent="-381000" lvl="0" marL="457200" rtl="0">
              <a:spcBef>
                <a:spcPts val="0"/>
              </a:spcBef>
              <a:buSzPts val="2400"/>
              <a:buChar char="▪"/>
            </a:pPr>
            <a:r>
              <a:rPr lang="en"/>
              <a:t>Built from validation of user-created text file</a:t>
            </a:r>
          </a:p>
          <a:p>
            <a:pPr lvl="0" rtl="0">
              <a:spcBef>
                <a:spcPts val="0"/>
              </a:spcBef>
              <a:buNone/>
            </a:pPr>
            <a:r>
              <a:t/>
            </a:r>
            <a:endParaRPr/>
          </a:p>
          <a:p>
            <a:pPr indent="-381000" lvl="0" marL="457200" rtl="0">
              <a:spcBef>
                <a:spcPts val="0"/>
              </a:spcBef>
              <a:buSzPts val="2400"/>
              <a:buChar char="▪"/>
            </a:pPr>
            <a:r>
              <a:rPr lang="en"/>
              <a:t>Forms blueprint for creation of a Driver</a:t>
            </a:r>
          </a:p>
          <a:p>
            <a:pPr lvl="0" rtl="0">
              <a:spcBef>
                <a:spcPts val="0"/>
              </a:spcBef>
              <a:buNone/>
            </a:pPr>
            <a:r>
              <a:t/>
            </a:r>
            <a:endParaRPr/>
          </a:p>
          <a:p>
            <a:pPr indent="-381000" lvl="0" marL="457200" rtl="0">
              <a:spcBef>
                <a:spcPts val="0"/>
              </a:spcBef>
              <a:buSzPts val="2400"/>
              <a:buChar char="▪"/>
            </a:pPr>
            <a:r>
              <a:rPr lang="en"/>
              <a:t>Middle man between input through text file and executable Driver</a:t>
            </a:r>
          </a:p>
        </p:txBody>
      </p:sp>
      <p:sp>
        <p:nvSpPr>
          <p:cNvPr id="3898" name="Shape 3898"/>
          <p:cNvSpPr txBox="1"/>
          <p:nvPr>
            <p:ph idx="12" type="sldNum"/>
          </p:nvPr>
        </p:nvSpPr>
        <p:spPr>
          <a:xfrm>
            <a:off x="91531" y="472020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