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Maven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" Target="slides/slide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2.xml"/><Relationship Id="rId18" Type="http://schemas.openxmlformats.org/officeDocument/2006/relationships/font" Target="fonts/Nuni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TEAM WORK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Tanaguru </a:t>
            </a:r>
            <a:r>
              <a:rPr lang="en" sz="2400"/>
              <a:t>Contrast</a:t>
            </a:r>
            <a:r>
              <a:rPr lang="en" sz="2400"/>
              <a:t> Finder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Omer Omer 	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Josh Bingham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Eduardo Abreu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1303800" y="494000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What we learned </a:t>
            </a:r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Creating a driver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a script to run tests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faults in code 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Accessing Java from Python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Problems we faced</a:t>
            </a: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Time </a:t>
            </a:r>
            <a:r>
              <a:rPr lang="en" sz="1800"/>
              <a:t>management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Making deadlines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Keeping each other in check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Communication </a:t>
            </a:r>
            <a:r>
              <a:rPr lang="en" sz="1800"/>
              <a:t> 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 sz="1800"/>
              <a:t>Linux/Windows/Mac differences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Tanaguru Contrast Finder 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Finds a valid background / foreground color contrast for accessibility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Java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Tanaguru Contrast Finder </a:t>
            </a:r>
          </a:p>
        </p:txBody>
      </p:sp>
      <p:pic>
        <p:nvPicPr>
          <p:cNvPr id="290" name="Shape 290"/>
          <p:cNvPicPr preferRelativeResize="0"/>
          <p:nvPr/>
        </p:nvPicPr>
        <p:blipFill rotWithShape="1">
          <a:blip r:embed="rId3">
            <a:alphaModFix/>
          </a:blip>
          <a:srcRect b="0" l="0" r="0" t="8558"/>
          <a:stretch/>
        </p:blipFill>
        <p:spPr>
          <a:xfrm>
            <a:off x="1590938" y="1597875"/>
            <a:ext cx="5962123" cy="296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Test Cases 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/>
              <a:t>1. ID= #XXX</a:t>
            </a:r>
          </a:p>
          <a:p>
            <a:pPr lvl="0">
              <a:spcBef>
                <a:spcPts val="0"/>
              </a:spcBef>
              <a:buNone/>
            </a:pPr>
            <a:r>
              <a:rPr lang="en" sz="800"/>
              <a:t>2. Class being tested (File path from .\project\src with extension)</a:t>
            </a:r>
          </a:p>
          <a:p>
            <a:pPr lvl="0">
              <a:spcBef>
                <a:spcPts val="0"/>
              </a:spcBef>
              <a:buNone/>
            </a:pPr>
            <a:r>
              <a:rPr lang="en" sz="800"/>
              <a:t>3. Method being tested (only the name)</a:t>
            </a:r>
          </a:p>
          <a:p>
            <a:pPr lvl="0">
              <a:spcBef>
                <a:spcPts val="0"/>
              </a:spcBef>
              <a:buNone/>
            </a:pPr>
            <a:r>
              <a:rPr lang="en" sz="800"/>
              <a:t>4. Requirement Being run</a:t>
            </a:r>
          </a:p>
          <a:p>
            <a:pPr lvl="0">
              <a:spcBef>
                <a:spcPts val="0"/>
              </a:spcBef>
              <a:buNone/>
            </a:pPr>
            <a:r>
              <a:rPr lang="en" sz="800"/>
              <a:t>5. Inputs (arguments required to make the input object/primitive)</a:t>
            </a:r>
          </a:p>
          <a:p>
            <a:pPr lvl="0">
              <a:spcBef>
                <a:spcPts val="0"/>
              </a:spcBef>
              <a:buNone/>
            </a:pPr>
            <a:r>
              <a:rPr lang="en" sz="800"/>
              <a:t>6. Driver Filename without extension</a:t>
            </a:r>
          </a:p>
          <a:p>
            <a:pPr lvl="0">
              <a:spcBef>
                <a:spcPts val="0"/>
              </a:spcBef>
              <a:buNone/>
            </a:pPr>
            <a:r>
              <a:rPr lang="en" sz="800"/>
              <a:t>7. Expected result (if error, type Error)</a:t>
            </a:r>
          </a:p>
        </p:txBody>
      </p:sp>
      <p:sp>
        <p:nvSpPr>
          <p:cNvPr id="297" name="Shape 2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/>
              <a:t>ID= #002</a:t>
            </a:r>
          </a:p>
          <a:p>
            <a:pPr lvl="0">
              <a:spcBef>
                <a:spcPts val="0"/>
              </a:spcBef>
              <a:buNone/>
            </a:pPr>
            <a:r>
              <a:rPr lang="en" sz="800"/>
              <a:t>/contrast-finder-utils/src/main/java/org/opens/utils/distancecalculator/DistanceCalculator.java</a:t>
            </a:r>
          </a:p>
          <a:p>
            <a:pPr lvl="0">
              <a:spcBef>
                <a:spcPts val="0"/>
              </a:spcBef>
              <a:buNone/>
            </a:pPr>
            <a:r>
              <a:rPr lang="en" sz="800"/>
              <a:t>calculate</a:t>
            </a:r>
          </a:p>
          <a:p>
            <a:pPr lvl="0">
              <a:spcBef>
                <a:spcPts val="0"/>
              </a:spcBef>
              <a:buNone/>
            </a:pPr>
            <a:r>
              <a:rPr lang="en" sz="800"/>
              <a:t>Works for identical inputs</a:t>
            </a:r>
          </a:p>
          <a:p>
            <a:pPr lvl="0">
              <a:spcBef>
                <a:spcPts val="0"/>
              </a:spcBef>
              <a:buNone/>
            </a:pPr>
            <a:r>
              <a:rPr lang="en" sz="800"/>
              <a:t>100,100,100 100,100,100</a:t>
            </a:r>
          </a:p>
          <a:p>
            <a:pPr lvl="0">
              <a:spcBef>
                <a:spcPts val="0"/>
              </a:spcBef>
              <a:buNone/>
            </a:pPr>
            <a:r>
              <a:rPr lang="en" sz="800"/>
              <a:t>distanceColorDriver</a:t>
            </a:r>
          </a:p>
          <a:p>
            <a:pPr lvl="0">
              <a:spcBef>
                <a:spcPts val="0"/>
              </a:spcBef>
              <a:buNone/>
            </a:pPr>
            <a:r>
              <a:rPr lang="en" sz="800"/>
              <a:t>0.0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1303800" y="1533150"/>
            <a:ext cx="34305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 Case Template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4903650" y="1597875"/>
            <a:ext cx="34305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 Case Example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Our Script 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 bulk of the script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Iterates through test cases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Compiles </a:t>
            </a:r>
            <a:r>
              <a:rPr lang="en"/>
              <a:t>necessary</a:t>
            </a:r>
            <a:r>
              <a:rPr lang="en"/>
              <a:t> files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Runs Java Executable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Reads output</a:t>
            </a:r>
          </a:p>
          <a:p>
            <a:pPr indent="-311150" lvl="0" marL="457200">
              <a:spcBef>
                <a:spcPts val="0"/>
              </a:spcBef>
              <a:buSzPts val="1300"/>
              <a:buChar char="●"/>
            </a:pPr>
            <a:r>
              <a:rPr lang="en"/>
              <a:t>Adds output to html page</a:t>
            </a:r>
          </a:p>
        </p:txBody>
      </p:sp>
      <p:pic>
        <p:nvPicPr>
          <p:cNvPr id="307" name="Shape 307"/>
          <p:cNvPicPr preferRelativeResize="0"/>
          <p:nvPr/>
        </p:nvPicPr>
        <p:blipFill rotWithShape="1">
          <a:blip r:embed="rId3">
            <a:alphaModFix/>
          </a:blip>
          <a:srcRect b="10303" l="0" r="13763" t="4263"/>
          <a:stretch/>
        </p:blipFill>
        <p:spPr>
          <a:xfrm>
            <a:off x="702075" y="1990050"/>
            <a:ext cx="4032224" cy="21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Our Script </a:t>
            </a: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readTest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Gets passed test name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Processes Test Case file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Returns list containing the data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[:-1] removes newLine Characters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</a:t>
            </a:r>
            <a:r>
              <a:rPr lang="en"/>
              <a:t>ompileDependencies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Checks if Executable and Project file have been compiled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not, compiles them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○"/>
            </a:pPr>
            <a:r>
              <a:rPr lang="en"/>
              <a:t>Uses suprocess.call to execute javac through the command line</a:t>
            </a:r>
          </a:p>
        </p:txBody>
      </p:sp>
      <p:pic>
        <p:nvPicPr>
          <p:cNvPr id="315" name="Shape 315"/>
          <p:cNvPicPr preferRelativeResize="0"/>
          <p:nvPr/>
        </p:nvPicPr>
        <p:blipFill rotWithShape="1">
          <a:blip r:embed="rId3">
            <a:alphaModFix/>
          </a:blip>
          <a:srcRect b="15963" l="0" r="34041" t="4260"/>
          <a:stretch/>
        </p:blipFill>
        <p:spPr>
          <a:xfrm>
            <a:off x="1137500" y="1990050"/>
            <a:ext cx="3596798" cy="235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Our Script </a:t>
            </a: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 method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Checks the operating system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the appropriate method to clear the temp/ folder for the os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Runs the testing method (runTest)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en"/>
              <a:t>Can be modified to accept more operating systems</a:t>
            </a:r>
          </a:p>
        </p:txBody>
      </p:sp>
      <p:pic>
        <p:nvPicPr>
          <p:cNvPr id="323" name="Shape 323"/>
          <p:cNvPicPr preferRelativeResize="0"/>
          <p:nvPr/>
        </p:nvPicPr>
        <p:blipFill rotWithShape="1">
          <a:blip r:embed="rId3">
            <a:alphaModFix/>
          </a:blip>
          <a:srcRect b="55847" l="0" r="48224" t="4496"/>
          <a:stretch/>
        </p:blipFill>
        <p:spPr>
          <a:xfrm>
            <a:off x="509275" y="1990050"/>
            <a:ext cx="4225027" cy="175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Our Script </a:t>
            </a: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makeCSS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Assembled the CSS into a “.css” file so that the html can use external css to format the page.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makeHTML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○"/>
            </a:pPr>
            <a:r>
              <a:rPr lang="en"/>
              <a:t>Assembles the HTML in our script and output the HTML file. It then opens the HTML file automatically.</a:t>
            </a:r>
          </a:p>
        </p:txBody>
      </p: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 b="74250" l="0" r="48224" t="10201"/>
          <a:stretch/>
        </p:blipFill>
        <p:spPr>
          <a:xfrm>
            <a:off x="770100" y="1597875"/>
            <a:ext cx="3964200" cy="644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Shape 332"/>
          <p:cNvPicPr preferRelativeResize="0"/>
          <p:nvPr/>
        </p:nvPicPr>
        <p:blipFill rotWithShape="1">
          <a:blip r:embed="rId4">
            <a:alphaModFix/>
          </a:blip>
          <a:srcRect b="6582" l="0" r="45340" t="7262"/>
          <a:stretch/>
        </p:blipFill>
        <p:spPr>
          <a:xfrm>
            <a:off x="1399525" y="2242700"/>
            <a:ext cx="3334776" cy="284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Executable Example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t/>
            </a:r>
            <a:endParaRPr/>
          </a:p>
        </p:txBody>
      </p:sp>
      <p:pic>
        <p:nvPicPr>
          <p:cNvPr id="340" name="Shape 340"/>
          <p:cNvPicPr preferRelativeResize="0"/>
          <p:nvPr/>
        </p:nvPicPr>
        <p:blipFill rotWithShape="1">
          <a:blip r:embed="rId3">
            <a:alphaModFix/>
          </a:blip>
          <a:srcRect b="3918" l="0" r="46372" t="18477"/>
          <a:stretch/>
        </p:blipFill>
        <p:spPr>
          <a:xfrm>
            <a:off x="1010325" y="1990050"/>
            <a:ext cx="3723974" cy="291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 rotWithShape="1">
          <a:blip r:embed="rId4">
            <a:alphaModFix/>
          </a:blip>
          <a:srcRect b="4290" l="0" r="18374" t="18536"/>
          <a:stretch/>
        </p:blipFill>
        <p:spPr>
          <a:xfrm>
            <a:off x="4903648" y="1990043"/>
            <a:ext cx="4033200" cy="2065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