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8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Slab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8" name="MH Johnso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obotoSlab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8">
    <p:pos x="6000" y="0"/>
    <p:text>MH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7">
    <p:pos x="6000" y="0"/>
    <p:text>MH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6">
    <p:pos x="6000" y="0"/>
    <p:text>MH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5">
    <p:pos x="6000" y="0"/>
    <p:text>MH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2">
    <p:pos x="6000" y="0"/>
    <p:text>MH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MH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4">
    <p:pos x="6000" y="0"/>
    <p:text>MH</p:text>
  </p:cm>
</p:cmLst>
</file>

<file path=ppt/comments/comment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3">
    <p:pos x="6000" y="0"/>
    <p:text>MH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ii. we eventually settled on testing python libraries, because their functionality was very clearly established AND standalone. Since the creation of these libraries, a lot of the functionality has been built into default python, but it is still important to test because code written long ago still uses these methods.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While our framework is extensible to any python project, we built our framework with the jython project in mind.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While our framework is extensible to any python project, we built our framework with the jython project in mind.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1524800" y="67260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0" name="Shape 10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1" name="Shape 11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000"/>
            </a:lvl1pPr>
            <a:lvl2pPr algn="ctr">
              <a:spcBef>
                <a:spcPts val="0"/>
              </a:spcBef>
              <a:buSzPct val="100000"/>
              <a:defRPr sz="4000"/>
            </a:lvl2pPr>
            <a:lvl3pPr algn="ctr">
              <a:spcBef>
                <a:spcPts val="0"/>
              </a:spcBef>
              <a:buSzPct val="100000"/>
              <a:defRPr sz="4000"/>
            </a:lvl3pPr>
            <a:lvl4pPr algn="ctr">
              <a:spcBef>
                <a:spcPts val="0"/>
              </a:spcBef>
              <a:buSzPct val="100000"/>
              <a:defRPr sz="4000"/>
            </a:lvl4pPr>
            <a:lvl5pPr algn="ctr">
              <a:spcBef>
                <a:spcPts val="0"/>
              </a:spcBef>
              <a:buSzPct val="100000"/>
              <a:defRPr sz="4000"/>
            </a:lvl5pPr>
            <a:lvl6pPr algn="ctr">
              <a:spcBef>
                <a:spcPts val="0"/>
              </a:spcBef>
              <a:buSzPct val="100000"/>
              <a:defRPr sz="4000"/>
            </a:lvl6pPr>
            <a:lvl7pPr algn="ctr">
              <a:spcBef>
                <a:spcPts val="0"/>
              </a:spcBef>
              <a:buSzPct val="100000"/>
              <a:defRPr sz="4000"/>
            </a:lvl7pPr>
            <a:lvl8pPr algn="ctr">
              <a:spcBef>
                <a:spcPts val="0"/>
              </a:spcBef>
              <a:buSzPct val="100000"/>
              <a:defRPr sz="4000"/>
            </a:lvl8pPr>
            <a:lvl9pPr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150" y="5076825"/>
            <a:ext cx="9143699" cy="66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87900" y="1152450"/>
            <a:ext cx="8368200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87900" y="2919450"/>
            <a:ext cx="8368200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879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7562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879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87900" y="1594025"/>
            <a:ext cx="2807999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3"/>
            <a:ext cx="540899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3800"/>
            </a:lvl1pPr>
            <a:lvl2pPr algn="ctr">
              <a:spcBef>
                <a:spcPts val="0"/>
              </a:spcBef>
              <a:buSzPct val="100000"/>
              <a:defRPr sz="3800"/>
            </a:lvl2pPr>
            <a:lvl3pPr algn="ctr">
              <a:spcBef>
                <a:spcPts val="0"/>
              </a:spcBef>
              <a:buSzPct val="100000"/>
              <a:defRPr sz="3800"/>
            </a:lvl3pPr>
            <a:lvl4pPr algn="ctr">
              <a:spcBef>
                <a:spcPts val="0"/>
              </a:spcBef>
              <a:buSzPct val="100000"/>
              <a:defRPr sz="3800"/>
            </a:lvl4pPr>
            <a:lvl5pPr algn="ctr">
              <a:spcBef>
                <a:spcPts val="0"/>
              </a:spcBef>
              <a:buSzPct val="100000"/>
              <a:defRPr sz="3800"/>
            </a:lvl5pPr>
            <a:lvl6pPr algn="ctr">
              <a:spcBef>
                <a:spcPts val="0"/>
              </a:spcBef>
              <a:buSzPct val="100000"/>
              <a:defRPr sz="3800"/>
            </a:lvl6pPr>
            <a:lvl7pPr algn="ctr">
              <a:spcBef>
                <a:spcPts val="0"/>
              </a:spcBef>
              <a:buSzPct val="100000"/>
              <a:defRPr sz="3800"/>
            </a:lvl7pPr>
            <a:lvl8pPr algn="ctr">
              <a:spcBef>
                <a:spcPts val="0"/>
              </a:spcBef>
              <a:buSzPct val="100000"/>
              <a:defRPr sz="3800"/>
            </a:lvl8pPr>
            <a:lvl9pPr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5.xml"/><Relationship Id="rId4" Type="http://schemas.openxmlformats.org/officeDocument/2006/relationships/image" Target="../media/image03.png"/><Relationship Id="rId5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6.xml"/><Relationship Id="rId4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7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8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4.xml"/><Relationship Id="rId4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Team 6: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The Jython Project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MH Johnson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Henry Noonan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Test Case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310" y="1149500"/>
            <a:ext cx="5395374" cy="37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Sample Fault Injection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49237"/>
            <a:ext cx="4279975" cy="216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3850" y="1949237"/>
            <a:ext cx="4270141" cy="21600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Shape 132"/>
          <p:cNvCxnSpPr/>
          <p:nvPr/>
        </p:nvCxnSpPr>
        <p:spPr>
          <a:xfrm>
            <a:off x="2060375" y="2312350"/>
            <a:ext cx="3068399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Fault Injection Result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871969"/>
            <a:ext cx="9143999" cy="155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we learned throughout the process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Deliverable #1 (Build and Test)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800"/>
              <a:t>How to install ubuntu on a virtual machine.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800"/>
              <a:t>How to download and build an open source framework.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800"/>
              <a:t>Mercurial version control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we learned throughout the process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Deliverable #2 (5 Test Cases) 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800"/>
              <a:t>How to use Git/github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800"/>
              <a:t>How to navigate codebase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800"/>
              <a:t>Selecting modules to test</a:t>
            </a:r>
          </a:p>
          <a:p>
            <a:pPr indent="-342900" lvl="2" marL="1371600" rtl="0">
              <a:spcBef>
                <a:spcPts val="0"/>
              </a:spcBef>
              <a:buSzPct val="100000"/>
              <a:buAutoNum type="romanLcPeriod"/>
            </a:pPr>
            <a:r>
              <a:rPr lang="en" sz="1800"/>
              <a:t>Eventually chose python libraries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b="1" lang="en" sz="1800"/>
              <a:t>Figuring out how to have a script navigate a file system and import/call python functions given only textual input at runtime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we learned throughout the process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Deliverable #4 (25 Test Cases) 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800"/>
              <a:t>Had to expand framework to handle more than just string in -&gt; string out methods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800"/>
              <a:t>Determining conventions for how to handle:</a:t>
            </a:r>
          </a:p>
          <a:p>
            <a:pPr indent="-342900" lvl="2" marL="1371600" rtl="0">
              <a:spcBef>
                <a:spcPts val="0"/>
              </a:spcBef>
              <a:buSzPct val="100000"/>
              <a:buAutoNum type="romanLcPeriod"/>
            </a:pPr>
            <a:r>
              <a:rPr lang="en" sz="1800"/>
              <a:t>Multiple inputs</a:t>
            </a:r>
          </a:p>
          <a:p>
            <a:pPr indent="-342900" lvl="2" marL="1371600" rtl="0">
              <a:spcBef>
                <a:spcPts val="0"/>
              </a:spcBef>
              <a:buSzPct val="100000"/>
              <a:buAutoNum type="romanLcPeriod"/>
            </a:pPr>
            <a:r>
              <a:rPr lang="en" sz="1800"/>
              <a:t>Different input data types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800"/>
              <a:t>About ~ files in ubuntu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we learned throughout the process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Deliverable #5 (Fault Injection) 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800"/>
              <a:t>About the python import search path</a:t>
            </a:r>
          </a:p>
          <a:p>
            <a:pPr indent="-342900" lvl="2" marL="1371600" rtl="0">
              <a:spcBef>
                <a:spcPts val="0"/>
              </a:spcBef>
              <a:buSzPct val="100000"/>
              <a:buAutoNum type="romanLcPeriod"/>
            </a:pPr>
            <a:r>
              <a:rPr lang="en" sz="1800"/>
              <a:t>How to tell python where to look for modules being imported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we would change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Given more time: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Extend functionality to be able to test not just python functions, but class level methods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Extend functionality to be able to handle different types of inputs/outputs ( tuples, lists, mock objects etc.)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Add flexibility to root directory location of test codebase (right now user has to explicitly state filepath)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Execute the test cases sequentially to avoid storing multiple test cases in memory simultaneously 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 you.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t/>
            </a:r>
            <a:endParaRPr b="1" sz="4800"/>
          </a:p>
          <a:p>
            <a:pPr algn="ctr">
              <a:spcBef>
                <a:spcPts val="0"/>
              </a:spcBef>
              <a:buNone/>
            </a:pPr>
            <a:r>
              <a:rPr b="1" lang="en" sz="4800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Topics of Discussion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What we made.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Decisions we made.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What we learned.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What we would change.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we made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000"/>
              <a:t>Testing Framework in Python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Interprets and executes textual use cases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Can test any standalone function within a python module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Displays the test case results in an html file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000"/>
              <a:t>Initially built with the Jython framework in mind, but is extensible.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As long as test cases and project path are provided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Jython?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Jython is an open source project that implements the python programming language such that it can run on the java virtual machine.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2314200"/>
            <a:ext cx="3468474" cy="22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Decisions We Made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Codebase to Test: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Jython</a:t>
            </a:r>
          </a:p>
          <a:p>
            <a:pPr indent="-228600" lvl="2" marL="1371600" rtl="0">
              <a:spcBef>
                <a:spcPts val="0"/>
              </a:spcBef>
              <a:buSzPct val="100000"/>
            </a:pPr>
            <a:r>
              <a:rPr lang="en" sz="1800"/>
              <a:t>Specifically Python Libraries within the Jython Framework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Scripting Language: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Python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Test Case Format: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Text files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Test Jython?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Open source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High quality documentation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Strong community of users and Developers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Portability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625" y="1778700"/>
            <a:ext cx="3468474" cy="22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Script in Python?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Easy to read code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Convenient for interacting with jython codebase (specifically python code)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Able to execute bash commands within the python code using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subprocess</a:t>
            </a:r>
            <a:r>
              <a:rPr lang="en"/>
              <a:t> library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600" y="3006625"/>
            <a:ext cx="55245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put test cases in text files?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Separates test case execution from test case creation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Allows user to focus on test case exclusively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Test Case Template: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3452" y="2325774"/>
            <a:ext cx="4257098" cy="296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Sample Results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37" y="1274111"/>
            <a:ext cx="8213725" cy="351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