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MH John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MH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MH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MH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MH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MH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MH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ii. we eventually settled on testing python libraries, because their functionality was very clearly established AND standalone. Since the creation of these libraries, a lot of the functionality has been built into default python, but it is still important to test because code written long ago still uses these methods.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our framework is extensible to any python project, we built our framework with the jython project in mind.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While our framework is extensible to any python project, we built our framework with the jython project in mind.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6: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Jython Project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MH Johnson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Henry Noonan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#2 (5 Test Cases)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use Git/github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navigate codebase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Selecting modules to test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Eventually chose python libraries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800"/>
              <a:t>Figuring out how to have a script navigate a file system and import/call python functions given only textual input at runtime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#4 (25 Test Cases)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Had to expand framework to handle more than just string in -&gt; string out methods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Determining conventions for how to handle: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Multiple inputs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Different input data types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About ~ files in ubuntu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#5 (Fault Injection)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About the python import search path</a:t>
            </a:r>
          </a:p>
          <a:p>
            <a:pPr indent="-3429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800"/>
              <a:t>How to tell python where to look for modules being imported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would change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more time: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Extend functionality to be able to test not just python functions, but class level methods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Extend functionality to be able to handle different types of inputs/outputs ( tuples, lists, mock objects etc.)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 flexibility to root directory location of test codebase (right now user has to explicitly state filepath)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Execute the test cases sequentially to avoid storing multiple test cases in memory simultaneously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you.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>
              <a:spcBef>
                <a:spcPts val="0"/>
              </a:spcBef>
              <a:buNone/>
            </a:pPr>
            <a:r>
              <a:rPr b="1" lang="en" sz="48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 of Discussion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we made.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Decisions we made.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we learned.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What we would change.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made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Testing Framework in Python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Interprets and executes textual use cases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Can test any standalone function within a python module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Displays the test case results in an html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Initially built with the Jython framework in mind, but is extensible.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As long as test cases and project path are provided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Jython?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Jython is an open source project that implements the python programming language such that it can run on the java virtual machine.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14200"/>
            <a:ext cx="3468474" cy="2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We Made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Codebase to Test: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Jython</a:t>
            </a:r>
          </a:p>
          <a:p>
            <a:pPr indent="-228600" lvl="2" marL="1371600" rtl="0">
              <a:spcBef>
                <a:spcPts val="0"/>
              </a:spcBef>
              <a:buSzPct val="100000"/>
            </a:pPr>
            <a:r>
              <a:rPr lang="en" sz="1800"/>
              <a:t>Specifically Python Libraries within the Jython Framework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Scripting Language: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Python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 Case Format: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Text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Test Jython?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 source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High quality documentation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Strong community of users and Developers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Portability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625" y="1778700"/>
            <a:ext cx="3468474" cy="2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Script in Python?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Easy to read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Convenient for interacting with jython codebase (specifically python code)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Able to execute bash commands within the python code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r>
              <a:rPr lang="en"/>
              <a:t> library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00" y="3006625"/>
            <a:ext cx="5524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put test cases in text files?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Separates test case execution from test case creation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Allows user to focus on test case exclusively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 Case Template: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452" y="2325774"/>
            <a:ext cx="4257098" cy="2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 throughout the process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Deliverable #1 (Build and Test)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install ubuntu on a virtual machine.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How to download and build an open source framework.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Mercurial version control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