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hotonstorm/phas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Phaser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22"/>
            <a:ext cx="8222100" cy="66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Winslow DiBona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Fault Injections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 fault injections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Phaser.Math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Phaser.ArrayUtils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Phaser.Utils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Fault Injection Results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600"/>
            <a:ext cx="9144000" cy="3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80150" y="843750"/>
            <a:ext cx="8783700" cy="68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&gt; node runAllTests.js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Package Managers = Awesome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Version Control + Package Managers = Potential Headache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frameworks are (more) fun (than expected)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Phaser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https://github.com/photonstorm/phaser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HTML/JS game framework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Browser based web &amp; mobile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Specifications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Node.js Testing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npm - Node Package Manager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 Report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Overview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Main folders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project/src/phaser/build/Phaser.js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scripts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reports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testCases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testCasesExecutables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Scripts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runAllTests.js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reads in JSON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passes to testCase executables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report.html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Scripts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8250" y="720075"/>
            <a:ext cx="8826599" cy="122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935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readFileToJson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(testCase){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path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'../testCases/'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testCase;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obj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JSON.</a:t>
            </a:r>
            <a:r>
              <a:rPr lang="en" sz="1050">
                <a:solidFill>
                  <a:srgbClr val="7290D9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(fs.readFileSync(path,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'utf8'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obj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1944075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935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createHTMLResultTable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(number, requirement, component, method, inputs, expectedOutcome, actualOutcome){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(expectedOutcome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actualOutcome){ result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"&lt;font color='green'&gt; Passed &lt;/font&gt;"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{ result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"&lt;font color='red'&gt; Failed &lt;/font&gt;"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"&lt;tr&gt;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number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requirement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component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    	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method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inputs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expectedOutcome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&lt;td&gt;"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actualOutcome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"&lt;/td&gt; &lt;/tr&gt;"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string;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Scripts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8700" y="1474800"/>
            <a:ext cx="8826599" cy="232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FF9358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runTestCase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(object){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path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49B0A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'../testCasesExecutables/'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object.</a:t>
            </a:r>
            <a:r>
              <a:rPr lang="en" sz="1050">
                <a:solidFill>
                  <a:srgbClr val="00AF0E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testCase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require(path);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testCase.</a:t>
            </a:r>
            <a:r>
              <a:rPr lang="en" sz="1050">
                <a:solidFill>
                  <a:srgbClr val="7290D9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(object.inputs);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resultsObject[object.number]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createHTMLResultTable(object.number, object.requirement, object.component,                      		 object.</a:t>
            </a:r>
            <a:r>
              <a:rPr lang="en" sz="1050">
                <a:solidFill>
                  <a:srgbClr val="00AF0E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, object.inputs, object.outcomes, result)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43A8E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6D79DE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.keys(resultsObject).</a:t>
            </a:r>
            <a:r>
              <a:rPr lang="en" sz="1050">
                <a:solidFill>
                  <a:srgbClr val="00AF0E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87687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4AA43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    writeToHTMLFile();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BDAE9D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Cases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Specification Format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filename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component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method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inputs - Array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outcomes - Value, Array, or JSON object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Results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0625"/>
            <a:ext cx="9144000" cy="24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80150" y="1049500"/>
            <a:ext cx="8783700" cy="68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&gt; node runAllTests.js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